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8" r:id="rId3"/>
  </p:sldMasterIdLst>
  <p:notesMasterIdLst>
    <p:notesMasterId r:id="rId19"/>
  </p:notesMasterIdLst>
  <p:sldIdLst>
    <p:sldId id="322" r:id="rId4"/>
    <p:sldId id="545" r:id="rId5"/>
    <p:sldId id="266" r:id="rId6"/>
    <p:sldId id="264" r:id="rId7"/>
    <p:sldId id="546" r:id="rId8"/>
    <p:sldId id="549" r:id="rId9"/>
    <p:sldId id="532" r:id="rId10"/>
    <p:sldId id="537" r:id="rId11"/>
    <p:sldId id="543" r:id="rId12"/>
    <p:sldId id="552" r:id="rId13"/>
    <p:sldId id="554" r:id="rId14"/>
    <p:sldId id="260" r:id="rId15"/>
    <p:sldId id="291" r:id="rId16"/>
    <p:sldId id="336" r:id="rId17"/>
    <p:sldId id="55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BC5"/>
    <a:srgbClr val="5B9BD5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126" autoAdjust="0"/>
  </p:normalViewPr>
  <p:slideViewPr>
    <p:cSldViewPr snapToGrid="0">
      <p:cViewPr varScale="1">
        <p:scale>
          <a:sx n="81" d="100"/>
          <a:sy n="81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4BB47-5CC4-47C8-9D35-C43D78A4D05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6AFE9-0DDE-4A1C-A6E9-42819EB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C8FB989-87E7-4D97-87CB-7194B70481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454AB01-A3BE-47B3-ADAD-283A5376DA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AFE9-0DDE-4A1C-A6E9-42819EBF0C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05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Ấn play để bắt đầu trò chơi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A0804-1C6C-7342-9309-C973BC2B2E63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4266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Ấn vào các đáp án A-B-C-D để hiện các đáp án Đúng/ Sai</a:t>
            </a:r>
          </a:p>
          <a:p>
            <a:r>
              <a:rPr lang="en-VN" dirty="0"/>
              <a:t>Ấn mũi tên quay lại để quay lại câu trả lời trước</a:t>
            </a:r>
          </a:p>
          <a:p>
            <a:r>
              <a:rPr lang="en-VN" dirty="0"/>
              <a:t>Ấn mũi tên tiếp theo để chuyển đến câu hỏi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A0804-1C6C-7342-9309-C973BC2B2E63}" type="slidenum">
              <a:rPr lang="en-VN" smtClean="0"/>
              <a:t>12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53146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Ấn vào các đáp án A-B-C-D để hiện các đáp án Đúng/ Sai</a:t>
            </a:r>
          </a:p>
          <a:p>
            <a:r>
              <a:rPr lang="en-VN" dirty="0"/>
              <a:t>Ấn mũi tên quay lại để quay lại câu trả lời trước</a:t>
            </a:r>
          </a:p>
          <a:p>
            <a:r>
              <a:rPr lang="en-VN" dirty="0"/>
              <a:t>Ấn mũi tên tiếp theo để chuyển đến câu hỏi sau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A0804-1C6C-7342-9309-C973BC2B2E63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1941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Ấn vào các đáp án A-B-C-D để hiện các đáp án Đúng/ Sai</a:t>
            </a:r>
          </a:p>
          <a:p>
            <a:r>
              <a:rPr lang="en-VN" dirty="0"/>
              <a:t>Ấn mũi tên quay lại để quay lại câu trả lời trước</a:t>
            </a:r>
          </a:p>
          <a:p>
            <a:r>
              <a:rPr lang="en-VN" dirty="0"/>
              <a:t>Ấn mũi tên tiếp theo để chuyển đến câu hỏi sau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A0804-1C6C-7342-9309-C973BC2B2E63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93941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C64F-BB0E-46F2-9665-AC646217F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F543C-4C25-45DA-97C4-A4538DDE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11B0-E8BD-4B09-ADC3-175AADEC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97AC5-D535-47BC-98EF-3804FC6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579B6-B31A-477C-9DB7-9D8E4F87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9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DD12-4488-44FC-AAF1-4722F5FF6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64E2A-1B7D-4E4A-A335-63A48B2BA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72AA6-1E99-41D0-969C-9A7795C4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DA436-9EA7-4F04-8E6F-668600AE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4B2AC-3B32-41CF-8FC0-3C2E6FBE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3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57572-F7CD-414A-B6E8-E8E9D3882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09426-A716-45F5-80F1-30E16024C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112F-3784-49D9-80E9-B53CC364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CC08-13F7-4C84-AF3B-0BCFE816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E4314-CDD8-4767-905F-A6C2114D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91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662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2037"/>
            <a:ext cx="4368800" cy="308410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2117"/>
            <a:ext cx="4511964" cy="43185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6017"/>
            <a:ext cx="4511964" cy="22849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8668"/>
            <a:ext cx="4488039" cy="1537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802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059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33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4200E32B-C98D-445D-8DDB-64C3DEBCD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F03BC052-EFE8-43CD-B322-AF456754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87BC0F8-59AE-41F2-8D20-3E6A6623C529}"/>
              </a:ext>
            </a:extLst>
          </p:cNvPr>
          <p:cNvSpPr/>
          <p:nvPr/>
        </p:nvSpPr>
        <p:spPr>
          <a:xfrm>
            <a:off x="435429" y="370114"/>
            <a:ext cx="11321142" cy="6117772"/>
          </a:xfrm>
          <a:custGeom>
            <a:avLst/>
            <a:gdLst>
              <a:gd name="connsiteX0" fmla="*/ 0 w 11321142"/>
              <a:gd name="connsiteY0" fmla="*/ 0 h 6117772"/>
              <a:gd name="connsiteX1" fmla="*/ 0 w 11321142"/>
              <a:gd name="connsiteY1" fmla="*/ 0 h 6117772"/>
              <a:gd name="connsiteX2" fmla="*/ 11321142 w 11321142"/>
              <a:gd name="connsiteY2" fmla="*/ 0 h 6117772"/>
              <a:gd name="connsiteX3" fmla="*/ 11321142 w 11321142"/>
              <a:gd name="connsiteY3" fmla="*/ 0 h 6117772"/>
              <a:gd name="connsiteX4" fmla="*/ 11321142 w 11321142"/>
              <a:gd name="connsiteY4" fmla="*/ 6117772 h 6117772"/>
              <a:gd name="connsiteX5" fmla="*/ 11321142 w 11321142"/>
              <a:gd name="connsiteY5" fmla="*/ 6117772 h 6117772"/>
              <a:gd name="connsiteX6" fmla="*/ 0 w 11321142"/>
              <a:gd name="connsiteY6" fmla="*/ 6117772 h 6117772"/>
              <a:gd name="connsiteX7" fmla="*/ 0 w 11321142"/>
              <a:gd name="connsiteY7" fmla="*/ 6117772 h 6117772"/>
              <a:gd name="connsiteX8" fmla="*/ 0 w 11321142"/>
              <a:gd name="connsiteY8" fmla="*/ 0 h 611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1142" h="6117772" fill="none" extrusionOk="0">
                <a:moveTo>
                  <a:pt x="0" y="0"/>
                </a:moveTo>
                <a:lnTo>
                  <a:pt x="0" y="0"/>
                </a:lnTo>
                <a:cubicBezTo>
                  <a:pt x="2216514" y="-126796"/>
                  <a:pt x="5915482" y="-73671"/>
                  <a:pt x="11321142" y="0"/>
                </a:cubicBezTo>
                <a:lnTo>
                  <a:pt x="11321142" y="0"/>
                </a:lnTo>
                <a:cubicBezTo>
                  <a:pt x="11447114" y="636508"/>
                  <a:pt x="11184798" y="3634682"/>
                  <a:pt x="11321142" y="6117772"/>
                </a:cubicBezTo>
                <a:lnTo>
                  <a:pt x="11321142" y="6117772"/>
                </a:lnTo>
                <a:cubicBezTo>
                  <a:pt x="7831853" y="6092813"/>
                  <a:pt x="3852703" y="6190885"/>
                  <a:pt x="0" y="6117772"/>
                </a:cubicBezTo>
                <a:lnTo>
                  <a:pt x="0" y="6117772"/>
                </a:lnTo>
                <a:cubicBezTo>
                  <a:pt x="4539" y="3374267"/>
                  <a:pt x="65979" y="929325"/>
                  <a:pt x="0" y="0"/>
                </a:cubicBezTo>
                <a:close/>
              </a:path>
              <a:path w="11321142" h="6117772" stroke="0" extrusionOk="0">
                <a:moveTo>
                  <a:pt x="0" y="0"/>
                </a:moveTo>
                <a:lnTo>
                  <a:pt x="0" y="0"/>
                </a:lnTo>
                <a:cubicBezTo>
                  <a:pt x="2045449" y="-159798"/>
                  <a:pt x="8682316" y="169519"/>
                  <a:pt x="11321142" y="0"/>
                </a:cubicBezTo>
                <a:lnTo>
                  <a:pt x="11321142" y="0"/>
                </a:lnTo>
                <a:cubicBezTo>
                  <a:pt x="11372939" y="2164741"/>
                  <a:pt x="11316300" y="4511909"/>
                  <a:pt x="11321142" y="6117772"/>
                </a:cubicBezTo>
                <a:lnTo>
                  <a:pt x="11321142" y="6117772"/>
                </a:lnTo>
                <a:cubicBezTo>
                  <a:pt x="6335346" y="6146268"/>
                  <a:pt x="4573023" y="6222196"/>
                  <a:pt x="0" y="6117772"/>
                </a:cubicBezTo>
                <a:lnTo>
                  <a:pt x="0" y="6117772"/>
                </a:lnTo>
                <a:cubicBezTo>
                  <a:pt x="-163603" y="3075327"/>
                  <a:pt x="76112" y="1260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03110851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941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665EAA-8963-4665-A925-9D6DEA0367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7D1FC0-238B-40D6-9C6E-48E1A6891D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2879FF-C06D-4EC0-B04F-D2D95EE231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92E85-8E55-4E7E-AA75-B447375146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383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EBB102D-237E-44EE-9E8B-E9E1B9A792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60F4723-F11E-4323-B0BF-40DB330234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A198C46-924F-45E2-8EEB-AB8504340B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E5F7FC-3A73-4B97-8948-7BB8668E0C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6863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549446" y="6398767"/>
            <a:ext cx="21320167" cy="1301080"/>
            <a:chOff x="-3423075" y="4828085"/>
            <a:chExt cx="15990125" cy="946653"/>
          </a:xfrm>
        </p:grpSpPr>
        <p:sp>
          <p:nvSpPr>
            <p:cNvPr id="10" name="Google Shape;10;p2"/>
            <p:cNvSpPr/>
            <p:nvPr/>
          </p:nvSpPr>
          <p:spPr>
            <a:xfrm>
              <a:off x="-64840" y="4828085"/>
              <a:ext cx="9208800" cy="472200"/>
            </a:xfrm>
            <a:prstGeom prst="rect">
              <a:avLst/>
            </a:prstGeom>
            <a:solidFill>
              <a:srgbClr val="B06A50">
                <a:alpha val="73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-3423075" y="4836317"/>
              <a:ext cx="15990125" cy="938421"/>
              <a:chOff x="-3423070" y="4608727"/>
              <a:chExt cx="15990125" cy="1165741"/>
            </a:xfrm>
          </p:grpSpPr>
          <p:sp>
            <p:nvSpPr>
              <p:cNvPr id="12" name="Google Shape;12;p2"/>
              <p:cNvSpPr/>
              <p:nvPr/>
            </p:nvSpPr>
            <p:spPr>
              <a:xfrm rot="10800000">
                <a:off x="8890504" y="4608727"/>
                <a:ext cx="3676551" cy="1165741"/>
              </a:xfrm>
              <a:custGeom>
                <a:avLst/>
                <a:gdLst/>
                <a:ahLst/>
                <a:cxnLst/>
                <a:rect l="l" t="t" r="r" b="b"/>
                <a:pathLst>
                  <a:path w="45261" h="216078" extrusionOk="0">
                    <a:moveTo>
                      <a:pt x="1" y="1"/>
                    </a:moveTo>
                    <a:lnTo>
                      <a:pt x="44948" y="216077"/>
                    </a:lnTo>
                    <a:lnTo>
                      <a:pt x="45261" y="216077"/>
                    </a:lnTo>
                    <a:lnTo>
                      <a:pt x="63" y="128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 rot="10800000">
                <a:off x="8544627" y="4608727"/>
                <a:ext cx="3383311" cy="1165741"/>
              </a:xfrm>
              <a:custGeom>
                <a:avLst/>
                <a:gdLst/>
                <a:ahLst/>
                <a:cxnLst/>
                <a:rect l="l" t="t" r="r" b="b"/>
                <a:pathLst>
                  <a:path w="41651" h="216078" extrusionOk="0">
                    <a:moveTo>
                      <a:pt x="0" y="1"/>
                    </a:moveTo>
                    <a:lnTo>
                      <a:pt x="41356" y="216077"/>
                    </a:lnTo>
                    <a:lnTo>
                      <a:pt x="41651" y="216077"/>
                    </a:lnTo>
                    <a:lnTo>
                      <a:pt x="70" y="125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8198993" y="4608727"/>
                <a:ext cx="3089908" cy="1165719"/>
              </a:xfrm>
              <a:custGeom>
                <a:avLst/>
                <a:gdLst/>
                <a:ahLst/>
                <a:cxnLst/>
                <a:rect l="l" t="t" r="r" b="b"/>
                <a:pathLst>
                  <a:path w="38039" h="216074" extrusionOk="0">
                    <a:moveTo>
                      <a:pt x="1" y="0"/>
                    </a:moveTo>
                    <a:lnTo>
                      <a:pt x="37761" y="216073"/>
                    </a:lnTo>
                    <a:lnTo>
                      <a:pt x="38039" y="216073"/>
                    </a:lnTo>
                    <a:lnTo>
                      <a:pt x="74" y="121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10800000">
                <a:off x="7853116" y="4608727"/>
                <a:ext cx="2796424" cy="1165719"/>
              </a:xfrm>
              <a:custGeom>
                <a:avLst/>
                <a:gdLst/>
                <a:ahLst/>
                <a:cxnLst/>
                <a:rect l="l" t="t" r="r" b="b"/>
                <a:pathLst>
                  <a:path w="34426" h="216074" extrusionOk="0">
                    <a:moveTo>
                      <a:pt x="1" y="0"/>
                    </a:moveTo>
                    <a:lnTo>
                      <a:pt x="34167" y="216073"/>
                    </a:lnTo>
                    <a:lnTo>
                      <a:pt x="34426" y="216073"/>
                    </a:lnTo>
                    <a:lnTo>
                      <a:pt x="78" y="117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>
                <a:off x="7507564" y="4608727"/>
                <a:ext cx="2502859" cy="1165698"/>
              </a:xfrm>
              <a:custGeom>
                <a:avLst/>
                <a:gdLst/>
                <a:ahLst/>
                <a:cxnLst/>
                <a:rect l="l" t="t" r="r" b="b"/>
                <a:pathLst>
                  <a:path w="30812" h="216070" extrusionOk="0">
                    <a:moveTo>
                      <a:pt x="0" y="0"/>
                    </a:moveTo>
                    <a:lnTo>
                      <a:pt x="30574" y="216069"/>
                    </a:lnTo>
                    <a:lnTo>
                      <a:pt x="30811" y="216069"/>
                    </a:lnTo>
                    <a:lnTo>
                      <a:pt x="84" y="11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rot="10800000">
                <a:off x="7161686" y="4608727"/>
                <a:ext cx="2209700" cy="1165698"/>
              </a:xfrm>
              <a:custGeom>
                <a:avLst/>
                <a:gdLst/>
                <a:ahLst/>
                <a:cxnLst/>
                <a:rect l="l" t="t" r="r" b="b"/>
                <a:pathLst>
                  <a:path w="27203" h="216070" extrusionOk="0">
                    <a:moveTo>
                      <a:pt x="1" y="0"/>
                    </a:moveTo>
                    <a:lnTo>
                      <a:pt x="26980" y="216069"/>
                    </a:lnTo>
                    <a:lnTo>
                      <a:pt x="27202" y="216069"/>
                    </a:lnTo>
                    <a:lnTo>
                      <a:pt x="93" y="110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 rot="10800000">
                <a:off x="6815809" y="4608727"/>
                <a:ext cx="1916459" cy="1165681"/>
              </a:xfrm>
              <a:custGeom>
                <a:avLst/>
                <a:gdLst/>
                <a:ahLst/>
                <a:cxnLst/>
                <a:rect l="l" t="t" r="r" b="b"/>
                <a:pathLst>
                  <a:path w="23593" h="216067" extrusionOk="0">
                    <a:moveTo>
                      <a:pt x="0" y="1"/>
                    </a:moveTo>
                    <a:lnTo>
                      <a:pt x="23389" y="216066"/>
                    </a:lnTo>
                    <a:lnTo>
                      <a:pt x="23592" y="216066"/>
                    </a:lnTo>
                    <a:lnTo>
                      <a:pt x="99" y="102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10800000">
                <a:off x="6469932" y="4608727"/>
                <a:ext cx="1623300" cy="116566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216063" extrusionOk="0">
                    <a:moveTo>
                      <a:pt x="1" y="0"/>
                    </a:moveTo>
                    <a:lnTo>
                      <a:pt x="19794" y="216062"/>
                    </a:lnTo>
                    <a:lnTo>
                      <a:pt x="19983" y="216062"/>
                    </a:lnTo>
                    <a:lnTo>
                      <a:pt x="110" y="95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6124054" y="4608727"/>
                <a:ext cx="1330060" cy="1165622"/>
              </a:xfrm>
              <a:custGeom>
                <a:avLst/>
                <a:gdLst/>
                <a:ahLst/>
                <a:cxnLst/>
                <a:rect l="l" t="t" r="r" b="b"/>
                <a:pathLst>
                  <a:path w="16374" h="216056" extrusionOk="0">
                    <a:moveTo>
                      <a:pt x="0" y="0"/>
                    </a:moveTo>
                    <a:lnTo>
                      <a:pt x="16199" y="216055"/>
                    </a:lnTo>
                    <a:lnTo>
                      <a:pt x="16374" y="216055"/>
                    </a:lnTo>
                    <a:lnTo>
                      <a:pt x="118" y="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10800000">
                <a:off x="5778258" y="4608727"/>
                <a:ext cx="1036820" cy="1165579"/>
              </a:xfrm>
              <a:custGeom>
                <a:avLst/>
                <a:gdLst/>
                <a:ahLst/>
                <a:cxnLst/>
                <a:rect l="l" t="t" r="r" b="b"/>
                <a:pathLst>
                  <a:path w="12764" h="216048" extrusionOk="0">
                    <a:moveTo>
                      <a:pt x="1" y="0"/>
                    </a:moveTo>
                    <a:lnTo>
                      <a:pt x="12604" y="216047"/>
                    </a:lnTo>
                    <a:lnTo>
                      <a:pt x="12764" y="216047"/>
                    </a:lnTo>
                    <a:lnTo>
                      <a:pt x="125" y="69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>
                <a:off x="5432056" y="4608727"/>
                <a:ext cx="743904" cy="1165541"/>
              </a:xfrm>
              <a:custGeom>
                <a:avLst/>
                <a:gdLst/>
                <a:ahLst/>
                <a:cxnLst/>
                <a:rect l="l" t="t" r="r" b="b"/>
                <a:pathLst>
                  <a:path w="9158" h="216041" extrusionOk="0">
                    <a:moveTo>
                      <a:pt x="0" y="0"/>
                    </a:moveTo>
                    <a:lnTo>
                      <a:pt x="9004" y="216040"/>
                    </a:lnTo>
                    <a:lnTo>
                      <a:pt x="9157" y="216040"/>
                    </a:lnTo>
                    <a:lnTo>
                      <a:pt x="132" y="5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 rot="10800000">
                <a:off x="5085935" y="4608727"/>
                <a:ext cx="450989" cy="1165487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216031" extrusionOk="0">
                    <a:moveTo>
                      <a:pt x="1" y="1"/>
                    </a:moveTo>
                    <a:lnTo>
                      <a:pt x="5407" y="216030"/>
                    </a:lnTo>
                    <a:lnTo>
                      <a:pt x="5552" y="216030"/>
                    </a:lnTo>
                    <a:lnTo>
                      <a:pt x="140" y="34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 rot="10800000">
                <a:off x="4739408" y="4608728"/>
                <a:ext cx="158074" cy="1165423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16019" extrusionOk="0">
                    <a:moveTo>
                      <a:pt x="1" y="0"/>
                    </a:moveTo>
                    <a:lnTo>
                      <a:pt x="1803" y="216018"/>
                    </a:lnTo>
                    <a:lnTo>
                      <a:pt x="1946" y="216018"/>
                    </a:lnTo>
                    <a:lnTo>
                      <a:pt x="142" y="11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 rot="10800000">
                <a:off x="4246504" y="4608728"/>
                <a:ext cx="158074" cy="1165423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16019" extrusionOk="0">
                    <a:moveTo>
                      <a:pt x="1945" y="0"/>
                    </a:moveTo>
                    <a:lnTo>
                      <a:pt x="1804" y="11"/>
                    </a:lnTo>
                    <a:lnTo>
                      <a:pt x="0" y="216018"/>
                    </a:lnTo>
                    <a:lnTo>
                      <a:pt x="143" y="216018"/>
                    </a:lnTo>
                    <a:lnTo>
                      <a:pt x="194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rot="10800000">
                <a:off x="3607468" y="4608727"/>
                <a:ext cx="450664" cy="1165487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216031" extrusionOk="0">
                    <a:moveTo>
                      <a:pt x="5548" y="1"/>
                    </a:moveTo>
                    <a:lnTo>
                      <a:pt x="5413" y="34"/>
                    </a:lnTo>
                    <a:lnTo>
                      <a:pt x="0" y="216030"/>
                    </a:lnTo>
                    <a:lnTo>
                      <a:pt x="146" y="216030"/>
                    </a:lnTo>
                    <a:lnTo>
                      <a:pt x="5548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 rot="10800000">
                <a:off x="2968107" y="4608727"/>
                <a:ext cx="743904" cy="1165541"/>
              </a:xfrm>
              <a:custGeom>
                <a:avLst/>
                <a:gdLst/>
                <a:ahLst/>
                <a:cxnLst/>
                <a:rect l="l" t="t" r="r" b="b"/>
                <a:pathLst>
                  <a:path w="9158" h="216041" extrusionOk="0">
                    <a:moveTo>
                      <a:pt x="9158" y="0"/>
                    </a:moveTo>
                    <a:lnTo>
                      <a:pt x="9027" y="51"/>
                    </a:lnTo>
                    <a:lnTo>
                      <a:pt x="1" y="216040"/>
                    </a:lnTo>
                    <a:lnTo>
                      <a:pt x="154" y="216040"/>
                    </a:lnTo>
                    <a:lnTo>
                      <a:pt x="9158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 rot="10800000">
                <a:off x="2328989" y="4608727"/>
                <a:ext cx="1036820" cy="1165579"/>
              </a:xfrm>
              <a:custGeom>
                <a:avLst/>
                <a:gdLst/>
                <a:ahLst/>
                <a:cxnLst/>
                <a:rect l="l" t="t" r="r" b="b"/>
                <a:pathLst>
                  <a:path w="12764" h="216048" extrusionOk="0">
                    <a:moveTo>
                      <a:pt x="12763" y="0"/>
                    </a:moveTo>
                    <a:lnTo>
                      <a:pt x="12640" y="69"/>
                    </a:lnTo>
                    <a:lnTo>
                      <a:pt x="1" y="216047"/>
                    </a:lnTo>
                    <a:lnTo>
                      <a:pt x="161" y="216047"/>
                    </a:lnTo>
                    <a:lnTo>
                      <a:pt x="1276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 rot="10800000">
                <a:off x="1689952" y="4608727"/>
                <a:ext cx="1329979" cy="1165622"/>
              </a:xfrm>
              <a:custGeom>
                <a:avLst/>
                <a:gdLst/>
                <a:ahLst/>
                <a:cxnLst/>
                <a:rect l="l" t="t" r="r" b="b"/>
                <a:pathLst>
                  <a:path w="16373" h="216056" extrusionOk="0">
                    <a:moveTo>
                      <a:pt x="16373" y="0"/>
                    </a:moveTo>
                    <a:lnTo>
                      <a:pt x="16257" y="84"/>
                    </a:lnTo>
                    <a:lnTo>
                      <a:pt x="1" y="216055"/>
                    </a:lnTo>
                    <a:lnTo>
                      <a:pt x="175" y="216055"/>
                    </a:lnTo>
                    <a:lnTo>
                      <a:pt x="1637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 rot="10800000">
                <a:off x="1050835" y="4608727"/>
                <a:ext cx="1623219" cy="1165660"/>
              </a:xfrm>
              <a:custGeom>
                <a:avLst/>
                <a:gdLst/>
                <a:ahLst/>
                <a:cxnLst/>
                <a:rect l="l" t="t" r="r" b="b"/>
                <a:pathLst>
                  <a:path w="19983" h="216063" extrusionOk="0">
                    <a:moveTo>
                      <a:pt x="19982" y="0"/>
                    </a:moveTo>
                    <a:lnTo>
                      <a:pt x="19873" y="95"/>
                    </a:lnTo>
                    <a:lnTo>
                      <a:pt x="1" y="216062"/>
                    </a:lnTo>
                    <a:lnTo>
                      <a:pt x="190" y="216062"/>
                    </a:lnTo>
                    <a:lnTo>
                      <a:pt x="1998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 rot="10800000">
                <a:off x="411798" y="4608727"/>
                <a:ext cx="1916378" cy="1165681"/>
              </a:xfrm>
              <a:custGeom>
                <a:avLst/>
                <a:gdLst/>
                <a:ahLst/>
                <a:cxnLst/>
                <a:rect l="l" t="t" r="r" b="b"/>
                <a:pathLst>
                  <a:path w="23592" h="216067" extrusionOk="0">
                    <a:moveTo>
                      <a:pt x="23592" y="1"/>
                    </a:moveTo>
                    <a:lnTo>
                      <a:pt x="23490" y="102"/>
                    </a:lnTo>
                    <a:lnTo>
                      <a:pt x="1" y="216066"/>
                    </a:lnTo>
                    <a:lnTo>
                      <a:pt x="204" y="216066"/>
                    </a:lnTo>
                    <a:lnTo>
                      <a:pt x="2359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10800000">
                <a:off x="-227319" y="4608727"/>
                <a:ext cx="2209618" cy="1165698"/>
              </a:xfrm>
              <a:custGeom>
                <a:avLst/>
                <a:gdLst/>
                <a:ahLst/>
                <a:cxnLst/>
                <a:rect l="l" t="t" r="r" b="b"/>
                <a:pathLst>
                  <a:path w="27202" h="216070" extrusionOk="0">
                    <a:moveTo>
                      <a:pt x="27201" y="0"/>
                    </a:moveTo>
                    <a:lnTo>
                      <a:pt x="27110" y="110"/>
                    </a:lnTo>
                    <a:lnTo>
                      <a:pt x="1" y="216069"/>
                    </a:lnTo>
                    <a:lnTo>
                      <a:pt x="223" y="216069"/>
                    </a:lnTo>
                    <a:lnTo>
                      <a:pt x="2720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rot="10800000">
                <a:off x="-866356" y="4608727"/>
                <a:ext cx="2502778" cy="1165698"/>
              </a:xfrm>
              <a:custGeom>
                <a:avLst/>
                <a:gdLst/>
                <a:ahLst/>
                <a:cxnLst/>
                <a:rect l="l" t="t" r="r" b="b"/>
                <a:pathLst>
                  <a:path w="30811" h="216070" extrusionOk="0">
                    <a:moveTo>
                      <a:pt x="30811" y="0"/>
                    </a:moveTo>
                    <a:lnTo>
                      <a:pt x="30728" y="113"/>
                    </a:lnTo>
                    <a:lnTo>
                      <a:pt x="1" y="216069"/>
                    </a:lnTo>
                    <a:lnTo>
                      <a:pt x="237" y="216069"/>
                    </a:lnTo>
                    <a:lnTo>
                      <a:pt x="3081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10800000">
                <a:off x="-1505473" y="4608727"/>
                <a:ext cx="2796343" cy="1165719"/>
              </a:xfrm>
              <a:custGeom>
                <a:avLst/>
                <a:gdLst/>
                <a:ahLst/>
                <a:cxnLst/>
                <a:rect l="l" t="t" r="r" b="b"/>
                <a:pathLst>
                  <a:path w="34425" h="216074" extrusionOk="0">
                    <a:moveTo>
                      <a:pt x="34424" y="0"/>
                    </a:moveTo>
                    <a:lnTo>
                      <a:pt x="34348" y="117"/>
                    </a:lnTo>
                    <a:lnTo>
                      <a:pt x="1" y="216073"/>
                    </a:lnTo>
                    <a:lnTo>
                      <a:pt x="259" y="216073"/>
                    </a:lnTo>
                    <a:lnTo>
                      <a:pt x="34424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10800000">
                <a:off x="-2144510" y="4608727"/>
                <a:ext cx="3089502" cy="1165719"/>
              </a:xfrm>
              <a:custGeom>
                <a:avLst/>
                <a:gdLst/>
                <a:ahLst/>
                <a:cxnLst/>
                <a:rect l="l" t="t" r="r" b="b"/>
                <a:pathLst>
                  <a:path w="38034" h="216074" extrusionOk="0">
                    <a:moveTo>
                      <a:pt x="38034" y="0"/>
                    </a:moveTo>
                    <a:lnTo>
                      <a:pt x="37961" y="121"/>
                    </a:lnTo>
                    <a:lnTo>
                      <a:pt x="1" y="216073"/>
                    </a:lnTo>
                    <a:lnTo>
                      <a:pt x="274" y="216073"/>
                    </a:lnTo>
                    <a:lnTo>
                      <a:pt x="38034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 rot="10800000">
                <a:off x="-2783952" y="4608727"/>
                <a:ext cx="3383311" cy="1165741"/>
              </a:xfrm>
              <a:custGeom>
                <a:avLst/>
                <a:gdLst/>
                <a:ahLst/>
                <a:cxnLst/>
                <a:rect l="l" t="t" r="r" b="b"/>
                <a:pathLst>
                  <a:path w="41651" h="216078" extrusionOk="0">
                    <a:moveTo>
                      <a:pt x="41651" y="1"/>
                    </a:moveTo>
                    <a:lnTo>
                      <a:pt x="41581" y="125"/>
                    </a:lnTo>
                    <a:lnTo>
                      <a:pt x="0" y="216077"/>
                    </a:lnTo>
                    <a:lnTo>
                      <a:pt x="295" y="216077"/>
                    </a:lnTo>
                    <a:lnTo>
                      <a:pt x="4165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 rot="10800000">
                <a:off x="-3423070" y="4608727"/>
                <a:ext cx="3676551" cy="1165741"/>
              </a:xfrm>
              <a:custGeom>
                <a:avLst/>
                <a:gdLst/>
                <a:ahLst/>
                <a:cxnLst/>
                <a:rect l="l" t="t" r="r" b="b"/>
                <a:pathLst>
                  <a:path w="45261" h="216078" extrusionOk="0">
                    <a:moveTo>
                      <a:pt x="45260" y="1"/>
                    </a:moveTo>
                    <a:lnTo>
                      <a:pt x="45198" y="128"/>
                    </a:lnTo>
                    <a:lnTo>
                      <a:pt x="0" y="216077"/>
                    </a:lnTo>
                    <a:lnTo>
                      <a:pt x="313" y="216077"/>
                    </a:lnTo>
                    <a:lnTo>
                      <a:pt x="45260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2837200" y="1729367"/>
            <a:ext cx="6517600" cy="29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11333">
                <a:solidFill>
                  <a:schemeClr val="accent5"/>
                </a:solidFill>
                <a:latin typeface="Yeon Sung"/>
                <a:ea typeface="Yeon Sung"/>
                <a:cs typeface="Yeon Sung"/>
                <a:sym typeface="Yeon Sung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2837200" y="4879433"/>
            <a:ext cx="65176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56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F83-F809-42FF-9FEB-4BFFEAFAF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F5949-4E7E-48FF-B602-C5558D2FE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579CA-3D95-4D01-9CB8-86F627D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F4B45-0A24-449E-94DD-D8D1D64C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3E3FE-901E-4C74-8D8B-C5A3C74A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45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7F90-DCA8-4F0F-AED0-0128FC1F0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B9150-6F72-42C2-91D3-4C25D7972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E484-8968-46B2-9B74-6D621055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7F581-C22C-4DFC-A144-6BC547EF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BBA3C-8BA4-4077-BCC2-96D2FBB9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81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67C0-EBFA-40E3-9FB7-55D4A7F5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9BD9F-9EF4-447D-81B6-5345266A5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0AD7-91E5-4E35-8A20-1BB927FD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2F6CA-AAEC-4EDE-8EE6-97D944F4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1BA13-CC13-419C-BC68-286608ED6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81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2AC79-9E90-4CE5-9B2F-42D89D7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264DB-AAB9-4493-A22A-1A85518B1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5DAAE-A14A-4964-BA0F-DC2A569A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72D8C-4381-4DB8-971C-A70B31D8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FA943-81B4-49FF-9FD9-5B43955D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09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471CE-A705-4632-9B8F-4AE651C21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9A1E5-7B7B-4E41-B023-7665FC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29C0D-A115-4BBA-882D-0AD98D4F9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01A0A-916B-417B-AA62-37209B3C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30EBF-2054-425F-B393-E438A008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85757-87E9-42CD-8142-29E7CA86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3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B361-0A1A-4397-9A98-3874C8DF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52E12-3BF7-4F16-8DBC-058A0A60E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2F9DD-2673-4574-B174-DC46B2240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7ADD7-678D-4833-8034-02EBC26B4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C9C76-DBF6-4620-8043-028295E58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F2B21-ED87-4964-992A-7124DD1A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B29EA-C904-4A38-AB0F-BBACD6D2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4CA08B-82C2-419F-997F-A19BC0CCB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19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F00B-906A-4DB3-B271-593EB1D2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70341-60E5-4EC6-97F1-07DDABF9C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26473-42BE-4EB3-B3E6-8A28151A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7F90B-1D8F-43E6-9339-2E7A86BE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65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92F32-DB70-449D-8D72-D56D2F5B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3E639-C139-4B98-83E0-831820F1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2E341-9B86-48D3-9BD9-E7945C65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57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0F05C-1E3C-4A51-AA93-11086C4A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AD414-B59E-4B0E-AE8D-108172707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15EC0-1CCF-4E4C-9C13-39789B953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88994-13E6-4AF6-8441-64BE7B32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10BEE-4E23-4FD6-8E39-E684746D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F1AF4-6624-469D-8C9C-3CD6F712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40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E94B3-8B2B-4DB1-87D8-729DDF9A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34B598-5E2E-45B0-A1A6-ABF01412F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EFF27-C723-41C2-97EB-D3040382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968EF-A833-4B32-A11C-1C830C0B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6D905-3AF8-498E-93C1-E2A630A4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1E5AC-944C-49D4-991D-D464790B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79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85F7-072C-48D7-9703-95EF6292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83CC0B-F6FD-43A0-A10C-72F638725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68AFB-08B6-41D0-8304-7AE0BE33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B5E2C-FA0B-4A9A-B7AC-895FD98CC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3740-351E-4663-891B-9626CBCA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FC0E-7026-45A2-B0CB-01DC1282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02222-9AE0-4290-B885-07CE16F7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1A188-0C64-4FCB-9638-303E11F4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4011D-2A52-44D8-A9CB-662B504E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37A55-3880-456A-B24C-F77EFAA3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46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E95BF-4E14-457C-95A2-5A0E652F5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757B2-0E34-4099-BF8B-E4FAAA519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62A0-44DB-4C4D-8B8D-4CE06748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1D4CD-E29B-42DA-92DE-85AAFBF89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E2BCD-061F-4114-A129-154CC35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3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C0B8-F44B-480B-8B3C-4D4197C75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0D039-53DF-4570-ABF3-8379F690E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527F3-8498-4AFA-BA4F-86F419B1F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7D2CA-F65A-4E17-85A6-1CD7FF6D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8BC47-1ED5-4EC3-BE25-9EE69D675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D507-0815-4267-8314-71B2BB48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87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C8962-4BAE-4FB7-A4EF-A3F478BE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1A9A-4F6E-4F01-BFB4-0453C9617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4B3A-B30A-4A45-A7DD-D34577EAB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BC11C-D7A1-4DE3-9AF3-B7AD14546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64C53E-360E-46CC-AB85-CBD9F8B15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511F0-5A9C-4734-BC7C-5DB736D2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596FE-24F7-45C7-A6A6-8F4DEC69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B7F18C-EC0B-488B-A3B7-CD61FC9B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3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095DF-BF10-4FC6-B18E-0F954029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D64AA-33B4-4DE5-BCA3-B928352C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1DD4D-614B-4D2D-94F9-85C596B1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D72DA-95E2-43AC-B79E-94036A7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84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D94F4-4DCD-424E-A3B0-6CF38892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B59CF-2C0E-4116-AE7A-3F77E55D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3A3ED-8154-4E23-9794-36BF0262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88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778D-5F70-4437-8D68-4FEB0E6F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44B98-A5C7-4362-AA94-C5C0BB8A1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3C0BD-CE03-4A66-BCFE-2093D07B8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2CAC6-A985-4E51-9A17-1F3B80FD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826F6-3C6F-4C6C-9C6D-57F61947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E6E47-C10C-4834-89D0-97D3186A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7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DF18-CE41-4D1D-AD29-6406F59A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73E0A-12FF-4C8C-B7E2-1B8E6C0D3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8B44-FA62-4BC6-9047-A8C80EE6A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CA3DD-4DF7-49A3-8E16-7D25AB50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98B4B-9E5A-43C2-8C53-74D80624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D0094-9D12-4762-85AD-35F0DEBC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02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2D68548-5FBE-42C9-AE40-1A1507E8B14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825CAB-E290-477C-9E46-23261BD0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EDF8F-EC68-4A76-9CEE-FA48721E9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CDA6D-F8D9-456F-A0BC-441A2D1EAC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E4EFA-8564-4BBA-B33A-0AE029A904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DDA0E-7E05-499C-A487-85D1C5E1E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1136E-7A47-43AB-B0D5-2CA7B2092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6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2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0" r:id="rId4"/>
    <p:sldLayoutId id="2147483691" r:id="rId5"/>
    <p:sldLayoutId id="214748369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08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microsoft.com/office/2007/relationships/hdphoto" Target="../media/hdphoto7.wdp"/><Relationship Id="rId3" Type="http://schemas.openxmlformats.org/officeDocument/2006/relationships/image" Target="../media/image13.jpeg"/><Relationship Id="rId21" Type="http://schemas.openxmlformats.org/officeDocument/2006/relationships/slide" Target="slide12.xml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microsoft.com/office/2007/relationships/hdphoto" Target="../media/hdphoto6.wdp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5.jpeg"/><Relationship Id="rId10" Type="http://schemas.microsoft.com/office/2007/relationships/hdphoto" Target="../media/hdphoto3.wdp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5.wdp"/><Relationship Id="rId2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18" Type="http://schemas.openxmlformats.org/officeDocument/2006/relationships/image" Target="../media/image23.png"/><Relationship Id="rId3" Type="http://schemas.microsoft.com/office/2007/relationships/media" Target="../media/media4.mp3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2.png"/><Relationship Id="rId10" Type="http://schemas.openxmlformats.org/officeDocument/2006/relationships/image" Target="../media/image28.gif"/><Relationship Id="rId19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openxmlformats.org/officeDocument/2006/relationships/image" Target="../media/image27.png"/><Relationship Id="rId14" Type="http://schemas.microsoft.com/office/2007/relationships/hdphoto" Target="../media/hdphoto8.wdp"/><Relationship Id="rId2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18" Type="http://schemas.openxmlformats.org/officeDocument/2006/relationships/image" Target="../media/image23.png"/><Relationship Id="rId3" Type="http://schemas.microsoft.com/office/2007/relationships/media" Target="../media/media4.mp3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2.png"/><Relationship Id="rId10" Type="http://schemas.openxmlformats.org/officeDocument/2006/relationships/image" Target="../media/image28.gif"/><Relationship Id="rId19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openxmlformats.org/officeDocument/2006/relationships/image" Target="../media/image27.png"/><Relationship Id="rId14" Type="http://schemas.microsoft.com/office/2007/relationships/hdphoto" Target="../media/hdphoto8.wdp"/><Relationship Id="rId2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9.wdp"/><Relationship Id="rId18" Type="http://schemas.openxmlformats.org/officeDocument/2006/relationships/image" Target="../media/image23.png"/><Relationship Id="rId3" Type="http://schemas.microsoft.com/office/2007/relationships/media" Target="../media/media4.mp3"/><Relationship Id="rId21" Type="http://schemas.openxmlformats.org/officeDocument/2006/relationships/image" Target="../media/image38.png"/><Relationship Id="rId7" Type="http://schemas.openxmlformats.org/officeDocument/2006/relationships/audio" Target="../media/audio1.wav"/><Relationship Id="rId12" Type="http://schemas.openxmlformats.org/officeDocument/2006/relationships/image" Target="../media/image37.png"/><Relationship Id="rId17" Type="http://schemas.openxmlformats.org/officeDocument/2006/relationships/image" Target="../media/image32.png"/><Relationship Id="rId25" Type="http://schemas.openxmlformats.org/officeDocument/2006/relationships/image" Target="../media/image25.jpeg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9.png"/><Relationship Id="rId24" Type="http://schemas.openxmlformats.org/officeDocument/2006/relationships/image" Target="../media/image36.png"/><Relationship Id="rId5" Type="http://schemas.openxmlformats.org/officeDocument/2006/relationships/slideLayout" Target="../slideLayouts/slideLayout19.xml"/><Relationship Id="rId15" Type="http://schemas.microsoft.com/office/2007/relationships/hdphoto" Target="../media/hdphoto8.wdp"/><Relationship Id="rId23" Type="http://schemas.openxmlformats.org/officeDocument/2006/relationships/image" Target="../media/image35.png"/><Relationship Id="rId10" Type="http://schemas.openxmlformats.org/officeDocument/2006/relationships/image" Target="../media/image28.gif"/><Relationship Id="rId19" Type="http://schemas.openxmlformats.org/officeDocument/2006/relationships/slide" Target="slide14.xml"/><Relationship Id="rId4" Type="http://schemas.openxmlformats.org/officeDocument/2006/relationships/audio" Target="../media/media4.mp3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tr">
            <a:extLst>
              <a:ext uri="{FF2B5EF4-FFF2-40B4-BE49-F238E27FC236}">
                <a16:creationId xmlns:a16="http://schemas.microsoft.com/office/drawing/2014/main" id="{749EB737-264B-4F19-8A82-7C8EAB50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WordArt 3">
            <a:extLst>
              <a:ext uri="{FF2B5EF4-FFF2-40B4-BE49-F238E27FC236}">
                <a16:creationId xmlns:a16="http://schemas.microsoft.com/office/drawing/2014/main" id="{D03851FC-D849-4B15-BE88-388CD9365C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104900"/>
            <a:ext cx="10490200" cy="557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nhiÖt</a:t>
            </a:r>
            <a:r>
              <a:rPr lang="en-US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liÖt</a:t>
            </a:r>
            <a:r>
              <a:rPr lang="en-US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Chµo</a:t>
            </a:r>
            <a:r>
              <a:rPr lang="en-US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mõng</a:t>
            </a:r>
            <a:r>
              <a:rPr lang="en-US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c¸c</a:t>
            </a:r>
            <a:r>
              <a:rPr lang="en-US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thÇy</a:t>
            </a:r>
            <a:r>
              <a:rPr lang="en-US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gi¸o</a:t>
            </a:r>
            <a:r>
              <a:rPr lang="en-US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, c« </a:t>
            </a:r>
            <a:r>
              <a:rPr lang="en-US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gi¸o</a:t>
            </a:r>
            <a:r>
              <a:rPr lang="en-US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</a:p>
        </p:txBody>
      </p:sp>
      <p:sp>
        <p:nvSpPr>
          <p:cNvPr id="2052" name="WordArt 4">
            <a:extLst>
              <a:ext uri="{FF2B5EF4-FFF2-40B4-BE49-F238E27FC236}">
                <a16:creationId xmlns:a16="http://schemas.microsoft.com/office/drawing/2014/main" id="{FE405C00-EFD5-4DC2-B14C-2B03E28E83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20900" y="2451100"/>
            <a:ext cx="7581900" cy="1557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VÒ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dù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giê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líp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5a4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UniverseH" panose="020B7200000000000000" pitchFamily="34" charset="0"/>
            </a:endParaRPr>
          </a:p>
        </p:txBody>
      </p:sp>
      <p:sp>
        <p:nvSpPr>
          <p:cNvPr id="70661" name="WordArt 5">
            <a:extLst>
              <a:ext uri="{FF2B5EF4-FFF2-40B4-BE49-F238E27FC236}">
                <a16:creationId xmlns:a16="http://schemas.microsoft.com/office/drawing/2014/main" id="{4D9BD011-E8AD-4E9D-A214-C8830BB8BE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4300" y="4293394"/>
            <a:ext cx="7010400" cy="183197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7E08AA29-0C0C-4DCC-B406-48AE1A1A6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867401"/>
            <a:ext cx="609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>
            <a:extLst>
              <a:ext uri="{FF2B5EF4-FFF2-40B4-BE49-F238E27FC236}">
                <a16:creationId xmlns:a16="http://schemas.microsoft.com/office/drawing/2014/main" id="{307580D6-F582-4DEE-8E04-AA33F05F7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217" y="0"/>
            <a:ext cx="14591763" cy="780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4">
            <a:extLst>
              <a:ext uri="{FF2B5EF4-FFF2-40B4-BE49-F238E27FC236}">
                <a16:creationId xmlns:a16="http://schemas.microsoft.com/office/drawing/2014/main" id="{1AB7D34A-D09D-4204-95B2-154DBB4FC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1242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76" name="Text Box 12">
            <a:extLst>
              <a:ext uri="{FF2B5EF4-FFF2-40B4-BE49-F238E27FC236}">
                <a16:creationId xmlns:a16="http://schemas.microsoft.com/office/drawing/2014/main" id="{D8AC735C-6096-40F5-A64A-B77FABE7B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946" y="1299245"/>
            <a:ext cx="4038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000" b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4000" b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4000" b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4000" b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77" name="Text Box 7">
            <a:extLst>
              <a:ext uri="{FF2B5EF4-FFF2-40B4-BE49-F238E27FC236}">
                <a16:creationId xmlns:a16="http://schemas.microsoft.com/office/drawing/2014/main" id="{EDFBF3DA-A7A2-47AD-9DD4-1227BD7F7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28601"/>
            <a:ext cx="739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28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09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2024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92C99645-72D1-4327-985D-4B9F1B35E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419" y="2268454"/>
            <a:ext cx="7737162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nảy</a:t>
            </a:r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mầm</a:t>
            </a:r>
            <a:endParaRPr lang="en-US" altLang="en-US" sz="5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                                             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3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Hà</a:t>
            </a:r>
            <a:endParaRPr lang="en-US" altLang="en-US" sz="3000" b="1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36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817" y="3134396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8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6" y="4667666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2" y="4789837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5" y="4957295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3" y="4577569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760" y="-3078508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9967" y="-2850560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38" y="-376727"/>
            <a:ext cx="9187917" cy="354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474924" y="172738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40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1" y="5901543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D017DCC-B711-D64E-C9D6-53087B49B84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84FA5381-C2C9-4BE6-AFB8-EA35F56A77BA}"/>
              </a:ext>
            </a:extLst>
          </p:cNvPr>
          <p:cNvSpPr txBox="1"/>
          <p:nvPr/>
        </p:nvSpPr>
        <p:spPr>
          <a:xfrm>
            <a:off x="3475656" y="468373"/>
            <a:ext cx="5786361" cy="8105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667" b="1" dirty="0" err="1">
                <a:solidFill>
                  <a:srgbClr val="0070C0"/>
                </a:solidFill>
              </a:rPr>
              <a:t>VẬN</a:t>
            </a:r>
            <a:r>
              <a:rPr lang="en-US" sz="4667" b="1" dirty="0">
                <a:solidFill>
                  <a:srgbClr val="0070C0"/>
                </a:solidFill>
              </a:rPr>
              <a:t> </a:t>
            </a:r>
            <a:r>
              <a:rPr lang="en-US" sz="4667" b="1" dirty="0" err="1">
                <a:solidFill>
                  <a:srgbClr val="0070C0"/>
                </a:solidFill>
              </a:rPr>
              <a:t>DỤNG</a:t>
            </a:r>
            <a:r>
              <a:rPr lang="en-US" sz="4667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4595288" y="3833802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733678" y="4083224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139082" y="439050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6931610" y="3725949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935" y="-1336501"/>
            <a:ext cx="5346066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613" y="-1295180"/>
            <a:ext cx="4854232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25" y="-1277290"/>
            <a:ext cx="4626697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53" y="-1410827"/>
            <a:ext cx="4432894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590" y="2991186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31" y="-1802739"/>
            <a:ext cx="10659336" cy="350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555972" y="43248"/>
            <a:ext cx="9241764" cy="153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00" b="1" dirty="0" err="1">
                <a:solidFill>
                  <a:schemeClr val="bg1"/>
                </a:solidFill>
                <a:latin typeface="UTM Avo" panose="02040603050506020204" pitchFamily="18"/>
              </a:rPr>
              <a:t>Câu</a:t>
            </a:r>
            <a:r>
              <a:rPr lang="en-US" sz="3300" b="1" dirty="0">
                <a:solidFill>
                  <a:schemeClr val="bg1"/>
                </a:solidFill>
                <a:latin typeface="UTM Avo" panose="02040603050506020204" pitchFamily="18"/>
              </a:rPr>
              <a:t> 1:  </a:t>
            </a:r>
            <a:r>
              <a:rPr lang="en-US" sz="3300" b="1" i="1" dirty="0">
                <a:solidFill>
                  <a:schemeClr val="bg1"/>
                </a:solidFill>
              </a:rPr>
              <a:t>Theo </a:t>
            </a:r>
            <a:r>
              <a:rPr lang="en-US" sz="3300" b="1" i="1" dirty="0" err="1">
                <a:solidFill>
                  <a:schemeClr val="bg1"/>
                </a:solidFill>
              </a:rPr>
              <a:t>em</a:t>
            </a:r>
            <a:r>
              <a:rPr lang="en-US" sz="3300" b="1" i="1" dirty="0">
                <a:solidFill>
                  <a:schemeClr val="bg1"/>
                </a:solidFill>
              </a:rPr>
              <a:t>, </a:t>
            </a:r>
            <a:r>
              <a:rPr lang="en-US" sz="3300" b="1" i="1" dirty="0" err="1">
                <a:solidFill>
                  <a:schemeClr val="bg1"/>
                </a:solidFill>
              </a:rPr>
              <a:t>những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khó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khăn</a:t>
            </a:r>
            <a:r>
              <a:rPr lang="en-US" sz="3300" b="1" i="1" dirty="0">
                <a:solidFill>
                  <a:schemeClr val="bg1"/>
                </a:solidFill>
              </a:rPr>
              <a:t>, </a:t>
            </a:r>
            <a:r>
              <a:rPr lang="en-US" sz="3300" b="1" i="1" dirty="0" err="1">
                <a:solidFill>
                  <a:schemeClr val="bg1"/>
                </a:solidFill>
              </a:rPr>
              <a:t>thiệt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thòi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của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các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bạn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học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sinh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trong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bài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thơ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là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gì</a:t>
            </a:r>
            <a:r>
              <a:rPr lang="en-US" sz="3300" b="1" i="1" dirty="0">
                <a:solidFill>
                  <a:schemeClr val="bg1"/>
                </a:solidFill>
              </a:rPr>
              <a:t>?</a:t>
            </a:r>
            <a:endParaRPr lang="en-US" sz="33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91272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6737167" y="4437248"/>
            <a:ext cx="2691047" cy="197929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22887" y="1857722"/>
            <a:ext cx="2441714" cy="181379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A. </a:t>
            </a:r>
            <a:r>
              <a:rPr lang="en-US" sz="3000" dirty="0" err="1">
                <a:solidFill>
                  <a:schemeClr val="tx1"/>
                </a:solidFill>
              </a:rPr>
              <a:t>Khó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khăn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trong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việc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nhìn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lên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bảng</a:t>
            </a:r>
            <a:endParaRPr lang="en-US" sz="3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354745" y="1846050"/>
            <a:ext cx="2504188" cy="186230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B.</a:t>
            </a:r>
            <a:r>
              <a:rPr lang="en-US" sz="3000" dirty="0"/>
              <a:t> </a:t>
            </a:r>
            <a:r>
              <a:rPr lang="en-US" sz="3000" dirty="0" err="1">
                <a:solidFill>
                  <a:schemeClr val="tx1"/>
                </a:solidFill>
              </a:rPr>
              <a:t>Khó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khăn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trong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việc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học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415103" y="1857725"/>
            <a:ext cx="2691047" cy="180478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C. </a:t>
            </a:r>
            <a:r>
              <a:rPr lang="en-US" sz="3000" dirty="0" err="1">
                <a:solidFill>
                  <a:schemeClr val="tx1"/>
                </a:solidFill>
              </a:rPr>
              <a:t>Khó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khăn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trong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việc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phát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âm</a:t>
            </a:r>
            <a:r>
              <a:rPr lang="en-US" sz="3000" dirty="0">
                <a:solidFill>
                  <a:schemeClr val="tx1"/>
                </a:solidFill>
              </a:rPr>
              <a:t>, </a:t>
            </a:r>
            <a:r>
              <a:rPr lang="en-US" sz="3000" dirty="0" err="1">
                <a:solidFill>
                  <a:schemeClr val="tx1"/>
                </a:solidFill>
              </a:rPr>
              <a:t>giao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tiếp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66302" y="1846051"/>
            <a:ext cx="2862869" cy="188649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D.</a:t>
            </a:r>
            <a:r>
              <a:rPr lang="en-US" sz="3000" dirty="0"/>
              <a:t> </a:t>
            </a:r>
            <a:r>
              <a:rPr lang="en-US" sz="3000" dirty="0" err="1">
                <a:solidFill>
                  <a:schemeClr val="tx1"/>
                </a:solidFill>
              </a:rPr>
              <a:t>Khó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khăn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trong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việc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làm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việc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nhà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2" y="912724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1F9662C5-19E2-57F1-A462-479CD2520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736E44D3-F3F8-3EC9-BF12-E77608E043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8CEE230A-3DDE-ECB7-5C66-48966C719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2198ABF-A3F9-36C8-9FA0-659AFE71B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190ACC1-3BAB-8986-8AF0-9EC0580B799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4435198" y="3793038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458488" y="4014180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165346" y="4281390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6800378" y="3680405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704" y="-1252140"/>
            <a:ext cx="3779256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64" y="-1616396"/>
            <a:ext cx="4770872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963" y="-1551776"/>
            <a:ext cx="5995839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2" y="-1410411"/>
            <a:ext cx="5829486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00" y="3221038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504" y="-1450992"/>
            <a:ext cx="9024299" cy="358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265048" y="588183"/>
            <a:ext cx="76750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i="1" dirty="0" err="1">
                <a:solidFill>
                  <a:schemeClr val="bg1"/>
                </a:solidFill>
              </a:rPr>
              <a:t>Câu</a:t>
            </a:r>
            <a:r>
              <a:rPr lang="en-US" sz="3500" b="1" i="1" dirty="0">
                <a:solidFill>
                  <a:schemeClr val="bg1"/>
                </a:solidFill>
              </a:rPr>
              <a:t> 2: Chi </a:t>
            </a:r>
            <a:r>
              <a:rPr lang="en-US" sz="3500" b="1" i="1" dirty="0" err="1">
                <a:solidFill>
                  <a:schemeClr val="bg1"/>
                </a:solidFill>
              </a:rPr>
              <a:t>tiết</a:t>
            </a:r>
            <a:r>
              <a:rPr lang="en-US" sz="3500" b="1" i="1" dirty="0">
                <a:solidFill>
                  <a:schemeClr val="bg1"/>
                </a:solidFill>
              </a:rPr>
              <a:t> </a:t>
            </a:r>
            <a:r>
              <a:rPr lang="en-US" sz="3500" b="1" i="1" dirty="0" err="1">
                <a:solidFill>
                  <a:schemeClr val="bg1"/>
                </a:solidFill>
              </a:rPr>
              <a:t>nào</a:t>
            </a:r>
            <a:r>
              <a:rPr lang="en-US" sz="3500" b="1" i="1" dirty="0">
                <a:solidFill>
                  <a:schemeClr val="bg1"/>
                </a:solidFill>
              </a:rPr>
              <a:t> </a:t>
            </a:r>
            <a:r>
              <a:rPr lang="en-US" sz="3500" b="1" i="1" dirty="0" err="1">
                <a:solidFill>
                  <a:schemeClr val="bg1"/>
                </a:solidFill>
              </a:rPr>
              <a:t>cho</a:t>
            </a:r>
            <a:r>
              <a:rPr lang="en-US" sz="3500" b="1" i="1" dirty="0">
                <a:solidFill>
                  <a:schemeClr val="bg1"/>
                </a:solidFill>
              </a:rPr>
              <a:t> </a:t>
            </a:r>
            <a:r>
              <a:rPr lang="en-US" sz="3500" b="1" i="1" dirty="0" err="1">
                <a:solidFill>
                  <a:schemeClr val="bg1"/>
                </a:solidFill>
              </a:rPr>
              <a:t>thấy</a:t>
            </a:r>
            <a:r>
              <a:rPr lang="en-US" sz="3500" b="1" i="1" dirty="0">
                <a:solidFill>
                  <a:schemeClr val="bg1"/>
                </a:solidFill>
              </a:rPr>
              <a:t> </a:t>
            </a:r>
            <a:r>
              <a:rPr lang="en-US" sz="3500" b="1" i="1" dirty="0" err="1">
                <a:solidFill>
                  <a:schemeClr val="bg1"/>
                </a:solidFill>
              </a:rPr>
              <a:t>các</a:t>
            </a:r>
            <a:r>
              <a:rPr lang="en-US" sz="3500" b="1" i="1" dirty="0">
                <a:solidFill>
                  <a:schemeClr val="bg1"/>
                </a:solidFill>
              </a:rPr>
              <a:t> </a:t>
            </a:r>
            <a:r>
              <a:rPr lang="en-US" sz="3500" b="1" i="1" dirty="0" err="1">
                <a:solidFill>
                  <a:schemeClr val="bg1"/>
                </a:solidFill>
              </a:rPr>
              <a:t>học</a:t>
            </a:r>
            <a:r>
              <a:rPr lang="en-US" sz="3500" b="1" i="1" dirty="0">
                <a:solidFill>
                  <a:schemeClr val="bg1"/>
                </a:solidFill>
              </a:rPr>
              <a:t> </a:t>
            </a:r>
            <a:r>
              <a:rPr lang="en-US" sz="3500" b="1" i="1" dirty="0" err="1">
                <a:solidFill>
                  <a:schemeClr val="bg1"/>
                </a:solidFill>
              </a:rPr>
              <a:t>sinh</a:t>
            </a:r>
            <a:r>
              <a:rPr lang="en-US" sz="3500" b="1" i="1" dirty="0">
                <a:solidFill>
                  <a:schemeClr val="bg1"/>
                </a:solidFill>
              </a:rPr>
              <a:t> </a:t>
            </a:r>
            <a:r>
              <a:rPr lang="en-US" sz="3500" b="1" i="1" dirty="0" err="1">
                <a:solidFill>
                  <a:schemeClr val="bg1"/>
                </a:solidFill>
              </a:rPr>
              <a:t>rất</a:t>
            </a:r>
            <a:r>
              <a:rPr lang="en-US" sz="3500" b="1" i="1" dirty="0">
                <a:solidFill>
                  <a:schemeClr val="bg1"/>
                </a:solidFill>
              </a:rPr>
              <a:t> </a:t>
            </a:r>
            <a:r>
              <a:rPr lang="en-US" sz="3500" b="1" i="1" dirty="0" err="1">
                <a:solidFill>
                  <a:schemeClr val="bg1"/>
                </a:solidFill>
              </a:rPr>
              <a:t>chăm</a:t>
            </a:r>
            <a:r>
              <a:rPr lang="en-US" sz="3500" b="1" i="1" dirty="0">
                <a:solidFill>
                  <a:schemeClr val="bg1"/>
                </a:solidFill>
              </a:rPr>
              <a:t> </a:t>
            </a:r>
            <a:r>
              <a:rPr lang="en-US" sz="3500" b="1" i="1" dirty="0" err="1">
                <a:solidFill>
                  <a:schemeClr val="bg1"/>
                </a:solidFill>
              </a:rPr>
              <a:t>chú</a:t>
            </a:r>
            <a:r>
              <a:rPr lang="en-US" sz="3500" b="1" i="1" dirty="0">
                <a:solidFill>
                  <a:schemeClr val="bg1"/>
                </a:solidFill>
              </a:rPr>
              <a:t>?</a:t>
            </a:r>
            <a:endParaRPr lang="en-US" sz="3500" b="1" dirty="0">
              <a:solidFill>
                <a:schemeClr val="bg1"/>
              </a:solidFill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91272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7388749" y="4353925"/>
            <a:ext cx="2438400" cy="2081769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23071" y="1981518"/>
            <a:ext cx="2244183" cy="15797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A. Ai </a:t>
            </a:r>
            <a:r>
              <a:rPr lang="en-US" sz="3000" dirty="0" err="1">
                <a:solidFill>
                  <a:schemeClr val="tx1"/>
                </a:solidFill>
              </a:rPr>
              <a:t>nụ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cười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rưng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rưng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80065" y="2042424"/>
            <a:ext cx="2585448" cy="158104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B. </a:t>
            </a:r>
            <a:r>
              <a:rPr lang="en-US" sz="3000" dirty="0" err="1">
                <a:solidFill>
                  <a:schemeClr val="tx1"/>
                </a:solidFill>
              </a:rPr>
              <a:t>Tiếng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sớm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mai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mẹ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gọi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58849" y="2042424"/>
            <a:ext cx="2605849" cy="151884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C. </a:t>
            </a:r>
            <a:r>
              <a:rPr lang="en-US" sz="3000" dirty="0" err="1">
                <a:solidFill>
                  <a:schemeClr val="tx1"/>
                </a:solidFill>
              </a:rPr>
              <a:t>Nhìn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theo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cô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mấp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máy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773229" y="2057371"/>
            <a:ext cx="2386384" cy="149661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3000" dirty="0">
                <a:solidFill>
                  <a:schemeClr val="tx1"/>
                </a:solidFill>
              </a:rPr>
              <a:t>D. </a:t>
            </a:r>
            <a:r>
              <a:rPr lang="en-US" sz="3000" dirty="0" err="1">
                <a:solidFill>
                  <a:schemeClr val="tx1"/>
                </a:solidFill>
              </a:rPr>
              <a:t>Bật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lên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từ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môi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em</a:t>
            </a:r>
            <a:endParaRPr lang="en-US" sz="3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2" y="912724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1F9662C5-19E2-57F1-A462-479CD2520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736E44D3-F3F8-3EC9-BF12-E77608E043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8CEE230A-3DDE-ECB7-5C66-48966C719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2198ABF-A3F9-36C8-9FA0-659AFE71B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190ACC1-3BAB-8986-8AF0-9EC0580B799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0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395053" y="3922935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681488" y="435294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405601" y="422299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688057" y="3658747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07" y="-825111"/>
            <a:ext cx="4116762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614" y="-1608565"/>
            <a:ext cx="4762111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23" y="-1154831"/>
            <a:ext cx="460382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790" y="-825111"/>
            <a:ext cx="4762111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40" y="-2069430"/>
            <a:ext cx="9731238" cy="384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647452" y="-59452"/>
            <a:ext cx="7622616" cy="15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chemeClr val="bg1"/>
                </a:solidFill>
                <a:latin typeface="UTM Avo" panose="02040603050506020204" pitchFamily="18"/>
              </a:rPr>
              <a:t>Câu</a:t>
            </a:r>
            <a:r>
              <a:rPr lang="en-US" sz="3500" b="1" dirty="0">
                <a:solidFill>
                  <a:schemeClr val="bg1"/>
                </a:solidFill>
                <a:latin typeface="UTM Avo" panose="02040603050506020204" pitchFamily="18"/>
              </a:rPr>
              <a:t> 3: </a:t>
            </a:r>
            <a:r>
              <a:rPr lang="en-US" sz="3300" b="1" i="1" dirty="0" err="1">
                <a:solidFill>
                  <a:schemeClr val="bg1"/>
                </a:solidFill>
              </a:rPr>
              <a:t>Vì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sao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giờ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học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của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cô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cuốn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hút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được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các</a:t>
            </a:r>
            <a:r>
              <a:rPr lang="en-US" sz="3300" b="1" i="1" dirty="0">
                <a:solidFill>
                  <a:schemeClr val="bg1"/>
                </a:solidFill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</a:rPr>
              <a:t>bạn</a:t>
            </a:r>
            <a:r>
              <a:rPr lang="en-US" sz="3300" b="1" i="1" dirty="0">
                <a:solidFill>
                  <a:schemeClr val="bg1"/>
                </a:solidFill>
              </a:rPr>
              <a:t>?</a:t>
            </a:r>
            <a:endParaRPr lang="en-US" sz="3300" b="1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8" y="91272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350266" y="4775782"/>
            <a:ext cx="2079623" cy="171619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25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238326" y="1849760"/>
            <a:ext cx="2199588" cy="177285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2500" dirty="0">
                <a:solidFill>
                  <a:schemeClr val="tx1"/>
                </a:solidFill>
              </a:rPr>
              <a:t>A. </a:t>
            </a:r>
            <a:r>
              <a:rPr lang="en-US" sz="2500" dirty="0" err="1">
                <a:solidFill>
                  <a:schemeClr val="tx1"/>
                </a:solidFill>
              </a:rPr>
              <a:t>Vì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giờ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học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im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ắng</a:t>
            </a:r>
            <a:r>
              <a:rPr lang="en-US" sz="2500" dirty="0">
                <a:solidFill>
                  <a:schemeClr val="tx1"/>
                </a:solidFill>
              </a:rPr>
              <a:t>.</a:t>
            </a:r>
            <a:endParaRPr lang="en-US" sz="25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672671" y="1938807"/>
            <a:ext cx="3104743" cy="175282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2500" dirty="0">
                <a:solidFill>
                  <a:schemeClr val="tx1"/>
                </a:solidFill>
              </a:rPr>
              <a:t>B. </a:t>
            </a:r>
            <a:r>
              <a:rPr lang="en-US" sz="2500" dirty="0" err="1">
                <a:solidFill>
                  <a:schemeClr val="tx1"/>
                </a:solidFill>
              </a:rPr>
              <a:t>Vì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giờ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học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đã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tái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hiện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lại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những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âm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thanh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tươi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đẹp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của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cuộc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sống</a:t>
            </a:r>
            <a:r>
              <a:rPr lang="en-US" sz="25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961053" y="1989842"/>
            <a:ext cx="2495073" cy="171619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2500" dirty="0">
                <a:solidFill>
                  <a:schemeClr val="tx1"/>
                </a:solidFill>
              </a:rPr>
              <a:t>C. </a:t>
            </a:r>
            <a:r>
              <a:rPr lang="en-US" sz="2500" dirty="0" err="1">
                <a:solidFill>
                  <a:schemeClr val="tx1"/>
                </a:solidFill>
              </a:rPr>
              <a:t>Vì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giờ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học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rất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vui</a:t>
            </a:r>
            <a:r>
              <a:rPr lang="en-US" sz="25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63518" y="1991389"/>
            <a:ext cx="2416553" cy="164766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>
                <a:solidFill>
                  <a:schemeClr val="tx1"/>
                </a:solidFill>
              </a:rPr>
              <a:t>D. </a:t>
            </a:r>
            <a:r>
              <a:rPr lang="en-US" sz="2500" dirty="0" err="1">
                <a:solidFill>
                  <a:schemeClr val="tx1"/>
                </a:solidFill>
              </a:rPr>
              <a:t>Vì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giờ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học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có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tiếng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chim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hót</a:t>
            </a:r>
            <a:r>
              <a:rPr lang="en-US" sz="25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34847" y="279085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2" y="912724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70615020-AD0E-ACA6-0C48-5CA211D83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5C99A304-9BD5-B4E6-E7C3-7DEFE3C869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FBCF512B-F866-5605-0D3A-BF1F211C0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050886C-0080-FCBA-5D3C-8E795532C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7FB2623-807F-3546-03CF-D173C5219C9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0" grpId="1" animBg="1"/>
      <p:bldP spid="51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>
            <a:extLst>
              <a:ext uri="{FF2B5EF4-FFF2-40B4-BE49-F238E27FC236}">
                <a16:creationId xmlns:a16="http://schemas.microsoft.com/office/drawing/2014/main" id="{35D22BCA-1FEC-4D97-9148-DD765B9DF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192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1" descr="CHAO1">
            <a:extLst>
              <a:ext uri="{FF2B5EF4-FFF2-40B4-BE49-F238E27FC236}">
                <a16:creationId xmlns:a16="http://schemas.microsoft.com/office/drawing/2014/main" id="{CEAE30CE-17DF-49A0-8780-C9CED69A89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791" y="717929"/>
            <a:ext cx="7391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AutoShape 32">
            <a:extLst>
              <a:ext uri="{FF2B5EF4-FFF2-40B4-BE49-F238E27FC236}">
                <a16:creationId xmlns:a16="http://schemas.microsoft.com/office/drawing/2014/main" id="{0CB2DFDA-D9F6-4B54-ABD2-537EC2123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09" y="3493258"/>
            <a:ext cx="11191165" cy="2162033"/>
          </a:xfrm>
          <a:prstGeom prst="ribbon2">
            <a:avLst>
              <a:gd name="adj1" fmla="val 22075"/>
              <a:gd name="adj2" fmla="val 75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3500" b="1" i="1" dirty="0" err="1">
                <a:solidFill>
                  <a:srgbClr val="C00000"/>
                </a:solidFill>
                <a:latin typeface="Times New Roman" pitchFamily="18" charset="0"/>
              </a:rPr>
              <a:t>Kính</a:t>
            </a:r>
            <a:r>
              <a:rPr lang="en-US" sz="35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Times New Roman" pitchFamily="18" charset="0"/>
              </a:rPr>
              <a:t>chúc</a:t>
            </a:r>
            <a:r>
              <a:rPr lang="en-US" sz="3500" b="1" i="1" dirty="0">
                <a:solidFill>
                  <a:srgbClr val="C00000"/>
                </a:solidFill>
                <a:latin typeface="Times New Roman" pitchFamily="18" charset="0"/>
              </a:rPr>
              <a:t>, </a:t>
            </a:r>
            <a:r>
              <a:rPr lang="en-US" sz="3500" b="1" i="1" dirty="0" err="1">
                <a:solidFill>
                  <a:srgbClr val="C00000"/>
                </a:solidFill>
                <a:latin typeface="Times New Roman" pitchFamily="18" charset="0"/>
              </a:rPr>
              <a:t>quý</a:t>
            </a:r>
            <a:r>
              <a:rPr lang="en-US" sz="35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Times New Roman" pitchFamily="18" charset="0"/>
              </a:rPr>
              <a:t>thầy</a:t>
            </a:r>
            <a:r>
              <a:rPr lang="en-US" sz="35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Times New Roman" pitchFamily="18" charset="0"/>
              </a:rPr>
              <a:t>cô</a:t>
            </a:r>
            <a:r>
              <a:rPr lang="en-US" sz="35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Times New Roman" pitchFamily="18" charset="0"/>
              </a:rPr>
              <a:t>giáo</a:t>
            </a:r>
            <a:r>
              <a:rPr lang="en-US" sz="35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3500" b="1" i="1" dirty="0" err="1">
                <a:solidFill>
                  <a:srgbClr val="C00000"/>
                </a:solidFill>
                <a:latin typeface="Times New Roman" pitchFamily="18" charset="0"/>
              </a:rPr>
              <a:t>và</a:t>
            </a:r>
            <a:r>
              <a:rPr lang="en-US" sz="35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Times New Roman" pitchFamily="18" charset="0"/>
              </a:rPr>
              <a:t>các</a:t>
            </a:r>
            <a:r>
              <a:rPr lang="en-US" sz="35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Times New Roman" pitchFamily="18" charset="0"/>
              </a:rPr>
              <a:t>em</a:t>
            </a:r>
            <a:r>
              <a:rPr lang="en-US" sz="35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r>
              <a:rPr lang="en-US" sz="35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Times New Roman" pitchFamily="18" charset="0"/>
              </a:rPr>
              <a:t>sinh</a:t>
            </a:r>
            <a:r>
              <a:rPr lang="en-US" sz="35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Times New Roman" pitchFamily="18" charset="0"/>
              </a:rPr>
              <a:t>dồi</a:t>
            </a:r>
            <a:r>
              <a:rPr lang="en-US" sz="35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Times New Roman" pitchFamily="18" charset="0"/>
              </a:rPr>
              <a:t>dào</a:t>
            </a:r>
            <a:r>
              <a:rPr lang="en-US" sz="35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Times New Roman" pitchFamily="18" charset="0"/>
              </a:rPr>
              <a:t>sức</a:t>
            </a:r>
            <a:r>
              <a:rPr lang="en-US" sz="35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Times New Roman" pitchFamily="18" charset="0"/>
              </a:rPr>
              <a:t>khỏe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70575-FEF1-46A3-A906-311B9689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5860374057419">
            <a:hlinkClick r:id="" action="ppaction://media"/>
            <a:extLst>
              <a:ext uri="{FF2B5EF4-FFF2-40B4-BE49-F238E27FC236}">
                <a16:creationId xmlns:a16="http://schemas.microsoft.com/office/drawing/2014/main" id="{9FDFF20E-958F-4ECE-A8C2-050C576A11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3" name="kdd">
            <a:hlinkClick r:id="" action="ppaction://media"/>
            <a:extLst>
              <a:ext uri="{FF2B5EF4-FFF2-40B4-BE49-F238E27FC236}">
                <a16:creationId xmlns:a16="http://schemas.microsoft.com/office/drawing/2014/main" id="{9D0DF6BC-7435-4FAF-8D9E-15022CF9A6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2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6">
            <a:extLst>
              <a:ext uri="{FF2B5EF4-FFF2-40B4-BE49-F238E27FC236}">
                <a16:creationId xmlns:a16="http://schemas.microsoft.com/office/drawing/2014/main" id="{44776B53-1855-4656-A133-AEACEC731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609601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4099" name="Text Box 12">
            <a:extLst>
              <a:ext uri="{FF2B5EF4-FFF2-40B4-BE49-F238E27FC236}">
                <a16:creationId xmlns:a16="http://schemas.microsoft.com/office/drawing/2014/main" id="{23F7178E-5502-4DFA-A54F-4BFB76461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2209801"/>
            <a:ext cx="1692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100" name="Picture 16" descr="d08-1">
            <a:extLst>
              <a:ext uri="{FF2B5EF4-FFF2-40B4-BE49-F238E27FC236}">
                <a16:creationId xmlns:a16="http://schemas.microsoft.com/office/drawing/2014/main" id="{FC158D4E-B100-4202-AFF9-ACC10AC739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324600"/>
            <a:ext cx="36195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E121BE24-5162-4007-B0D9-8A72946AE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>
            <a:extLst>
              <a:ext uri="{FF2B5EF4-FFF2-40B4-BE49-F238E27FC236}">
                <a16:creationId xmlns:a16="http://schemas.microsoft.com/office/drawing/2014/main" id="{307580D6-F582-4DEE-8E04-AA33F05F7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217" y="0"/>
            <a:ext cx="14591763" cy="780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4">
            <a:extLst>
              <a:ext uri="{FF2B5EF4-FFF2-40B4-BE49-F238E27FC236}">
                <a16:creationId xmlns:a16="http://schemas.microsoft.com/office/drawing/2014/main" id="{1AB7D34A-D09D-4204-95B2-154DBB4FC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1242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76" name="Text Box 12">
            <a:extLst>
              <a:ext uri="{FF2B5EF4-FFF2-40B4-BE49-F238E27FC236}">
                <a16:creationId xmlns:a16="http://schemas.microsoft.com/office/drawing/2014/main" id="{D8AC735C-6096-40F5-A64A-B77FABE7B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946" y="1299245"/>
            <a:ext cx="4038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000" b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4000" b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4000" b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4000" b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77" name="Text Box 7">
            <a:extLst>
              <a:ext uri="{FF2B5EF4-FFF2-40B4-BE49-F238E27FC236}">
                <a16:creationId xmlns:a16="http://schemas.microsoft.com/office/drawing/2014/main" id="{EDFBF3DA-A7A2-47AD-9DD4-1227BD7F7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28601"/>
            <a:ext cx="739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28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09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2024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92C99645-72D1-4327-985D-4B9F1B35E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419" y="2268454"/>
            <a:ext cx="7737162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nảy</a:t>
            </a:r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mầm</a:t>
            </a:r>
            <a:endParaRPr lang="en-US" altLang="en-US" sz="5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                                             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3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Hà</a:t>
            </a:r>
            <a:endParaRPr lang="en-US" altLang="en-US" sz="3000" b="1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2A58A1DB-F59D-46D7-B80F-2F6FBF735CB1}"/>
              </a:ext>
            </a:extLst>
          </p:cNvPr>
          <p:cNvSpPr/>
          <p:nvPr/>
        </p:nvSpPr>
        <p:spPr>
          <a:xfrm>
            <a:off x="443890" y="182742"/>
            <a:ext cx="11304220" cy="6332118"/>
          </a:xfrm>
          <a:custGeom>
            <a:avLst/>
            <a:gdLst>
              <a:gd name="connsiteX0" fmla="*/ 0 w 11304220"/>
              <a:gd name="connsiteY0" fmla="*/ 0 h 6332118"/>
              <a:gd name="connsiteX1" fmla="*/ 0 w 11304220"/>
              <a:gd name="connsiteY1" fmla="*/ 0 h 6332118"/>
              <a:gd name="connsiteX2" fmla="*/ 11304220 w 11304220"/>
              <a:gd name="connsiteY2" fmla="*/ 0 h 6332118"/>
              <a:gd name="connsiteX3" fmla="*/ 11304220 w 11304220"/>
              <a:gd name="connsiteY3" fmla="*/ 0 h 6332118"/>
              <a:gd name="connsiteX4" fmla="*/ 11304220 w 11304220"/>
              <a:gd name="connsiteY4" fmla="*/ 6332118 h 6332118"/>
              <a:gd name="connsiteX5" fmla="*/ 11304220 w 11304220"/>
              <a:gd name="connsiteY5" fmla="*/ 6332118 h 6332118"/>
              <a:gd name="connsiteX6" fmla="*/ 0 w 11304220"/>
              <a:gd name="connsiteY6" fmla="*/ 6332118 h 6332118"/>
              <a:gd name="connsiteX7" fmla="*/ 0 w 11304220"/>
              <a:gd name="connsiteY7" fmla="*/ 6332118 h 6332118"/>
              <a:gd name="connsiteX8" fmla="*/ 0 w 11304220"/>
              <a:gd name="connsiteY8" fmla="*/ 0 h 6332118"/>
              <a:gd name="connsiteX0" fmla="*/ 0 w 11304220"/>
              <a:gd name="connsiteY0" fmla="*/ 0 h 6332118"/>
              <a:gd name="connsiteX1" fmla="*/ 0 w 11304220"/>
              <a:gd name="connsiteY1" fmla="*/ 0 h 6332118"/>
              <a:gd name="connsiteX2" fmla="*/ 11304220 w 11304220"/>
              <a:gd name="connsiteY2" fmla="*/ 0 h 6332118"/>
              <a:gd name="connsiteX3" fmla="*/ 11304220 w 11304220"/>
              <a:gd name="connsiteY3" fmla="*/ 0 h 6332118"/>
              <a:gd name="connsiteX4" fmla="*/ 11304220 w 11304220"/>
              <a:gd name="connsiteY4" fmla="*/ 6332118 h 6332118"/>
              <a:gd name="connsiteX5" fmla="*/ 11304220 w 11304220"/>
              <a:gd name="connsiteY5" fmla="*/ 6332118 h 6332118"/>
              <a:gd name="connsiteX6" fmla="*/ 0 w 11304220"/>
              <a:gd name="connsiteY6" fmla="*/ 6332118 h 6332118"/>
              <a:gd name="connsiteX7" fmla="*/ 0 w 11304220"/>
              <a:gd name="connsiteY7" fmla="*/ 6332118 h 6332118"/>
              <a:gd name="connsiteX8" fmla="*/ 0 w 11304220"/>
              <a:gd name="connsiteY8" fmla="*/ 0 h 633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4220" h="6332118" fill="none" extrusionOk="0">
                <a:moveTo>
                  <a:pt x="0" y="0"/>
                </a:moveTo>
                <a:lnTo>
                  <a:pt x="0" y="0"/>
                </a:lnTo>
                <a:cubicBezTo>
                  <a:pt x="3398017" y="-120092"/>
                  <a:pt x="6263102" y="285102"/>
                  <a:pt x="11304220" y="0"/>
                </a:cubicBezTo>
                <a:lnTo>
                  <a:pt x="11304220" y="0"/>
                </a:lnTo>
                <a:cubicBezTo>
                  <a:pt x="11392213" y="804236"/>
                  <a:pt x="11625079" y="3860920"/>
                  <a:pt x="11304220" y="6332118"/>
                </a:cubicBezTo>
                <a:lnTo>
                  <a:pt x="11304220" y="6332118"/>
                </a:lnTo>
                <a:cubicBezTo>
                  <a:pt x="6300543" y="6307159"/>
                  <a:pt x="3465320" y="6405231"/>
                  <a:pt x="0" y="6332118"/>
                </a:cubicBezTo>
                <a:lnTo>
                  <a:pt x="0" y="6332118"/>
                </a:lnTo>
                <a:cubicBezTo>
                  <a:pt x="-270346" y="5580089"/>
                  <a:pt x="49315" y="2604741"/>
                  <a:pt x="0" y="0"/>
                </a:cubicBezTo>
                <a:close/>
              </a:path>
              <a:path w="11304220" h="6332118" stroke="0" extrusionOk="0">
                <a:moveTo>
                  <a:pt x="0" y="0"/>
                </a:moveTo>
                <a:lnTo>
                  <a:pt x="0" y="0"/>
                </a:lnTo>
                <a:cubicBezTo>
                  <a:pt x="2082733" y="-216554"/>
                  <a:pt x="6321062" y="532284"/>
                  <a:pt x="11304220" y="0"/>
                </a:cubicBezTo>
                <a:lnTo>
                  <a:pt x="11304220" y="0"/>
                </a:lnTo>
                <a:cubicBezTo>
                  <a:pt x="11394189" y="2862549"/>
                  <a:pt x="11059498" y="4500969"/>
                  <a:pt x="11304220" y="6332118"/>
                </a:cubicBezTo>
                <a:lnTo>
                  <a:pt x="11304220" y="6332118"/>
                </a:lnTo>
                <a:cubicBezTo>
                  <a:pt x="6687973" y="6431541"/>
                  <a:pt x="5242944" y="6693059"/>
                  <a:pt x="0" y="6332118"/>
                </a:cubicBezTo>
                <a:lnTo>
                  <a:pt x="0" y="6332118"/>
                </a:lnTo>
                <a:cubicBezTo>
                  <a:pt x="-315158" y="4146459"/>
                  <a:pt x="-8323" y="1093958"/>
                  <a:pt x="0" y="0"/>
                </a:cubicBezTo>
                <a:close/>
              </a:path>
              <a:path w="11304220" h="6332118" fill="none" stroke="0" extrusionOk="0">
                <a:moveTo>
                  <a:pt x="0" y="0"/>
                </a:moveTo>
                <a:lnTo>
                  <a:pt x="0" y="0"/>
                </a:lnTo>
                <a:cubicBezTo>
                  <a:pt x="3729607" y="-436402"/>
                  <a:pt x="6075256" y="42419"/>
                  <a:pt x="11304220" y="0"/>
                </a:cubicBezTo>
                <a:lnTo>
                  <a:pt x="11304220" y="0"/>
                </a:lnTo>
                <a:cubicBezTo>
                  <a:pt x="11388160" y="1141041"/>
                  <a:pt x="11330277" y="4176548"/>
                  <a:pt x="11304220" y="6332118"/>
                </a:cubicBezTo>
                <a:lnTo>
                  <a:pt x="11304220" y="6332118"/>
                </a:lnTo>
                <a:cubicBezTo>
                  <a:pt x="6590999" y="6360614"/>
                  <a:pt x="5160347" y="6436542"/>
                  <a:pt x="0" y="6332118"/>
                </a:cubicBezTo>
                <a:lnTo>
                  <a:pt x="0" y="6332118"/>
                </a:lnTo>
                <a:cubicBezTo>
                  <a:pt x="3473" y="5662342"/>
                  <a:pt x="181853" y="240400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03110851">
                  <a:custGeom>
                    <a:avLst/>
                    <a:gdLst>
                      <a:gd name="connsiteX0" fmla="*/ 0 w 11304220"/>
                      <a:gd name="connsiteY0" fmla="*/ 0 h 6332118"/>
                      <a:gd name="connsiteX1" fmla="*/ 0 w 11304220"/>
                      <a:gd name="connsiteY1" fmla="*/ 0 h 6332118"/>
                      <a:gd name="connsiteX2" fmla="*/ 11304220 w 11304220"/>
                      <a:gd name="connsiteY2" fmla="*/ 0 h 6332118"/>
                      <a:gd name="connsiteX3" fmla="*/ 11304220 w 11304220"/>
                      <a:gd name="connsiteY3" fmla="*/ 0 h 6332118"/>
                      <a:gd name="connsiteX4" fmla="*/ 11304220 w 11304220"/>
                      <a:gd name="connsiteY4" fmla="*/ 6332118 h 6332118"/>
                      <a:gd name="connsiteX5" fmla="*/ 11304220 w 11304220"/>
                      <a:gd name="connsiteY5" fmla="*/ 6332118 h 6332118"/>
                      <a:gd name="connsiteX6" fmla="*/ 0 w 11304220"/>
                      <a:gd name="connsiteY6" fmla="*/ 6332118 h 6332118"/>
                      <a:gd name="connsiteX7" fmla="*/ 0 w 11304220"/>
                      <a:gd name="connsiteY7" fmla="*/ 6332118 h 6332118"/>
                      <a:gd name="connsiteX8" fmla="*/ 0 w 11304220"/>
                      <a:gd name="connsiteY8" fmla="*/ 0 h 6332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4220" h="633211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3507532" y="-126796"/>
                          <a:pt x="6123492" y="-73671"/>
                          <a:pt x="11304220" y="0"/>
                        </a:cubicBezTo>
                        <a:lnTo>
                          <a:pt x="11304220" y="0"/>
                        </a:lnTo>
                        <a:cubicBezTo>
                          <a:pt x="11430192" y="807689"/>
                          <a:pt x="11167876" y="3673859"/>
                          <a:pt x="11304220" y="6332118"/>
                        </a:cubicBezTo>
                        <a:lnTo>
                          <a:pt x="11304220" y="6332118"/>
                        </a:lnTo>
                        <a:cubicBezTo>
                          <a:pt x="6300543" y="6307159"/>
                          <a:pt x="3465320" y="6405231"/>
                          <a:pt x="0" y="6332118"/>
                        </a:cubicBezTo>
                        <a:lnTo>
                          <a:pt x="0" y="6332118"/>
                        </a:lnTo>
                        <a:cubicBezTo>
                          <a:pt x="4539" y="5542981"/>
                          <a:pt x="65979" y="2526393"/>
                          <a:pt x="0" y="0"/>
                        </a:cubicBezTo>
                        <a:close/>
                      </a:path>
                      <a:path w="11304220" h="633211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104676" y="-159798"/>
                          <a:pt x="5776547" y="169519"/>
                          <a:pt x="11304220" y="0"/>
                        </a:cubicBezTo>
                        <a:lnTo>
                          <a:pt x="11304220" y="0"/>
                        </a:lnTo>
                        <a:cubicBezTo>
                          <a:pt x="11356017" y="2868096"/>
                          <a:pt x="11299378" y="4647605"/>
                          <a:pt x="11304220" y="6332118"/>
                        </a:cubicBezTo>
                        <a:lnTo>
                          <a:pt x="11304220" y="6332118"/>
                        </a:lnTo>
                        <a:cubicBezTo>
                          <a:pt x="6590999" y="6360614"/>
                          <a:pt x="5160347" y="6436542"/>
                          <a:pt x="0" y="6332118"/>
                        </a:cubicBezTo>
                        <a:lnTo>
                          <a:pt x="0" y="6332118"/>
                        </a:lnTo>
                        <a:cubicBezTo>
                          <a:pt x="-163603" y="4061614"/>
                          <a:pt x="76112" y="10788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2" name="Google Shape;1953;p40">
            <a:extLst>
              <a:ext uri="{FF2B5EF4-FFF2-40B4-BE49-F238E27FC236}">
                <a16:creationId xmlns:a16="http://schemas.microsoft.com/office/drawing/2014/main" id="{53BFED18-2B33-4DA9-B1EB-556980DD3ACF}"/>
              </a:ext>
            </a:extLst>
          </p:cNvPr>
          <p:cNvSpPr/>
          <p:nvPr/>
        </p:nvSpPr>
        <p:spPr>
          <a:xfrm>
            <a:off x="2263814" y="1590862"/>
            <a:ext cx="213133" cy="330683"/>
          </a:xfrm>
          <a:custGeom>
            <a:avLst/>
            <a:gdLst/>
            <a:ahLst/>
            <a:cxnLst/>
            <a:rect l="l" t="t" r="r" b="b"/>
            <a:pathLst>
              <a:path w="15397" h="23889" extrusionOk="0">
                <a:moveTo>
                  <a:pt x="8086" y="1"/>
                </a:moveTo>
                <a:lnTo>
                  <a:pt x="8008" y="310"/>
                </a:lnTo>
                <a:lnTo>
                  <a:pt x="7911" y="678"/>
                </a:lnTo>
                <a:lnTo>
                  <a:pt x="7757" y="1181"/>
                </a:lnTo>
                <a:lnTo>
                  <a:pt x="7544" y="1780"/>
                </a:lnTo>
                <a:lnTo>
                  <a:pt x="7254" y="2477"/>
                </a:lnTo>
                <a:lnTo>
                  <a:pt x="6925" y="3231"/>
                </a:lnTo>
                <a:lnTo>
                  <a:pt x="6500" y="4043"/>
                </a:lnTo>
                <a:lnTo>
                  <a:pt x="6267" y="4469"/>
                </a:lnTo>
                <a:lnTo>
                  <a:pt x="6016" y="4914"/>
                </a:lnTo>
                <a:lnTo>
                  <a:pt x="5745" y="5359"/>
                </a:lnTo>
                <a:lnTo>
                  <a:pt x="5436" y="5803"/>
                </a:lnTo>
                <a:lnTo>
                  <a:pt x="5126" y="6248"/>
                </a:lnTo>
                <a:lnTo>
                  <a:pt x="4778" y="6693"/>
                </a:lnTo>
                <a:lnTo>
                  <a:pt x="4430" y="7138"/>
                </a:lnTo>
                <a:lnTo>
                  <a:pt x="4024" y="7583"/>
                </a:lnTo>
                <a:lnTo>
                  <a:pt x="3618" y="8028"/>
                </a:lnTo>
                <a:lnTo>
                  <a:pt x="3192" y="8453"/>
                </a:lnTo>
                <a:lnTo>
                  <a:pt x="2728" y="8859"/>
                </a:lnTo>
                <a:lnTo>
                  <a:pt x="2225" y="9285"/>
                </a:lnTo>
                <a:lnTo>
                  <a:pt x="1722" y="9672"/>
                </a:lnTo>
                <a:lnTo>
                  <a:pt x="1181" y="10059"/>
                </a:lnTo>
                <a:lnTo>
                  <a:pt x="600" y="10407"/>
                </a:lnTo>
                <a:lnTo>
                  <a:pt x="1" y="10755"/>
                </a:lnTo>
                <a:lnTo>
                  <a:pt x="349" y="10948"/>
                </a:lnTo>
                <a:lnTo>
                  <a:pt x="755" y="11200"/>
                </a:lnTo>
                <a:lnTo>
                  <a:pt x="1258" y="11567"/>
                </a:lnTo>
                <a:lnTo>
                  <a:pt x="1877" y="12012"/>
                </a:lnTo>
                <a:lnTo>
                  <a:pt x="2554" y="12573"/>
                </a:lnTo>
                <a:lnTo>
                  <a:pt x="2921" y="12883"/>
                </a:lnTo>
                <a:lnTo>
                  <a:pt x="3289" y="13231"/>
                </a:lnTo>
                <a:lnTo>
                  <a:pt x="3676" y="13598"/>
                </a:lnTo>
                <a:lnTo>
                  <a:pt x="4043" y="13985"/>
                </a:lnTo>
                <a:lnTo>
                  <a:pt x="4430" y="14411"/>
                </a:lnTo>
                <a:lnTo>
                  <a:pt x="4797" y="14855"/>
                </a:lnTo>
                <a:lnTo>
                  <a:pt x="5165" y="15339"/>
                </a:lnTo>
                <a:lnTo>
                  <a:pt x="5532" y="15842"/>
                </a:lnTo>
                <a:lnTo>
                  <a:pt x="5881" y="16364"/>
                </a:lnTo>
                <a:lnTo>
                  <a:pt x="6209" y="16906"/>
                </a:lnTo>
                <a:lnTo>
                  <a:pt x="6538" y="17486"/>
                </a:lnTo>
                <a:lnTo>
                  <a:pt x="6828" y="18085"/>
                </a:lnTo>
                <a:lnTo>
                  <a:pt x="7099" y="18724"/>
                </a:lnTo>
                <a:lnTo>
                  <a:pt x="7351" y="19381"/>
                </a:lnTo>
                <a:lnTo>
                  <a:pt x="7563" y="20058"/>
                </a:lnTo>
                <a:lnTo>
                  <a:pt x="7737" y="20774"/>
                </a:lnTo>
                <a:lnTo>
                  <a:pt x="7892" y="21509"/>
                </a:lnTo>
                <a:lnTo>
                  <a:pt x="8008" y="22283"/>
                </a:lnTo>
                <a:lnTo>
                  <a:pt x="8066" y="23076"/>
                </a:lnTo>
                <a:lnTo>
                  <a:pt x="8086" y="23482"/>
                </a:lnTo>
                <a:lnTo>
                  <a:pt x="8086" y="23888"/>
                </a:lnTo>
                <a:lnTo>
                  <a:pt x="8144" y="23366"/>
                </a:lnTo>
                <a:lnTo>
                  <a:pt x="8221" y="22766"/>
                </a:lnTo>
                <a:lnTo>
                  <a:pt x="8356" y="21993"/>
                </a:lnTo>
                <a:lnTo>
                  <a:pt x="8530" y="21064"/>
                </a:lnTo>
                <a:lnTo>
                  <a:pt x="8743" y="20039"/>
                </a:lnTo>
                <a:lnTo>
                  <a:pt x="8879" y="19478"/>
                </a:lnTo>
                <a:lnTo>
                  <a:pt x="9033" y="18898"/>
                </a:lnTo>
                <a:lnTo>
                  <a:pt x="9207" y="18318"/>
                </a:lnTo>
                <a:lnTo>
                  <a:pt x="9401" y="17737"/>
                </a:lnTo>
                <a:lnTo>
                  <a:pt x="9594" y="17138"/>
                </a:lnTo>
                <a:lnTo>
                  <a:pt x="9826" y="16538"/>
                </a:lnTo>
                <a:lnTo>
                  <a:pt x="10058" y="15958"/>
                </a:lnTo>
                <a:lnTo>
                  <a:pt x="10329" y="15378"/>
                </a:lnTo>
                <a:lnTo>
                  <a:pt x="10619" y="14797"/>
                </a:lnTo>
                <a:lnTo>
                  <a:pt x="10929" y="14236"/>
                </a:lnTo>
                <a:lnTo>
                  <a:pt x="11258" y="13714"/>
                </a:lnTo>
                <a:lnTo>
                  <a:pt x="11606" y="13192"/>
                </a:lnTo>
                <a:lnTo>
                  <a:pt x="11993" y="12728"/>
                </a:lnTo>
                <a:lnTo>
                  <a:pt x="12399" y="12264"/>
                </a:lnTo>
                <a:lnTo>
                  <a:pt x="12612" y="12070"/>
                </a:lnTo>
                <a:lnTo>
                  <a:pt x="12824" y="11857"/>
                </a:lnTo>
                <a:lnTo>
                  <a:pt x="13056" y="11664"/>
                </a:lnTo>
                <a:lnTo>
                  <a:pt x="13289" y="11490"/>
                </a:lnTo>
                <a:lnTo>
                  <a:pt x="13521" y="11316"/>
                </a:lnTo>
                <a:lnTo>
                  <a:pt x="13772" y="11161"/>
                </a:lnTo>
                <a:lnTo>
                  <a:pt x="14024" y="11026"/>
                </a:lnTo>
                <a:lnTo>
                  <a:pt x="14294" y="10890"/>
                </a:lnTo>
                <a:lnTo>
                  <a:pt x="14546" y="10774"/>
                </a:lnTo>
                <a:lnTo>
                  <a:pt x="14836" y="10658"/>
                </a:lnTo>
                <a:lnTo>
                  <a:pt x="15107" y="10581"/>
                </a:lnTo>
                <a:lnTo>
                  <a:pt x="15397" y="10503"/>
                </a:lnTo>
                <a:lnTo>
                  <a:pt x="15126" y="10349"/>
                </a:lnTo>
                <a:lnTo>
                  <a:pt x="14797" y="10136"/>
                </a:lnTo>
                <a:lnTo>
                  <a:pt x="14372" y="9865"/>
                </a:lnTo>
                <a:lnTo>
                  <a:pt x="13869" y="9498"/>
                </a:lnTo>
                <a:lnTo>
                  <a:pt x="13289" y="9072"/>
                </a:lnTo>
                <a:lnTo>
                  <a:pt x="12689" y="8531"/>
                </a:lnTo>
                <a:lnTo>
                  <a:pt x="12360" y="8240"/>
                </a:lnTo>
                <a:lnTo>
                  <a:pt x="12031" y="7931"/>
                </a:lnTo>
                <a:lnTo>
                  <a:pt x="11722" y="7602"/>
                </a:lnTo>
                <a:lnTo>
                  <a:pt x="11393" y="7235"/>
                </a:lnTo>
                <a:lnTo>
                  <a:pt x="11064" y="6867"/>
                </a:lnTo>
                <a:lnTo>
                  <a:pt x="10755" y="6461"/>
                </a:lnTo>
                <a:lnTo>
                  <a:pt x="10445" y="6035"/>
                </a:lnTo>
                <a:lnTo>
                  <a:pt x="10136" y="5591"/>
                </a:lnTo>
                <a:lnTo>
                  <a:pt x="9846" y="5146"/>
                </a:lnTo>
                <a:lnTo>
                  <a:pt x="9556" y="4662"/>
                </a:lnTo>
                <a:lnTo>
                  <a:pt x="9304" y="4140"/>
                </a:lnTo>
                <a:lnTo>
                  <a:pt x="9053" y="3618"/>
                </a:lnTo>
                <a:lnTo>
                  <a:pt x="8840" y="3076"/>
                </a:lnTo>
                <a:lnTo>
                  <a:pt x="8627" y="2496"/>
                </a:lnTo>
                <a:lnTo>
                  <a:pt x="8453" y="1916"/>
                </a:lnTo>
                <a:lnTo>
                  <a:pt x="8298" y="1297"/>
                </a:lnTo>
                <a:lnTo>
                  <a:pt x="8182" y="658"/>
                </a:lnTo>
                <a:lnTo>
                  <a:pt x="80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3" name="Google Shape;1954;p40">
            <a:extLst>
              <a:ext uri="{FF2B5EF4-FFF2-40B4-BE49-F238E27FC236}">
                <a16:creationId xmlns:a16="http://schemas.microsoft.com/office/drawing/2014/main" id="{0939831C-33A9-4DC7-91DD-23D16DF0CA7C}"/>
              </a:ext>
            </a:extLst>
          </p:cNvPr>
          <p:cNvSpPr/>
          <p:nvPr/>
        </p:nvSpPr>
        <p:spPr>
          <a:xfrm>
            <a:off x="6726063" y="4040012"/>
            <a:ext cx="602406" cy="33073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97D2D66-E0C5-508F-DE09-41EBC4AD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235" y="3211907"/>
            <a:ext cx="586726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vụt qua song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vàng ánh 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vẫn lặng chăm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 theo 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mấp máy.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6B71A-02C7-9F5C-352E-4872E77BF14D}"/>
              </a:ext>
            </a:extLst>
          </p:cNvPr>
          <p:cNvSpPr txBox="1"/>
          <p:nvPr/>
        </p:nvSpPr>
        <p:spPr>
          <a:xfrm>
            <a:off x="5446218" y="3226396"/>
            <a:ext cx="342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song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63589-AE79-156B-CA8E-E1E5271BE35B}"/>
              </a:ext>
            </a:extLst>
          </p:cNvPr>
          <p:cNvSpPr txBox="1"/>
          <p:nvPr/>
        </p:nvSpPr>
        <p:spPr>
          <a:xfrm>
            <a:off x="6874355" y="3828551"/>
            <a:ext cx="2700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3B9DCF8B-F5D4-4657-B5F3-2DF194B5D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600" y="234629"/>
            <a:ext cx="739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28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09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2024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A2A41835-31DE-4C70-918C-9F93EF18F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947" y="1280741"/>
            <a:ext cx="77371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nảy</a:t>
            </a: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mầm</a:t>
            </a:r>
            <a:endParaRPr lang="en-US" altLang="en-US" sz="4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                                             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3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Hà</a:t>
            </a:r>
            <a:endParaRPr lang="en-US" altLang="en-US" sz="3000" b="1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48B52846-5B41-4529-9F79-9BC353D4B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04" y="639100"/>
            <a:ext cx="4038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000" b="1" i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000" b="1" i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3000" b="1" i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000" b="1" i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000" b="1" i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</a:p>
        </p:txBody>
      </p: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6B58F253-115C-48EB-A7DF-DCDBE4368C5E}"/>
              </a:ext>
            </a:extLst>
          </p:cNvPr>
          <p:cNvCxnSpPr>
            <a:cxnSpLocks/>
          </p:cNvCxnSpPr>
          <p:nvPr/>
        </p:nvCxnSpPr>
        <p:spPr>
          <a:xfrm flipH="1">
            <a:off x="5382789" y="3209090"/>
            <a:ext cx="126857" cy="67963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35552CDA-A1D9-40C6-B60B-932C8F5AE2D9}"/>
              </a:ext>
            </a:extLst>
          </p:cNvPr>
          <p:cNvCxnSpPr>
            <a:cxnSpLocks/>
          </p:cNvCxnSpPr>
          <p:nvPr/>
        </p:nvCxnSpPr>
        <p:spPr>
          <a:xfrm flipH="1">
            <a:off x="4484183" y="3856801"/>
            <a:ext cx="126857" cy="67963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02B1481E-3542-4B40-B076-C4D1612910FF}"/>
              </a:ext>
            </a:extLst>
          </p:cNvPr>
          <p:cNvCxnSpPr>
            <a:cxnSpLocks/>
          </p:cNvCxnSpPr>
          <p:nvPr/>
        </p:nvCxnSpPr>
        <p:spPr>
          <a:xfrm flipH="1">
            <a:off x="5043008" y="4489179"/>
            <a:ext cx="126857" cy="67963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Đường nối Thẳng 34">
            <a:extLst>
              <a:ext uri="{FF2B5EF4-FFF2-40B4-BE49-F238E27FC236}">
                <a16:creationId xmlns:a16="http://schemas.microsoft.com/office/drawing/2014/main" id="{7E076480-CE2E-4174-BE3B-64D2E3844248}"/>
              </a:ext>
            </a:extLst>
          </p:cNvPr>
          <p:cNvCxnSpPr>
            <a:cxnSpLocks/>
          </p:cNvCxnSpPr>
          <p:nvPr/>
        </p:nvCxnSpPr>
        <p:spPr>
          <a:xfrm flipH="1">
            <a:off x="6408438" y="5027499"/>
            <a:ext cx="126857" cy="67963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Đường nối Thẳng 35">
            <a:extLst>
              <a:ext uri="{FF2B5EF4-FFF2-40B4-BE49-F238E27FC236}">
                <a16:creationId xmlns:a16="http://schemas.microsoft.com/office/drawing/2014/main" id="{A8A3B5E2-2652-4953-A18B-D2AE8143BC83}"/>
              </a:ext>
            </a:extLst>
          </p:cNvPr>
          <p:cNvCxnSpPr>
            <a:cxnSpLocks/>
          </p:cNvCxnSpPr>
          <p:nvPr/>
        </p:nvCxnSpPr>
        <p:spPr>
          <a:xfrm flipH="1">
            <a:off x="8739752" y="5027499"/>
            <a:ext cx="126857" cy="67963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97131D4B-8421-4D6F-B28A-A310997757E0}"/>
              </a:ext>
            </a:extLst>
          </p:cNvPr>
          <p:cNvCxnSpPr>
            <a:cxnSpLocks/>
          </p:cNvCxnSpPr>
          <p:nvPr/>
        </p:nvCxnSpPr>
        <p:spPr>
          <a:xfrm flipH="1">
            <a:off x="8676323" y="5039832"/>
            <a:ext cx="126857" cy="67963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095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>
            <a:extLst>
              <a:ext uri="{FF2B5EF4-FFF2-40B4-BE49-F238E27FC236}">
                <a16:creationId xmlns:a16="http://schemas.microsoft.com/office/drawing/2014/main" id="{307580D6-F582-4DEE-8E04-AA33F05F7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217" y="0"/>
            <a:ext cx="14591763" cy="780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4">
            <a:extLst>
              <a:ext uri="{FF2B5EF4-FFF2-40B4-BE49-F238E27FC236}">
                <a16:creationId xmlns:a16="http://schemas.microsoft.com/office/drawing/2014/main" id="{1AB7D34A-D09D-4204-95B2-154DBB4FC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1242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76" name="Text Box 12">
            <a:extLst>
              <a:ext uri="{FF2B5EF4-FFF2-40B4-BE49-F238E27FC236}">
                <a16:creationId xmlns:a16="http://schemas.microsoft.com/office/drawing/2014/main" id="{D8AC735C-6096-40F5-A64A-B77FABE7B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946" y="1299245"/>
            <a:ext cx="4038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000" b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4000" b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4000" b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4000" b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77" name="Text Box 7">
            <a:extLst>
              <a:ext uri="{FF2B5EF4-FFF2-40B4-BE49-F238E27FC236}">
                <a16:creationId xmlns:a16="http://schemas.microsoft.com/office/drawing/2014/main" id="{EDFBF3DA-A7A2-47AD-9DD4-1227BD7F7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28601"/>
            <a:ext cx="739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28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09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2024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92C99645-72D1-4327-985D-4B9F1B35E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419" y="2268454"/>
            <a:ext cx="7737162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nảy</a:t>
            </a:r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mầm</a:t>
            </a:r>
            <a:endParaRPr lang="en-US" altLang="en-US" sz="5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                                             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3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Hà</a:t>
            </a:r>
            <a:endParaRPr lang="en-US" altLang="en-US" sz="3000" b="1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525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953;p40">
            <a:extLst>
              <a:ext uri="{FF2B5EF4-FFF2-40B4-BE49-F238E27FC236}">
                <a16:creationId xmlns:a16="http://schemas.microsoft.com/office/drawing/2014/main" id="{53BFED18-2B33-4DA9-B1EB-556980DD3ACF}"/>
              </a:ext>
            </a:extLst>
          </p:cNvPr>
          <p:cNvSpPr/>
          <p:nvPr/>
        </p:nvSpPr>
        <p:spPr>
          <a:xfrm>
            <a:off x="2263814" y="1590862"/>
            <a:ext cx="213133" cy="330683"/>
          </a:xfrm>
          <a:custGeom>
            <a:avLst/>
            <a:gdLst/>
            <a:ahLst/>
            <a:cxnLst/>
            <a:rect l="l" t="t" r="r" b="b"/>
            <a:pathLst>
              <a:path w="15397" h="23889" extrusionOk="0">
                <a:moveTo>
                  <a:pt x="8086" y="1"/>
                </a:moveTo>
                <a:lnTo>
                  <a:pt x="8008" y="310"/>
                </a:lnTo>
                <a:lnTo>
                  <a:pt x="7911" y="678"/>
                </a:lnTo>
                <a:lnTo>
                  <a:pt x="7757" y="1181"/>
                </a:lnTo>
                <a:lnTo>
                  <a:pt x="7544" y="1780"/>
                </a:lnTo>
                <a:lnTo>
                  <a:pt x="7254" y="2477"/>
                </a:lnTo>
                <a:lnTo>
                  <a:pt x="6925" y="3231"/>
                </a:lnTo>
                <a:lnTo>
                  <a:pt x="6500" y="4043"/>
                </a:lnTo>
                <a:lnTo>
                  <a:pt x="6267" y="4469"/>
                </a:lnTo>
                <a:lnTo>
                  <a:pt x="6016" y="4914"/>
                </a:lnTo>
                <a:lnTo>
                  <a:pt x="5745" y="5359"/>
                </a:lnTo>
                <a:lnTo>
                  <a:pt x="5436" y="5803"/>
                </a:lnTo>
                <a:lnTo>
                  <a:pt x="5126" y="6248"/>
                </a:lnTo>
                <a:lnTo>
                  <a:pt x="4778" y="6693"/>
                </a:lnTo>
                <a:lnTo>
                  <a:pt x="4430" y="7138"/>
                </a:lnTo>
                <a:lnTo>
                  <a:pt x="4024" y="7583"/>
                </a:lnTo>
                <a:lnTo>
                  <a:pt x="3618" y="8028"/>
                </a:lnTo>
                <a:lnTo>
                  <a:pt x="3192" y="8453"/>
                </a:lnTo>
                <a:lnTo>
                  <a:pt x="2728" y="8859"/>
                </a:lnTo>
                <a:lnTo>
                  <a:pt x="2225" y="9285"/>
                </a:lnTo>
                <a:lnTo>
                  <a:pt x="1722" y="9672"/>
                </a:lnTo>
                <a:lnTo>
                  <a:pt x="1181" y="10059"/>
                </a:lnTo>
                <a:lnTo>
                  <a:pt x="600" y="10407"/>
                </a:lnTo>
                <a:lnTo>
                  <a:pt x="1" y="10755"/>
                </a:lnTo>
                <a:lnTo>
                  <a:pt x="349" y="10948"/>
                </a:lnTo>
                <a:lnTo>
                  <a:pt x="755" y="11200"/>
                </a:lnTo>
                <a:lnTo>
                  <a:pt x="1258" y="11567"/>
                </a:lnTo>
                <a:lnTo>
                  <a:pt x="1877" y="12012"/>
                </a:lnTo>
                <a:lnTo>
                  <a:pt x="2554" y="12573"/>
                </a:lnTo>
                <a:lnTo>
                  <a:pt x="2921" y="12883"/>
                </a:lnTo>
                <a:lnTo>
                  <a:pt x="3289" y="13231"/>
                </a:lnTo>
                <a:lnTo>
                  <a:pt x="3676" y="13598"/>
                </a:lnTo>
                <a:lnTo>
                  <a:pt x="4043" y="13985"/>
                </a:lnTo>
                <a:lnTo>
                  <a:pt x="4430" y="14411"/>
                </a:lnTo>
                <a:lnTo>
                  <a:pt x="4797" y="14855"/>
                </a:lnTo>
                <a:lnTo>
                  <a:pt x="5165" y="15339"/>
                </a:lnTo>
                <a:lnTo>
                  <a:pt x="5532" y="15842"/>
                </a:lnTo>
                <a:lnTo>
                  <a:pt x="5881" y="16364"/>
                </a:lnTo>
                <a:lnTo>
                  <a:pt x="6209" y="16906"/>
                </a:lnTo>
                <a:lnTo>
                  <a:pt x="6538" y="17486"/>
                </a:lnTo>
                <a:lnTo>
                  <a:pt x="6828" y="18085"/>
                </a:lnTo>
                <a:lnTo>
                  <a:pt x="7099" y="18724"/>
                </a:lnTo>
                <a:lnTo>
                  <a:pt x="7351" y="19381"/>
                </a:lnTo>
                <a:lnTo>
                  <a:pt x="7563" y="20058"/>
                </a:lnTo>
                <a:lnTo>
                  <a:pt x="7737" y="20774"/>
                </a:lnTo>
                <a:lnTo>
                  <a:pt x="7892" y="21509"/>
                </a:lnTo>
                <a:lnTo>
                  <a:pt x="8008" y="22283"/>
                </a:lnTo>
                <a:lnTo>
                  <a:pt x="8066" y="23076"/>
                </a:lnTo>
                <a:lnTo>
                  <a:pt x="8086" y="23482"/>
                </a:lnTo>
                <a:lnTo>
                  <a:pt x="8086" y="23888"/>
                </a:lnTo>
                <a:lnTo>
                  <a:pt x="8144" y="23366"/>
                </a:lnTo>
                <a:lnTo>
                  <a:pt x="8221" y="22766"/>
                </a:lnTo>
                <a:lnTo>
                  <a:pt x="8356" y="21993"/>
                </a:lnTo>
                <a:lnTo>
                  <a:pt x="8530" y="21064"/>
                </a:lnTo>
                <a:lnTo>
                  <a:pt x="8743" y="20039"/>
                </a:lnTo>
                <a:lnTo>
                  <a:pt x="8879" y="19478"/>
                </a:lnTo>
                <a:lnTo>
                  <a:pt x="9033" y="18898"/>
                </a:lnTo>
                <a:lnTo>
                  <a:pt x="9207" y="18318"/>
                </a:lnTo>
                <a:lnTo>
                  <a:pt x="9401" y="17737"/>
                </a:lnTo>
                <a:lnTo>
                  <a:pt x="9594" y="17138"/>
                </a:lnTo>
                <a:lnTo>
                  <a:pt x="9826" y="16538"/>
                </a:lnTo>
                <a:lnTo>
                  <a:pt x="10058" y="15958"/>
                </a:lnTo>
                <a:lnTo>
                  <a:pt x="10329" y="15378"/>
                </a:lnTo>
                <a:lnTo>
                  <a:pt x="10619" y="14797"/>
                </a:lnTo>
                <a:lnTo>
                  <a:pt x="10929" y="14236"/>
                </a:lnTo>
                <a:lnTo>
                  <a:pt x="11258" y="13714"/>
                </a:lnTo>
                <a:lnTo>
                  <a:pt x="11606" y="13192"/>
                </a:lnTo>
                <a:lnTo>
                  <a:pt x="11993" y="12728"/>
                </a:lnTo>
                <a:lnTo>
                  <a:pt x="12399" y="12264"/>
                </a:lnTo>
                <a:lnTo>
                  <a:pt x="12612" y="12070"/>
                </a:lnTo>
                <a:lnTo>
                  <a:pt x="12824" y="11857"/>
                </a:lnTo>
                <a:lnTo>
                  <a:pt x="13056" y="11664"/>
                </a:lnTo>
                <a:lnTo>
                  <a:pt x="13289" y="11490"/>
                </a:lnTo>
                <a:lnTo>
                  <a:pt x="13521" y="11316"/>
                </a:lnTo>
                <a:lnTo>
                  <a:pt x="13772" y="11161"/>
                </a:lnTo>
                <a:lnTo>
                  <a:pt x="14024" y="11026"/>
                </a:lnTo>
                <a:lnTo>
                  <a:pt x="14294" y="10890"/>
                </a:lnTo>
                <a:lnTo>
                  <a:pt x="14546" y="10774"/>
                </a:lnTo>
                <a:lnTo>
                  <a:pt x="14836" y="10658"/>
                </a:lnTo>
                <a:lnTo>
                  <a:pt x="15107" y="10581"/>
                </a:lnTo>
                <a:lnTo>
                  <a:pt x="15397" y="10503"/>
                </a:lnTo>
                <a:lnTo>
                  <a:pt x="15126" y="10349"/>
                </a:lnTo>
                <a:lnTo>
                  <a:pt x="14797" y="10136"/>
                </a:lnTo>
                <a:lnTo>
                  <a:pt x="14372" y="9865"/>
                </a:lnTo>
                <a:lnTo>
                  <a:pt x="13869" y="9498"/>
                </a:lnTo>
                <a:lnTo>
                  <a:pt x="13289" y="9072"/>
                </a:lnTo>
                <a:lnTo>
                  <a:pt x="12689" y="8531"/>
                </a:lnTo>
                <a:lnTo>
                  <a:pt x="12360" y="8240"/>
                </a:lnTo>
                <a:lnTo>
                  <a:pt x="12031" y="7931"/>
                </a:lnTo>
                <a:lnTo>
                  <a:pt x="11722" y="7602"/>
                </a:lnTo>
                <a:lnTo>
                  <a:pt x="11393" y="7235"/>
                </a:lnTo>
                <a:lnTo>
                  <a:pt x="11064" y="6867"/>
                </a:lnTo>
                <a:lnTo>
                  <a:pt x="10755" y="6461"/>
                </a:lnTo>
                <a:lnTo>
                  <a:pt x="10445" y="6035"/>
                </a:lnTo>
                <a:lnTo>
                  <a:pt x="10136" y="5591"/>
                </a:lnTo>
                <a:lnTo>
                  <a:pt x="9846" y="5146"/>
                </a:lnTo>
                <a:lnTo>
                  <a:pt x="9556" y="4662"/>
                </a:lnTo>
                <a:lnTo>
                  <a:pt x="9304" y="4140"/>
                </a:lnTo>
                <a:lnTo>
                  <a:pt x="9053" y="3618"/>
                </a:lnTo>
                <a:lnTo>
                  <a:pt x="8840" y="3076"/>
                </a:lnTo>
                <a:lnTo>
                  <a:pt x="8627" y="2496"/>
                </a:lnTo>
                <a:lnTo>
                  <a:pt x="8453" y="1916"/>
                </a:lnTo>
                <a:lnTo>
                  <a:pt x="8298" y="1297"/>
                </a:lnTo>
                <a:lnTo>
                  <a:pt x="8182" y="658"/>
                </a:lnTo>
                <a:lnTo>
                  <a:pt x="80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3" name="Google Shape;1954;p40">
            <a:extLst>
              <a:ext uri="{FF2B5EF4-FFF2-40B4-BE49-F238E27FC236}">
                <a16:creationId xmlns:a16="http://schemas.microsoft.com/office/drawing/2014/main" id="{0939831C-33A9-4DC7-91DD-23D16DF0CA7C}"/>
              </a:ext>
            </a:extLst>
          </p:cNvPr>
          <p:cNvSpPr/>
          <p:nvPr/>
        </p:nvSpPr>
        <p:spPr>
          <a:xfrm>
            <a:off x="6726063" y="4040012"/>
            <a:ext cx="602406" cy="33073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E7D5B-56B5-2B83-309F-320560163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695" y="45579"/>
            <a:ext cx="6279424" cy="658425"/>
          </a:xfrm>
          <a:prstGeom prst="rect">
            <a:avLst/>
          </a:prstGeom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A11E33EC-B0B3-E596-2844-DA5AEBC33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312" y="640433"/>
            <a:ext cx="467033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Mắt sáng, nhìn lên bảng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Lớp mươi nụ môi hồng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Đôi tay cô cụp mở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Báo tưng bừng thanh âm.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97D2D66-E0C5-508F-DE09-41EBC4AD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312" y="2756931"/>
            <a:ext cx="45727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Cánh sẻ vụt qua song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Hót nắng vàng ánh ỏi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Các bé vẫn lặng chăm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Nhìn theo cô mấp máy.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D77FAC05-AAE5-7304-7C24-0762DBB5C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77" y="4873429"/>
            <a:ext cx="509051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Sau ngón tay cô đấy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Là tiếng hạt nảy mầm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Tiếng lá động trong vườn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Tiếng sớm mai mẹ gọi.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A1D1CFA9-E780-2CF9-E2AE-5D421E0CF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022" y="640433"/>
            <a:ext cx="427319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Tiếng cuộc đời sâu vợi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Con tàu biển buông neo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Ngôi sao mọc rừng chiều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Vỏ ngựa ran vách đá.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4D2AA5DC-64AE-9343-2BA5-9A712A4DE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022" y="2748425"/>
            <a:ext cx="427319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Bao nghĩ suy vất vả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Trong mắt người lo toan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Để từng âm có nghĩa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Bật lên từ môi em.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60583303-A68E-801B-EE03-C46F5C626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022" y="4899534"/>
            <a:ext cx="427319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Nghe cánh vỗ chim non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Trước diệu kì tiếng hót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Giữa hồn nhiên lớp học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Ai nụ cười rưng rưng.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796028D4-CB6E-4181-9B3D-860EA412B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6822" y="6304002"/>
            <a:ext cx="172853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vi-VN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(Tô Hà)</a:t>
            </a:r>
          </a:p>
        </p:txBody>
      </p:sp>
    </p:spTree>
    <p:extLst>
      <p:ext uri="{BB962C8B-B14F-4D97-AF65-F5344CB8AC3E}">
        <p14:creationId xmlns:p14="http://schemas.microsoft.com/office/powerpoint/2010/main" val="285378228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27E93CF-4596-4D2D-930C-CF22FD039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034" y="-641064"/>
            <a:ext cx="22095845" cy="7508583"/>
          </a:xfrm>
          <a:prstGeom prst="rect">
            <a:avLst/>
          </a:prstGeom>
        </p:spPr>
      </p:pic>
      <p:sp>
        <p:nvSpPr>
          <p:cNvPr id="5125" name="Text Box 9">
            <a:extLst>
              <a:ext uri="{FF2B5EF4-FFF2-40B4-BE49-F238E27FC236}">
                <a16:creationId xmlns:a16="http://schemas.microsoft.com/office/drawing/2014/main" id="{F8EAFD4A-D670-4559-A6FA-31F4B5062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920" y="691966"/>
            <a:ext cx="77371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nảy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mầm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42008C2-EB26-47F9-9BAD-B187426E2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0" y="107629"/>
            <a:ext cx="739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28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09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2024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B74FF09-CBB0-4346-BA52-8C81365EF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7" y="294398"/>
            <a:ext cx="4038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000" b="1" i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000" b="1" i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3000" b="1" i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000" b="1" i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000" b="1" i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0E81323C-A02E-4FDF-BC5A-49CB7CEFB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367" y="1562204"/>
            <a:ext cx="12087986" cy="541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endParaRPr lang="en-US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endParaRPr lang="en-US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endParaRPr lang="en-US" alt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eaLnBrk="1" hangingPunct="1"/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endParaRPr lang="en-US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2EF2389-6777-455B-9C10-E9166CB45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4285" y="1024310"/>
            <a:ext cx="1403797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5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5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5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5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2A8DA262-B728-4A81-9352-A3E82103C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297" y="4061461"/>
            <a:ext cx="7133239" cy="166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9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D1877E8-D6D2-49FC-B64E-857EC5108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550" y="-114299"/>
            <a:ext cx="12611100" cy="6972299"/>
          </a:xfrm>
          <a:prstGeom prst="rect">
            <a:avLst/>
          </a:prstGeom>
        </p:spPr>
      </p:pic>
      <p:sp>
        <p:nvSpPr>
          <p:cNvPr id="5125" name="Text Box 9">
            <a:extLst>
              <a:ext uri="{FF2B5EF4-FFF2-40B4-BE49-F238E27FC236}">
                <a16:creationId xmlns:a16="http://schemas.microsoft.com/office/drawing/2014/main" id="{F8EAFD4A-D670-4559-A6FA-31F4B5062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621" y="1323707"/>
            <a:ext cx="7737162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nảy</a:t>
            </a:r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mầm</a:t>
            </a:r>
            <a:endParaRPr lang="en-US" altLang="en-US" sz="5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                                             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3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Hà</a:t>
            </a:r>
            <a:endParaRPr lang="en-US" altLang="en-US" sz="3000" b="1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42008C2-EB26-47F9-9BAD-B187426E2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600" y="234629"/>
            <a:ext cx="739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28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09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2024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B74FF09-CBB0-4346-BA52-8C81365EF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4902" y="779158"/>
            <a:ext cx="40386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500" b="1" i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500" b="1" i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3500" b="1" i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500" b="1" i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500" b="1" i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94C599F9-839F-46A8-B8C8-D955886A2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07" y="2313779"/>
            <a:ext cx="22485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alt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20">
            <a:extLst>
              <a:ext uri="{FF2B5EF4-FFF2-40B4-BE49-F238E27FC236}">
                <a16:creationId xmlns:a16="http://schemas.microsoft.com/office/drawing/2014/main" id="{87FD8B89-6587-4D97-ADC6-407CA734D903}"/>
              </a:ext>
            </a:extLst>
          </p:cNvPr>
          <p:cNvGrpSpPr/>
          <p:nvPr/>
        </p:nvGrpSpPr>
        <p:grpSpPr>
          <a:xfrm>
            <a:off x="702487" y="3205164"/>
            <a:ext cx="10524313" cy="2824023"/>
            <a:chOff x="5966660" y="1879380"/>
            <a:chExt cx="5381756" cy="3585248"/>
          </a:xfrm>
        </p:grpSpPr>
        <p:sp>
          <p:nvSpPr>
            <p:cNvPr id="16" name="Rectangle: Rounded Corners 19">
              <a:extLst>
                <a:ext uri="{FF2B5EF4-FFF2-40B4-BE49-F238E27FC236}">
                  <a16:creationId xmlns:a16="http://schemas.microsoft.com/office/drawing/2014/main" id="{94FD34C4-F46E-4056-A82F-DE453189A256}"/>
                </a:ext>
              </a:extLst>
            </p:cNvPr>
            <p:cNvSpPr/>
            <p:nvPr/>
          </p:nvSpPr>
          <p:spPr>
            <a:xfrm>
              <a:off x="6077194" y="1879380"/>
              <a:ext cx="5271222" cy="3585248"/>
            </a:xfrm>
            <a:prstGeom prst="roundRect">
              <a:avLst/>
            </a:prstGeom>
            <a:solidFill>
              <a:srgbClr val="ACE6C9"/>
            </a:solidFill>
            <a:ln w="57150">
              <a:solidFill>
                <a:srgbClr val="2E9C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1E2C8887-73C4-4D81-AE69-E55FF2F78FE6}"/>
                </a:ext>
              </a:extLst>
            </p:cNvPr>
            <p:cNvSpPr txBox="1">
              <a:spLocks/>
            </p:cNvSpPr>
            <p:nvPr/>
          </p:nvSpPr>
          <p:spPr>
            <a:xfrm>
              <a:off x="5966660" y="2312154"/>
              <a:ext cx="5381756" cy="2947747"/>
            </a:xfrm>
          </p:spPr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 thơ viết về một lớp học đặc biệt với giờ học rất thú vị, hấp dẫn. Qua đó ca ngợi sự nhiệt huyết, </a:t>
              </a:r>
              <a:r>
                <a:rPr kumimoji="0" 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tình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cô </a:t>
              </a:r>
              <a:r>
                <a:rPr kumimoji="0" 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giáo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dành cho các </a:t>
              </a:r>
              <a:r>
                <a:rPr kumimoji="0" 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trò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222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781</Words>
  <Application>Microsoft Office PowerPoint</Application>
  <PresentationFormat>Màn hình rộng</PresentationFormat>
  <Paragraphs>112</Paragraphs>
  <Slides>15</Slides>
  <Notes>6</Notes>
  <HiddenSlides>1</HiddenSlides>
  <MMClips>14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15</vt:i4>
      </vt:variant>
    </vt:vector>
  </HeadingPairs>
  <TitlesOfParts>
    <vt:vector size="33" baseType="lpstr">
      <vt:lpstr>.VnBahamasBH</vt:lpstr>
      <vt:lpstr>.VnUniverseH</vt:lpstr>
      <vt:lpstr>Arial</vt:lpstr>
      <vt:lpstr>Calibri</vt:lpstr>
      <vt:lpstr>Calibri Light</vt:lpstr>
      <vt:lpstr>Cambria</vt:lpstr>
      <vt:lpstr>Lato Hairline</vt:lpstr>
      <vt:lpstr>Lato Light</vt:lpstr>
      <vt:lpstr>Lato Regular</vt:lpstr>
      <vt:lpstr>Tahoma</vt:lpstr>
      <vt:lpstr>Times New Roman</vt:lpstr>
      <vt:lpstr>UTM Avo</vt:lpstr>
      <vt:lpstr>Yeon Sung</vt:lpstr>
      <vt:lpstr>思源黑体</vt:lpstr>
      <vt:lpstr>思源黑体 Medium</vt:lpstr>
      <vt:lpstr>2_Custom Design</vt:lpstr>
      <vt:lpstr>Office 主题​​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 Thi Bich Truc</cp:lastModifiedBy>
  <cp:revision>55</cp:revision>
  <dcterms:created xsi:type="dcterms:W3CDTF">2024-06-20T02:37:59Z</dcterms:created>
  <dcterms:modified xsi:type="dcterms:W3CDTF">2024-09-27T06:04:39Z</dcterms:modified>
</cp:coreProperties>
</file>