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4"/>
  </p:notesMasterIdLst>
  <p:sldIdLst>
    <p:sldId id="322" r:id="rId2"/>
    <p:sldId id="545" r:id="rId3"/>
    <p:sldId id="547" r:id="rId4"/>
    <p:sldId id="552" r:id="rId5"/>
    <p:sldId id="549" r:id="rId6"/>
    <p:sldId id="550" r:id="rId7"/>
    <p:sldId id="327" r:id="rId8"/>
    <p:sldId id="388" r:id="rId9"/>
    <p:sldId id="428" r:id="rId10"/>
    <p:sldId id="548" r:id="rId11"/>
    <p:sldId id="551" r:id="rId12"/>
    <p:sldId id="3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050"/>
    <a:srgbClr val="FF3300"/>
    <a:srgbClr val="00FF00"/>
    <a:srgbClr val="FFFF66"/>
    <a:srgbClr val="FF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47CA6-B7D3-43E8-8B94-7922DD1E105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B4ECD-8364-4D49-A8F3-162E852F7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6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C8FB989-87E7-4D97-87CB-7194B7048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454AB01-A3BE-47B3-ADAD-283A5376D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12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47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1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83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42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912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6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2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24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189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151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422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32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5693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929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50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8067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030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887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67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918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1704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B3E8-68B9-7C20-842C-3AD10C4A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EBF30-D42B-9069-83C7-7EC254D3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2BDD-6876-88E7-6D8D-3A27EB93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2D4B-9FDE-4B74-AAC6-3F7C589A3D0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9A569-36F5-C920-5E70-687DCE8E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9833-5E82-B011-9B9D-A0C9D7F5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7213E-2203-48A1-A87C-6140CEC8C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8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78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330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5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25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83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72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46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73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24" r:id="rId25"/>
    <p:sldLayoutId id="214748372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211B639-EF63-4137-9709-F6447FA9A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566" y="-914400"/>
            <a:ext cx="14827347" cy="8525022"/>
          </a:xfrm>
          <a:prstGeom prst="rect">
            <a:avLst/>
          </a:prstGeom>
        </p:spPr>
      </p:pic>
      <p:sp>
        <p:nvSpPr>
          <p:cNvPr id="70659" name="WordArt 3">
            <a:extLst>
              <a:ext uri="{FF2B5EF4-FFF2-40B4-BE49-F238E27FC236}">
                <a16:creationId xmlns:a16="http://schemas.microsoft.com/office/drawing/2014/main" id="{D03851FC-D849-4B15-BE88-388CD9365C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378634"/>
            <a:ext cx="10490200" cy="53015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nhiÖt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liÖt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Chµo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mõng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c¸c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thÇy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gi¸o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, c« </a:t>
            </a:r>
            <a:r>
              <a:rPr lang="en-US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gi¸o</a:t>
            </a:r>
            <a:r>
              <a:rPr lang="en-US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FE405C00-EFD5-4DC2-B14C-2B03E28E83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5050" y="2650332"/>
            <a:ext cx="7581900" cy="1557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VÒ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dù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giê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líp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UniverseH" panose="020B7200000000000000" pitchFamily="34" charset="0"/>
              </a:rPr>
              <a:t>5a4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UniverseH" panose="020B7200000000000000" pitchFamily="34" charset="0"/>
            </a:endParaRPr>
          </a:p>
        </p:txBody>
      </p:sp>
      <p:sp>
        <p:nvSpPr>
          <p:cNvPr id="70661" name="WordArt 5">
            <a:extLst>
              <a:ext uri="{FF2B5EF4-FFF2-40B4-BE49-F238E27FC236}">
                <a16:creationId xmlns:a16="http://schemas.microsoft.com/office/drawing/2014/main" id="{4D9BD011-E8AD-4E9D-A214-C8830BB8B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4438882"/>
            <a:ext cx="6096000" cy="131421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7E08AA29-0C0C-4DCC-B406-48AE1A1A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8674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844A2C8-4BDC-48CE-BD93-A45B76CB0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F6D5D92-7A2B-4687-930F-C6DC5C2321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0000" l="2000" r="98300">
                        <a14:foregroundMark x1="6500" y1="51154" x2="7700" y2="68333"/>
                        <a14:foregroundMark x1="2300" y1="52051" x2="6400" y2="73333"/>
                        <a14:foregroundMark x1="6400" y1="73333" x2="6600" y2="73846"/>
                        <a14:foregroundMark x1="12300" y1="49359" x2="12300" y2="67821"/>
                        <a14:foregroundMark x1="9100" y1="49872" x2="9100" y2="58846"/>
                        <a14:foregroundMark x1="2000" y1="50256" x2="2900" y2="61923"/>
                        <a14:foregroundMark x1="71800" y1="10769" x2="71800" y2="22692"/>
                        <a14:foregroundMark x1="67100" y1="10769" x2="78200" y2="14231"/>
                        <a14:foregroundMark x1="69200" y1="9359" x2="76700" y2="19872"/>
                        <a14:foregroundMark x1="76700" y1="19872" x2="74200" y2="9615"/>
                        <a14:foregroundMark x1="74200" y1="9615" x2="71500" y2="11026"/>
                        <a14:foregroundMark x1="66100" y1="9231" x2="66000" y2="20897"/>
                        <a14:foregroundMark x1="66000" y1="20897" x2="68100" y2="11667"/>
                        <a14:foregroundMark x1="68100" y1="11667" x2="66700" y2="10000"/>
                        <a14:foregroundMark x1="61400" y1="22308" x2="64000" y2="20769"/>
                        <a14:foregroundMark x1="78000" y1="22821" x2="79600" y2="24615"/>
                        <a14:foregroundMark x1="90900" y1="48974" x2="91600" y2="70256"/>
                        <a14:foregroundMark x1="89500" y1="46026" x2="97200" y2="53205"/>
                        <a14:foregroundMark x1="98300" y1="50769" x2="98300" y2="50769"/>
                        <a14:foregroundMark x1="20700" y1="25897" x2="34200" y2="27692"/>
                        <a14:foregroundMark x1="34200" y1="27692" x2="73100" y2="26026"/>
                        <a14:foregroundMark x1="73100" y1="26026" x2="79600" y2="27692"/>
                        <a14:foregroundMark x1="18500" y1="29103" x2="20600" y2="71795"/>
                        <a14:foregroundMark x1="20600" y1="71795" x2="21700" y2="77821"/>
                        <a14:foregroundMark x1="26000" y1="66154" x2="67400" y2="63590"/>
                        <a14:foregroundMark x1="67400" y1="63590" x2="68500" y2="63846"/>
                        <a14:foregroundMark x1="7300" y1="78205" x2="8800" y2="81282"/>
                        <a14:foregroundMark x1="12500" y1="76923" x2="10500" y2="8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5115"/>
          <a:stretch/>
        </p:blipFill>
        <p:spPr>
          <a:xfrm>
            <a:off x="-1111348" y="-513822"/>
            <a:ext cx="15010228" cy="413976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C20A523-774B-49DC-98F8-8C2CBC0AB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84" y="463769"/>
            <a:ext cx="5041829" cy="147536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AEF8C2B9-8339-4B79-B5BF-21FD082555D2}"/>
              </a:ext>
            </a:extLst>
          </p:cNvPr>
          <p:cNvSpPr txBox="1"/>
          <p:nvPr/>
        </p:nvSpPr>
        <p:spPr>
          <a:xfrm>
            <a:off x="1071096" y="1839205"/>
            <a:ext cx="1004980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"Sứ giả tình bạn"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组合 49">
            <a:extLst>
              <a:ext uri="{FF2B5EF4-FFF2-40B4-BE49-F238E27FC236}">
                <a16:creationId xmlns:a16="http://schemas.microsoft.com/office/drawing/2014/main" id="{D59FAFCC-FBE4-4E16-B4BA-B962322B3D02}"/>
              </a:ext>
            </a:extLst>
          </p:cNvPr>
          <p:cNvGrpSpPr/>
          <p:nvPr/>
        </p:nvGrpSpPr>
        <p:grpSpPr>
          <a:xfrm>
            <a:off x="0" y="2825101"/>
            <a:ext cx="4543866" cy="2550248"/>
            <a:chOff x="-112148" y="3696816"/>
            <a:chExt cx="6208148" cy="3161184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AD4A4A43-5B96-46E1-BFE7-3E7A8F465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1AE915A2-FCAB-4E43-8905-7237C45D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21775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>
            <a:extLst>
              <a:ext uri="{FF2B5EF4-FFF2-40B4-BE49-F238E27FC236}">
                <a16:creationId xmlns:a16="http://schemas.microsoft.com/office/drawing/2014/main" id="{404AF372-9B4B-4D50-AB4D-FDF88979D29B}"/>
              </a:ext>
            </a:extLst>
          </p:cNvPr>
          <p:cNvSpPr txBox="1"/>
          <p:nvPr/>
        </p:nvSpPr>
        <p:spPr>
          <a:xfrm>
            <a:off x="2924555" y="132246"/>
            <a:ext cx="915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Ba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29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2024</a:t>
            </a:r>
            <a:endParaRPr lang="zh-CN" altLang="en-US" sz="4000" b="1" i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77C30B1-EB30-4F53-9EA6-BA6614D5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499" y="1258910"/>
            <a:ext cx="12450997" cy="3657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2425248-384E-46B4-AA82-2C64992F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751" y="1097641"/>
            <a:ext cx="5672390" cy="942684"/>
          </a:xfrm>
          <a:prstGeom prst="rect">
            <a:avLst/>
          </a:prstGeom>
        </p:spPr>
      </p:pic>
      <p:pic>
        <p:nvPicPr>
          <p:cNvPr id="11" name="图片 2" descr="51miz-E1029694-0E3ADD4D">
            <a:extLst>
              <a:ext uri="{FF2B5EF4-FFF2-40B4-BE49-F238E27FC236}">
                <a16:creationId xmlns:a16="http://schemas.microsoft.com/office/drawing/2014/main" id="{7273ABEA-BDFC-4A98-BEF5-B8C492F72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55" y="4220308"/>
            <a:ext cx="9805182" cy="23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D0ED1A6-BAF4-8FF9-DF96-B618A68E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2553750E-595D-A6F8-C458-17BFDC2AC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77" y="334024"/>
            <a:ext cx="9218673" cy="5784976"/>
          </a:xfrm>
          <a:prstGeom prst="rect">
            <a:avLst/>
          </a:prstGeom>
        </p:spPr>
      </p:pic>
      <p:grpSp>
        <p:nvGrpSpPr>
          <p:cNvPr id="10" name="组合 49">
            <a:extLst>
              <a:ext uri="{FF2B5EF4-FFF2-40B4-BE49-F238E27FC236}">
                <a16:creationId xmlns:a16="http://schemas.microsoft.com/office/drawing/2014/main" id="{F0927FFF-5701-890D-040A-E6D7106DB3A6}"/>
              </a:ext>
            </a:extLst>
          </p:cNvPr>
          <p:cNvGrpSpPr/>
          <p:nvPr/>
        </p:nvGrpSpPr>
        <p:grpSpPr>
          <a:xfrm>
            <a:off x="-422771" y="2613074"/>
            <a:ext cx="6241184" cy="3178006"/>
            <a:chOff x="-112148" y="3696816"/>
            <a:chExt cx="6208148" cy="3161184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2C34D424-9F8C-8EEA-9F7C-0123B8B8B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B181EDC9-D590-3943-88A6-D4C2D56A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pic>
        <p:nvPicPr>
          <p:cNvPr id="13" name="图片 4">
            <a:extLst>
              <a:ext uri="{FF2B5EF4-FFF2-40B4-BE49-F238E27FC236}">
                <a16:creationId xmlns:a16="http://schemas.microsoft.com/office/drawing/2014/main" id="{A0B55F55-2241-017E-17D0-891C590D13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711641" y="3462063"/>
            <a:ext cx="5088839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C03-A2AC-1C5E-CCAA-4B65A6050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503" y="2347884"/>
            <a:ext cx="612091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70575-FEF1-46A3-A906-311B9689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5860374057419">
            <a:hlinkClick r:id="" action="ppaction://media"/>
            <a:extLst>
              <a:ext uri="{FF2B5EF4-FFF2-40B4-BE49-F238E27FC236}">
                <a16:creationId xmlns:a16="http://schemas.microsoft.com/office/drawing/2014/main" id="{9FDFF20E-958F-4ECE-A8C2-050C576A11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tbna">
            <a:hlinkClick r:id="" action="ppaction://media"/>
            <a:extLst>
              <a:ext uri="{FF2B5EF4-FFF2-40B4-BE49-F238E27FC236}">
                <a16:creationId xmlns:a16="http://schemas.microsoft.com/office/drawing/2014/main" id="{7F1B03B2-EEFC-40D0-823A-8F0952C7FE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>
            <a:extLst>
              <a:ext uri="{FF2B5EF4-FFF2-40B4-BE49-F238E27FC236}">
                <a16:creationId xmlns:a16="http://schemas.microsoft.com/office/drawing/2014/main" id="{404AF372-9B4B-4D50-AB4D-FDF88979D29B}"/>
              </a:ext>
            </a:extLst>
          </p:cNvPr>
          <p:cNvSpPr txBox="1"/>
          <p:nvPr/>
        </p:nvSpPr>
        <p:spPr>
          <a:xfrm>
            <a:off x="3034949" y="-38066"/>
            <a:ext cx="915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Ba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29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2024</a:t>
            </a:r>
            <a:endParaRPr lang="zh-CN" altLang="en-US" sz="4000" b="1" i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77C30B1-EB30-4F53-9EA6-BA6614D5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92" y="844880"/>
            <a:ext cx="10975690" cy="322421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2425248-384E-46B4-AA82-2C64992F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142" y="520865"/>
            <a:ext cx="5672390" cy="942684"/>
          </a:xfrm>
          <a:prstGeom prst="rect">
            <a:avLst/>
          </a:prstGeom>
        </p:spPr>
      </p:pic>
      <p:pic>
        <p:nvPicPr>
          <p:cNvPr id="11" name="图片 2" descr="51miz-E1029694-0E3ADD4D">
            <a:extLst>
              <a:ext uri="{FF2B5EF4-FFF2-40B4-BE49-F238E27FC236}">
                <a16:creationId xmlns:a16="http://schemas.microsoft.com/office/drawing/2014/main" id="{7273ABEA-BDFC-4A98-BEF5-B8C492F72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55" y="3450424"/>
            <a:ext cx="9805182" cy="23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2BB3EB-B4D8-0614-E746-4675EABCA840}"/>
              </a:ext>
            </a:extLst>
          </p:cNvPr>
          <p:cNvSpPr txBox="1"/>
          <p:nvPr/>
        </p:nvSpPr>
        <p:spPr>
          <a:xfrm>
            <a:off x="2036540" y="755691"/>
            <a:ext cx="223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1" y="6135557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8987FD-7BE9-48B3-8CBB-EBCBA7C1858D}"/>
              </a:ext>
            </a:extLst>
          </p:cNvPr>
          <p:cNvSpPr/>
          <p:nvPr/>
        </p:nvSpPr>
        <p:spPr>
          <a:xfrm>
            <a:off x="1195754" y="3689417"/>
            <a:ext cx="10410307" cy="1269915"/>
          </a:xfrm>
          <a:custGeom>
            <a:avLst/>
            <a:gdLst>
              <a:gd name="connsiteX0" fmla="*/ 0 w 10472925"/>
              <a:gd name="connsiteY0" fmla="*/ 244442 h 1466620"/>
              <a:gd name="connsiteX1" fmla="*/ 244442 w 10472925"/>
              <a:gd name="connsiteY1" fmla="*/ 0 h 1466620"/>
              <a:gd name="connsiteX2" fmla="*/ 10228483 w 10472925"/>
              <a:gd name="connsiteY2" fmla="*/ 0 h 1466620"/>
              <a:gd name="connsiteX3" fmla="*/ 10472925 w 10472925"/>
              <a:gd name="connsiteY3" fmla="*/ 244442 h 1466620"/>
              <a:gd name="connsiteX4" fmla="*/ 10472925 w 10472925"/>
              <a:gd name="connsiteY4" fmla="*/ 1222178 h 1466620"/>
              <a:gd name="connsiteX5" fmla="*/ 10228483 w 10472925"/>
              <a:gd name="connsiteY5" fmla="*/ 1466620 h 1466620"/>
              <a:gd name="connsiteX6" fmla="*/ 244442 w 10472925"/>
              <a:gd name="connsiteY6" fmla="*/ 1466620 h 1466620"/>
              <a:gd name="connsiteX7" fmla="*/ 0 w 10472925"/>
              <a:gd name="connsiteY7" fmla="*/ 1222178 h 1466620"/>
              <a:gd name="connsiteX8" fmla="*/ 0 w 10472925"/>
              <a:gd name="connsiteY8" fmla="*/ 244442 h 146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2925" h="1466620" fill="none" extrusionOk="0">
                <a:moveTo>
                  <a:pt x="0" y="244442"/>
                </a:moveTo>
                <a:cubicBezTo>
                  <a:pt x="-17410" y="120101"/>
                  <a:pt x="122329" y="3678"/>
                  <a:pt x="244442" y="0"/>
                </a:cubicBezTo>
                <a:cubicBezTo>
                  <a:pt x="2211802" y="135331"/>
                  <a:pt x="5470516" y="4454"/>
                  <a:pt x="10228483" y="0"/>
                </a:cubicBezTo>
                <a:cubicBezTo>
                  <a:pt x="10371874" y="381"/>
                  <a:pt x="10483238" y="105468"/>
                  <a:pt x="10472925" y="244442"/>
                </a:cubicBezTo>
                <a:cubicBezTo>
                  <a:pt x="10511458" y="500246"/>
                  <a:pt x="10537223" y="1017281"/>
                  <a:pt x="10472925" y="1222178"/>
                </a:cubicBezTo>
                <a:cubicBezTo>
                  <a:pt x="10482975" y="1354585"/>
                  <a:pt x="10360469" y="1476663"/>
                  <a:pt x="10228483" y="1466620"/>
                </a:cubicBezTo>
                <a:cubicBezTo>
                  <a:pt x="9168032" y="1305012"/>
                  <a:pt x="3716662" y="1550315"/>
                  <a:pt x="244442" y="1466620"/>
                </a:cubicBezTo>
                <a:cubicBezTo>
                  <a:pt x="96591" y="1473690"/>
                  <a:pt x="8977" y="1370927"/>
                  <a:pt x="0" y="1222178"/>
                </a:cubicBezTo>
                <a:cubicBezTo>
                  <a:pt x="-83998" y="773466"/>
                  <a:pt x="-41930" y="507238"/>
                  <a:pt x="0" y="244442"/>
                </a:cubicBezTo>
                <a:close/>
              </a:path>
              <a:path w="10472925" h="1466620" stroke="0" extrusionOk="0">
                <a:moveTo>
                  <a:pt x="0" y="244442"/>
                </a:moveTo>
                <a:cubicBezTo>
                  <a:pt x="1626" y="106756"/>
                  <a:pt x="115819" y="133"/>
                  <a:pt x="244442" y="0"/>
                </a:cubicBezTo>
                <a:cubicBezTo>
                  <a:pt x="4020180" y="140082"/>
                  <a:pt x="9173945" y="49945"/>
                  <a:pt x="10228483" y="0"/>
                </a:cubicBezTo>
                <a:cubicBezTo>
                  <a:pt x="10362900" y="4624"/>
                  <a:pt x="10470736" y="104900"/>
                  <a:pt x="10472925" y="244442"/>
                </a:cubicBezTo>
                <a:cubicBezTo>
                  <a:pt x="10531723" y="593479"/>
                  <a:pt x="10414759" y="1094389"/>
                  <a:pt x="10472925" y="1222178"/>
                </a:cubicBezTo>
                <a:cubicBezTo>
                  <a:pt x="10449157" y="1368990"/>
                  <a:pt x="10366660" y="1474604"/>
                  <a:pt x="10228483" y="1466620"/>
                </a:cubicBezTo>
                <a:cubicBezTo>
                  <a:pt x="8678319" y="1523629"/>
                  <a:pt x="1528566" y="1313333"/>
                  <a:pt x="244442" y="1466620"/>
                </a:cubicBezTo>
                <a:cubicBezTo>
                  <a:pt x="101383" y="1450186"/>
                  <a:pt x="5287" y="1347263"/>
                  <a:pt x="0" y="1222178"/>
                </a:cubicBezTo>
                <a:cubicBezTo>
                  <a:pt x="-36955" y="802188"/>
                  <a:pt x="19723" y="694527"/>
                  <a:pt x="0" y="24444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18854429">
                  <a:custGeom>
                    <a:avLst/>
                    <a:gdLst>
                      <a:gd name="connsiteX0" fmla="*/ 0 w 10410307"/>
                      <a:gd name="connsiteY0" fmla="*/ 211657 h 1269915"/>
                      <a:gd name="connsiteX1" fmla="*/ 242980 w 10410307"/>
                      <a:gd name="connsiteY1" fmla="*/ 0 h 1269915"/>
                      <a:gd name="connsiteX2" fmla="*/ 10167326 w 10410307"/>
                      <a:gd name="connsiteY2" fmla="*/ 0 h 1269915"/>
                      <a:gd name="connsiteX3" fmla="*/ 10410307 w 10410307"/>
                      <a:gd name="connsiteY3" fmla="*/ 211657 h 1269915"/>
                      <a:gd name="connsiteX4" fmla="*/ 10410307 w 10410307"/>
                      <a:gd name="connsiteY4" fmla="*/ 1058257 h 1269915"/>
                      <a:gd name="connsiteX5" fmla="*/ 10167326 w 10410307"/>
                      <a:gd name="connsiteY5" fmla="*/ 1269915 h 1269915"/>
                      <a:gd name="connsiteX6" fmla="*/ 242980 w 10410307"/>
                      <a:gd name="connsiteY6" fmla="*/ 1269915 h 1269915"/>
                      <a:gd name="connsiteX7" fmla="*/ 0 w 10410307"/>
                      <a:gd name="connsiteY7" fmla="*/ 1058257 h 1269915"/>
                      <a:gd name="connsiteX8" fmla="*/ 0 w 10410307"/>
                      <a:gd name="connsiteY8" fmla="*/ 211657 h 1269915"/>
                      <a:gd name="connsiteX0" fmla="*/ 0 w 10410307"/>
                      <a:gd name="connsiteY0" fmla="*/ 211657 h 1269915"/>
                      <a:gd name="connsiteX1" fmla="*/ 242980 w 10410307"/>
                      <a:gd name="connsiteY1" fmla="*/ 0 h 1269915"/>
                      <a:gd name="connsiteX2" fmla="*/ 10167326 w 10410307"/>
                      <a:gd name="connsiteY2" fmla="*/ 0 h 1269915"/>
                      <a:gd name="connsiteX3" fmla="*/ 10410307 w 10410307"/>
                      <a:gd name="connsiteY3" fmla="*/ 211657 h 1269915"/>
                      <a:gd name="connsiteX4" fmla="*/ 10410307 w 10410307"/>
                      <a:gd name="connsiteY4" fmla="*/ 1058257 h 1269915"/>
                      <a:gd name="connsiteX5" fmla="*/ 10167326 w 10410307"/>
                      <a:gd name="connsiteY5" fmla="*/ 1269915 h 1269915"/>
                      <a:gd name="connsiteX6" fmla="*/ 242980 w 10410307"/>
                      <a:gd name="connsiteY6" fmla="*/ 1269915 h 1269915"/>
                      <a:gd name="connsiteX7" fmla="*/ 0 w 10410307"/>
                      <a:gd name="connsiteY7" fmla="*/ 1058257 h 1269915"/>
                      <a:gd name="connsiteX8" fmla="*/ 0 w 10410307"/>
                      <a:gd name="connsiteY8" fmla="*/ 211657 h 1269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10307" h="1269915" fill="none" extrusionOk="0">
                        <a:moveTo>
                          <a:pt x="0" y="211657"/>
                        </a:moveTo>
                        <a:cubicBezTo>
                          <a:pt x="-25042" y="108729"/>
                          <a:pt x="129936" y="5563"/>
                          <a:pt x="242980" y="0"/>
                        </a:cubicBezTo>
                        <a:cubicBezTo>
                          <a:pt x="2143708" y="192479"/>
                          <a:pt x="5493143" y="214148"/>
                          <a:pt x="10167326" y="0"/>
                        </a:cubicBezTo>
                        <a:cubicBezTo>
                          <a:pt x="10315945" y="605"/>
                          <a:pt x="10436445" y="85203"/>
                          <a:pt x="10410307" y="211657"/>
                        </a:cubicBezTo>
                        <a:cubicBezTo>
                          <a:pt x="10447846" y="411738"/>
                          <a:pt x="10472060" y="877891"/>
                          <a:pt x="10410307" y="1058257"/>
                        </a:cubicBezTo>
                        <a:cubicBezTo>
                          <a:pt x="10430091" y="1170377"/>
                          <a:pt x="10293422" y="1295596"/>
                          <a:pt x="10167326" y="1269915"/>
                        </a:cubicBezTo>
                        <a:cubicBezTo>
                          <a:pt x="8860129" y="945266"/>
                          <a:pt x="3720153" y="1276657"/>
                          <a:pt x="242980" y="1269915"/>
                        </a:cubicBezTo>
                        <a:cubicBezTo>
                          <a:pt x="88188" y="1280341"/>
                          <a:pt x="10409" y="1189331"/>
                          <a:pt x="0" y="1058257"/>
                        </a:cubicBezTo>
                        <a:cubicBezTo>
                          <a:pt x="-70621" y="665954"/>
                          <a:pt x="-31312" y="436458"/>
                          <a:pt x="0" y="211657"/>
                        </a:cubicBezTo>
                        <a:close/>
                      </a:path>
                      <a:path w="10410307" h="1269915" stroke="0" extrusionOk="0">
                        <a:moveTo>
                          <a:pt x="0" y="211657"/>
                        </a:moveTo>
                        <a:cubicBezTo>
                          <a:pt x="-8729" y="92559"/>
                          <a:pt x="124562" y="13122"/>
                          <a:pt x="242980" y="0"/>
                        </a:cubicBezTo>
                        <a:cubicBezTo>
                          <a:pt x="3988524" y="2213"/>
                          <a:pt x="9193879" y="37827"/>
                          <a:pt x="10167326" y="0"/>
                        </a:cubicBezTo>
                        <a:cubicBezTo>
                          <a:pt x="10286177" y="-3067"/>
                          <a:pt x="10405741" y="97287"/>
                          <a:pt x="10410307" y="211657"/>
                        </a:cubicBezTo>
                        <a:cubicBezTo>
                          <a:pt x="10476125" y="523148"/>
                          <a:pt x="10349687" y="959303"/>
                          <a:pt x="10410307" y="1058257"/>
                        </a:cubicBezTo>
                        <a:cubicBezTo>
                          <a:pt x="10386655" y="1179942"/>
                          <a:pt x="10308861" y="1287562"/>
                          <a:pt x="10167326" y="1269915"/>
                        </a:cubicBezTo>
                        <a:cubicBezTo>
                          <a:pt x="8546219" y="1077397"/>
                          <a:pt x="1389187" y="1210014"/>
                          <a:pt x="242980" y="1269915"/>
                        </a:cubicBezTo>
                        <a:cubicBezTo>
                          <a:pt x="99363" y="1259403"/>
                          <a:pt x="-8090" y="1175718"/>
                          <a:pt x="0" y="1058257"/>
                        </a:cubicBezTo>
                        <a:cubicBezTo>
                          <a:pt x="-23259" y="701058"/>
                          <a:pt x="29076" y="615537"/>
                          <a:pt x="0" y="211657"/>
                        </a:cubicBezTo>
                        <a:close/>
                      </a:path>
                      <a:path w="10410307" h="1269915" fill="none" stroke="0" extrusionOk="0">
                        <a:moveTo>
                          <a:pt x="0" y="211657"/>
                        </a:moveTo>
                        <a:cubicBezTo>
                          <a:pt x="-14338" y="99093"/>
                          <a:pt x="130835" y="3376"/>
                          <a:pt x="242980" y="0"/>
                        </a:cubicBezTo>
                        <a:cubicBezTo>
                          <a:pt x="2467433" y="238823"/>
                          <a:pt x="5836433" y="-440887"/>
                          <a:pt x="10167326" y="0"/>
                        </a:cubicBezTo>
                        <a:cubicBezTo>
                          <a:pt x="10308010" y="14950"/>
                          <a:pt x="10416580" y="83071"/>
                          <a:pt x="10410307" y="211657"/>
                        </a:cubicBezTo>
                        <a:cubicBezTo>
                          <a:pt x="10422672" y="417387"/>
                          <a:pt x="10468938" y="880944"/>
                          <a:pt x="10410307" y="1058257"/>
                        </a:cubicBezTo>
                        <a:cubicBezTo>
                          <a:pt x="10405942" y="1180038"/>
                          <a:pt x="10305520" y="1296208"/>
                          <a:pt x="10167326" y="1269915"/>
                        </a:cubicBezTo>
                        <a:cubicBezTo>
                          <a:pt x="8836240" y="1273397"/>
                          <a:pt x="4319751" y="1417820"/>
                          <a:pt x="242980" y="1269915"/>
                        </a:cubicBezTo>
                        <a:cubicBezTo>
                          <a:pt x="89094" y="1261925"/>
                          <a:pt x="9874" y="1185271"/>
                          <a:pt x="0" y="1058257"/>
                        </a:cubicBezTo>
                        <a:cubicBezTo>
                          <a:pt x="-106799" y="640392"/>
                          <a:pt x="-52877" y="442540"/>
                          <a:pt x="0" y="2116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ưu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lớp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8DD34FCA-6117-48BB-B75E-01934CBCB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0" y="2983403"/>
            <a:ext cx="2546878" cy="748357"/>
          </a:xfrm>
          <a:prstGeom prst="rect">
            <a:avLst/>
          </a:prstGeom>
        </p:spPr>
      </p:pic>
      <p:sp>
        <p:nvSpPr>
          <p:cNvPr id="14" name="文本框 21">
            <a:extLst>
              <a:ext uri="{FF2B5EF4-FFF2-40B4-BE49-F238E27FC236}">
                <a16:creationId xmlns:a16="http://schemas.microsoft.com/office/drawing/2014/main" id="{190D0664-8835-44CD-93DF-A8E0044B79E4}"/>
              </a:ext>
            </a:extLst>
          </p:cNvPr>
          <p:cNvSpPr txBox="1"/>
          <p:nvPr/>
        </p:nvSpPr>
        <p:spPr>
          <a:xfrm>
            <a:off x="3126724" y="-6106"/>
            <a:ext cx="915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Ba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29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2024</a:t>
            </a:r>
            <a:endParaRPr lang="zh-CN" altLang="en-US" sz="4000" b="1" i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2DC4EDEE-3EF2-4EA0-B1D4-ED507F98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481" y="759991"/>
            <a:ext cx="5248953" cy="87231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9D1D02B-7249-417B-B8A3-3DFC6A1C6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09" y="860920"/>
            <a:ext cx="8867895" cy="26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084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70575-FEF1-46A3-A906-311B9689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5860374057419">
            <a:hlinkClick r:id="" action="ppaction://media"/>
            <a:extLst>
              <a:ext uri="{FF2B5EF4-FFF2-40B4-BE49-F238E27FC236}">
                <a16:creationId xmlns:a16="http://schemas.microsoft.com/office/drawing/2014/main" id="{9FDFF20E-958F-4ECE-A8C2-050C576A11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tinh ban tuoi tho">
            <a:hlinkClick r:id="" action="ppaction://media"/>
            <a:extLst>
              <a:ext uri="{FF2B5EF4-FFF2-40B4-BE49-F238E27FC236}">
                <a16:creationId xmlns:a16="http://schemas.microsoft.com/office/drawing/2014/main" id="{D83C6D77-E0DA-4B84-BA7A-1E0C2F9AEE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542" y="0"/>
            <a:ext cx="12304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2BB3EB-B4D8-0614-E746-4675EABCA840}"/>
              </a:ext>
            </a:extLst>
          </p:cNvPr>
          <p:cNvSpPr txBox="1"/>
          <p:nvPr/>
        </p:nvSpPr>
        <p:spPr>
          <a:xfrm>
            <a:off x="2036540" y="755691"/>
            <a:ext cx="223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:a16="http://schemas.microsoft.com/office/drawing/2014/main" id="{DD1231EB-A411-573A-8A7E-91DD168B0AAE}"/>
              </a:ext>
            </a:extLst>
          </p:cNvPr>
          <p:cNvGrpSpPr/>
          <p:nvPr/>
        </p:nvGrpSpPr>
        <p:grpSpPr>
          <a:xfrm>
            <a:off x="1" y="6135557"/>
            <a:ext cx="12191999" cy="783792"/>
            <a:chOff x="-223793" y="6027003"/>
            <a:chExt cx="12515307" cy="830998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5E14C53B-0524-0D9B-C6EC-1FF0D327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3017B12-BDBB-A893-418C-6E0589937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B19735E7-0655-BD52-388E-D4A9FB21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237744-6D3C-B7DF-EBE1-1B6F03DF4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8B7940D7-94D3-FD8C-D68E-8C2886A1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D46DE7C2-574E-37EF-1F46-294578B6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991FE116-B972-9F96-874D-3AEE4554E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8987FD-7BE9-48B3-8CBB-EBCBA7C1858D}"/>
              </a:ext>
            </a:extLst>
          </p:cNvPr>
          <p:cNvSpPr/>
          <p:nvPr/>
        </p:nvSpPr>
        <p:spPr>
          <a:xfrm>
            <a:off x="1195754" y="3689417"/>
            <a:ext cx="10410307" cy="1269915"/>
          </a:xfrm>
          <a:custGeom>
            <a:avLst/>
            <a:gdLst>
              <a:gd name="connsiteX0" fmla="*/ 0 w 10472925"/>
              <a:gd name="connsiteY0" fmla="*/ 244442 h 1466620"/>
              <a:gd name="connsiteX1" fmla="*/ 244442 w 10472925"/>
              <a:gd name="connsiteY1" fmla="*/ 0 h 1466620"/>
              <a:gd name="connsiteX2" fmla="*/ 10228483 w 10472925"/>
              <a:gd name="connsiteY2" fmla="*/ 0 h 1466620"/>
              <a:gd name="connsiteX3" fmla="*/ 10472925 w 10472925"/>
              <a:gd name="connsiteY3" fmla="*/ 244442 h 1466620"/>
              <a:gd name="connsiteX4" fmla="*/ 10472925 w 10472925"/>
              <a:gd name="connsiteY4" fmla="*/ 1222178 h 1466620"/>
              <a:gd name="connsiteX5" fmla="*/ 10228483 w 10472925"/>
              <a:gd name="connsiteY5" fmla="*/ 1466620 h 1466620"/>
              <a:gd name="connsiteX6" fmla="*/ 244442 w 10472925"/>
              <a:gd name="connsiteY6" fmla="*/ 1466620 h 1466620"/>
              <a:gd name="connsiteX7" fmla="*/ 0 w 10472925"/>
              <a:gd name="connsiteY7" fmla="*/ 1222178 h 1466620"/>
              <a:gd name="connsiteX8" fmla="*/ 0 w 10472925"/>
              <a:gd name="connsiteY8" fmla="*/ 244442 h 146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2925" h="1466620" fill="none" extrusionOk="0">
                <a:moveTo>
                  <a:pt x="0" y="244442"/>
                </a:moveTo>
                <a:cubicBezTo>
                  <a:pt x="-17410" y="120101"/>
                  <a:pt x="122329" y="3678"/>
                  <a:pt x="244442" y="0"/>
                </a:cubicBezTo>
                <a:cubicBezTo>
                  <a:pt x="2211802" y="135331"/>
                  <a:pt x="5470516" y="4454"/>
                  <a:pt x="10228483" y="0"/>
                </a:cubicBezTo>
                <a:cubicBezTo>
                  <a:pt x="10371874" y="381"/>
                  <a:pt x="10483238" y="105468"/>
                  <a:pt x="10472925" y="244442"/>
                </a:cubicBezTo>
                <a:cubicBezTo>
                  <a:pt x="10511458" y="500246"/>
                  <a:pt x="10537223" y="1017281"/>
                  <a:pt x="10472925" y="1222178"/>
                </a:cubicBezTo>
                <a:cubicBezTo>
                  <a:pt x="10482975" y="1354585"/>
                  <a:pt x="10360469" y="1476663"/>
                  <a:pt x="10228483" y="1466620"/>
                </a:cubicBezTo>
                <a:cubicBezTo>
                  <a:pt x="9168032" y="1305012"/>
                  <a:pt x="3716662" y="1550315"/>
                  <a:pt x="244442" y="1466620"/>
                </a:cubicBezTo>
                <a:cubicBezTo>
                  <a:pt x="96591" y="1473690"/>
                  <a:pt x="8977" y="1370927"/>
                  <a:pt x="0" y="1222178"/>
                </a:cubicBezTo>
                <a:cubicBezTo>
                  <a:pt x="-83998" y="773466"/>
                  <a:pt x="-41930" y="507238"/>
                  <a:pt x="0" y="244442"/>
                </a:cubicBezTo>
                <a:close/>
              </a:path>
              <a:path w="10472925" h="1466620" stroke="0" extrusionOk="0">
                <a:moveTo>
                  <a:pt x="0" y="244442"/>
                </a:moveTo>
                <a:cubicBezTo>
                  <a:pt x="1626" y="106756"/>
                  <a:pt x="115819" y="133"/>
                  <a:pt x="244442" y="0"/>
                </a:cubicBezTo>
                <a:cubicBezTo>
                  <a:pt x="4020180" y="140082"/>
                  <a:pt x="9173945" y="49945"/>
                  <a:pt x="10228483" y="0"/>
                </a:cubicBezTo>
                <a:cubicBezTo>
                  <a:pt x="10362900" y="4624"/>
                  <a:pt x="10470736" y="104900"/>
                  <a:pt x="10472925" y="244442"/>
                </a:cubicBezTo>
                <a:cubicBezTo>
                  <a:pt x="10531723" y="593479"/>
                  <a:pt x="10414759" y="1094389"/>
                  <a:pt x="10472925" y="1222178"/>
                </a:cubicBezTo>
                <a:cubicBezTo>
                  <a:pt x="10449157" y="1368990"/>
                  <a:pt x="10366660" y="1474604"/>
                  <a:pt x="10228483" y="1466620"/>
                </a:cubicBezTo>
                <a:cubicBezTo>
                  <a:pt x="8678319" y="1523629"/>
                  <a:pt x="1528566" y="1313333"/>
                  <a:pt x="244442" y="1466620"/>
                </a:cubicBezTo>
                <a:cubicBezTo>
                  <a:pt x="101383" y="1450186"/>
                  <a:pt x="5287" y="1347263"/>
                  <a:pt x="0" y="1222178"/>
                </a:cubicBezTo>
                <a:cubicBezTo>
                  <a:pt x="-36955" y="802188"/>
                  <a:pt x="19723" y="694527"/>
                  <a:pt x="0" y="24444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718854429">
                  <a:custGeom>
                    <a:avLst/>
                    <a:gdLst>
                      <a:gd name="connsiteX0" fmla="*/ 0 w 10410307"/>
                      <a:gd name="connsiteY0" fmla="*/ 211657 h 1269915"/>
                      <a:gd name="connsiteX1" fmla="*/ 242980 w 10410307"/>
                      <a:gd name="connsiteY1" fmla="*/ 0 h 1269915"/>
                      <a:gd name="connsiteX2" fmla="*/ 10167326 w 10410307"/>
                      <a:gd name="connsiteY2" fmla="*/ 0 h 1269915"/>
                      <a:gd name="connsiteX3" fmla="*/ 10410307 w 10410307"/>
                      <a:gd name="connsiteY3" fmla="*/ 211657 h 1269915"/>
                      <a:gd name="connsiteX4" fmla="*/ 10410307 w 10410307"/>
                      <a:gd name="connsiteY4" fmla="*/ 1058257 h 1269915"/>
                      <a:gd name="connsiteX5" fmla="*/ 10167326 w 10410307"/>
                      <a:gd name="connsiteY5" fmla="*/ 1269915 h 1269915"/>
                      <a:gd name="connsiteX6" fmla="*/ 242980 w 10410307"/>
                      <a:gd name="connsiteY6" fmla="*/ 1269915 h 1269915"/>
                      <a:gd name="connsiteX7" fmla="*/ 0 w 10410307"/>
                      <a:gd name="connsiteY7" fmla="*/ 1058257 h 1269915"/>
                      <a:gd name="connsiteX8" fmla="*/ 0 w 10410307"/>
                      <a:gd name="connsiteY8" fmla="*/ 211657 h 1269915"/>
                      <a:gd name="connsiteX0" fmla="*/ 0 w 10410307"/>
                      <a:gd name="connsiteY0" fmla="*/ 211657 h 1269915"/>
                      <a:gd name="connsiteX1" fmla="*/ 242980 w 10410307"/>
                      <a:gd name="connsiteY1" fmla="*/ 0 h 1269915"/>
                      <a:gd name="connsiteX2" fmla="*/ 10167326 w 10410307"/>
                      <a:gd name="connsiteY2" fmla="*/ 0 h 1269915"/>
                      <a:gd name="connsiteX3" fmla="*/ 10410307 w 10410307"/>
                      <a:gd name="connsiteY3" fmla="*/ 211657 h 1269915"/>
                      <a:gd name="connsiteX4" fmla="*/ 10410307 w 10410307"/>
                      <a:gd name="connsiteY4" fmla="*/ 1058257 h 1269915"/>
                      <a:gd name="connsiteX5" fmla="*/ 10167326 w 10410307"/>
                      <a:gd name="connsiteY5" fmla="*/ 1269915 h 1269915"/>
                      <a:gd name="connsiteX6" fmla="*/ 242980 w 10410307"/>
                      <a:gd name="connsiteY6" fmla="*/ 1269915 h 1269915"/>
                      <a:gd name="connsiteX7" fmla="*/ 0 w 10410307"/>
                      <a:gd name="connsiteY7" fmla="*/ 1058257 h 1269915"/>
                      <a:gd name="connsiteX8" fmla="*/ 0 w 10410307"/>
                      <a:gd name="connsiteY8" fmla="*/ 211657 h 1269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10307" h="1269915" fill="none" extrusionOk="0">
                        <a:moveTo>
                          <a:pt x="0" y="211657"/>
                        </a:moveTo>
                        <a:cubicBezTo>
                          <a:pt x="-25042" y="108729"/>
                          <a:pt x="129936" y="5563"/>
                          <a:pt x="242980" y="0"/>
                        </a:cubicBezTo>
                        <a:cubicBezTo>
                          <a:pt x="2143708" y="192479"/>
                          <a:pt x="5493143" y="214148"/>
                          <a:pt x="10167326" y="0"/>
                        </a:cubicBezTo>
                        <a:cubicBezTo>
                          <a:pt x="10315945" y="605"/>
                          <a:pt x="10436445" y="85203"/>
                          <a:pt x="10410307" y="211657"/>
                        </a:cubicBezTo>
                        <a:cubicBezTo>
                          <a:pt x="10447846" y="411738"/>
                          <a:pt x="10472060" y="877891"/>
                          <a:pt x="10410307" y="1058257"/>
                        </a:cubicBezTo>
                        <a:cubicBezTo>
                          <a:pt x="10430091" y="1170377"/>
                          <a:pt x="10293422" y="1295596"/>
                          <a:pt x="10167326" y="1269915"/>
                        </a:cubicBezTo>
                        <a:cubicBezTo>
                          <a:pt x="8860129" y="945266"/>
                          <a:pt x="3720153" y="1276657"/>
                          <a:pt x="242980" y="1269915"/>
                        </a:cubicBezTo>
                        <a:cubicBezTo>
                          <a:pt x="88188" y="1280341"/>
                          <a:pt x="10409" y="1189331"/>
                          <a:pt x="0" y="1058257"/>
                        </a:cubicBezTo>
                        <a:cubicBezTo>
                          <a:pt x="-70621" y="665954"/>
                          <a:pt x="-31312" y="436458"/>
                          <a:pt x="0" y="211657"/>
                        </a:cubicBezTo>
                        <a:close/>
                      </a:path>
                      <a:path w="10410307" h="1269915" stroke="0" extrusionOk="0">
                        <a:moveTo>
                          <a:pt x="0" y="211657"/>
                        </a:moveTo>
                        <a:cubicBezTo>
                          <a:pt x="-8729" y="92559"/>
                          <a:pt x="124562" y="13122"/>
                          <a:pt x="242980" y="0"/>
                        </a:cubicBezTo>
                        <a:cubicBezTo>
                          <a:pt x="3988524" y="2213"/>
                          <a:pt x="9193879" y="37827"/>
                          <a:pt x="10167326" y="0"/>
                        </a:cubicBezTo>
                        <a:cubicBezTo>
                          <a:pt x="10286177" y="-3067"/>
                          <a:pt x="10405741" y="97287"/>
                          <a:pt x="10410307" y="211657"/>
                        </a:cubicBezTo>
                        <a:cubicBezTo>
                          <a:pt x="10476125" y="523148"/>
                          <a:pt x="10349687" y="959303"/>
                          <a:pt x="10410307" y="1058257"/>
                        </a:cubicBezTo>
                        <a:cubicBezTo>
                          <a:pt x="10386655" y="1179942"/>
                          <a:pt x="10308861" y="1287562"/>
                          <a:pt x="10167326" y="1269915"/>
                        </a:cubicBezTo>
                        <a:cubicBezTo>
                          <a:pt x="8546219" y="1077397"/>
                          <a:pt x="1389187" y="1210014"/>
                          <a:pt x="242980" y="1269915"/>
                        </a:cubicBezTo>
                        <a:cubicBezTo>
                          <a:pt x="99363" y="1259403"/>
                          <a:pt x="-8090" y="1175718"/>
                          <a:pt x="0" y="1058257"/>
                        </a:cubicBezTo>
                        <a:cubicBezTo>
                          <a:pt x="-23259" y="701058"/>
                          <a:pt x="29076" y="615537"/>
                          <a:pt x="0" y="211657"/>
                        </a:cubicBezTo>
                        <a:close/>
                      </a:path>
                      <a:path w="10410307" h="1269915" fill="none" stroke="0" extrusionOk="0">
                        <a:moveTo>
                          <a:pt x="0" y="211657"/>
                        </a:moveTo>
                        <a:cubicBezTo>
                          <a:pt x="-14338" y="99093"/>
                          <a:pt x="130835" y="3376"/>
                          <a:pt x="242980" y="0"/>
                        </a:cubicBezTo>
                        <a:cubicBezTo>
                          <a:pt x="2467433" y="238823"/>
                          <a:pt x="5836433" y="-440887"/>
                          <a:pt x="10167326" y="0"/>
                        </a:cubicBezTo>
                        <a:cubicBezTo>
                          <a:pt x="10308010" y="14950"/>
                          <a:pt x="10416580" y="83071"/>
                          <a:pt x="10410307" y="211657"/>
                        </a:cubicBezTo>
                        <a:cubicBezTo>
                          <a:pt x="10422672" y="417387"/>
                          <a:pt x="10468938" y="880944"/>
                          <a:pt x="10410307" y="1058257"/>
                        </a:cubicBezTo>
                        <a:cubicBezTo>
                          <a:pt x="10405942" y="1180038"/>
                          <a:pt x="10305520" y="1296208"/>
                          <a:pt x="10167326" y="1269915"/>
                        </a:cubicBezTo>
                        <a:cubicBezTo>
                          <a:pt x="8836240" y="1273397"/>
                          <a:pt x="4319751" y="1417820"/>
                          <a:pt x="242980" y="1269915"/>
                        </a:cubicBezTo>
                        <a:cubicBezTo>
                          <a:pt x="89094" y="1261925"/>
                          <a:pt x="9874" y="1185271"/>
                          <a:pt x="0" y="1058257"/>
                        </a:cubicBezTo>
                        <a:cubicBezTo>
                          <a:pt x="-106799" y="640392"/>
                          <a:pt x="-52877" y="442540"/>
                          <a:pt x="0" y="2116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ưu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lớp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8DD34FCA-6117-48BB-B75E-01934CBCB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0" y="2983403"/>
            <a:ext cx="2546878" cy="748357"/>
          </a:xfrm>
          <a:prstGeom prst="rect">
            <a:avLst/>
          </a:prstGeom>
        </p:spPr>
      </p:pic>
      <p:sp>
        <p:nvSpPr>
          <p:cNvPr id="14" name="文本框 21">
            <a:extLst>
              <a:ext uri="{FF2B5EF4-FFF2-40B4-BE49-F238E27FC236}">
                <a16:creationId xmlns:a16="http://schemas.microsoft.com/office/drawing/2014/main" id="{190D0664-8835-44CD-93DF-A8E0044B79E4}"/>
              </a:ext>
            </a:extLst>
          </p:cNvPr>
          <p:cNvSpPr txBox="1"/>
          <p:nvPr/>
        </p:nvSpPr>
        <p:spPr>
          <a:xfrm>
            <a:off x="3126724" y="-6106"/>
            <a:ext cx="915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Ba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29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10 </a:t>
            </a:r>
            <a:r>
              <a:rPr lang="en-US" altLang="zh-CN" sz="4000" b="1" i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i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2024</a:t>
            </a:r>
            <a:endParaRPr lang="zh-CN" altLang="en-US" sz="4000" b="1" i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2DC4EDEE-3EF2-4EA0-B1D4-ED507F98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481" y="759991"/>
            <a:ext cx="5248953" cy="87231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59D1D02B-7249-417B-B8A3-3DFC6A1C6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09" y="860920"/>
            <a:ext cx="8867895" cy="26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786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51"/>
          <p:cNvSpPr/>
          <p:nvPr/>
        </p:nvSpPr>
        <p:spPr>
          <a:xfrm>
            <a:off x="3901440" y="131885"/>
            <a:ext cx="8033193" cy="410199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172" name="Picture 4" descr="Baby Bird Nest Stock Vector (Royalty Free) 338484314 | Shutterstock">
            <a:extLst>
              <a:ext uri="{FF2B5EF4-FFF2-40B4-BE49-F238E27FC236}">
                <a16:creationId xmlns:a16="http://schemas.microsoft.com/office/drawing/2014/main" id="{E0F95821-CB14-88E0-ACBB-94FAC742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3165" r="98945">
                        <a14:foregroundMark x1="3165" y1="70357" x2="8017" y2="70000"/>
                        <a14:foregroundMark x1="72152" y1="6429" x2="72152" y2="6429"/>
                        <a14:foregroundMark x1="66034" y1="8214" x2="66034" y2="8214"/>
                        <a14:foregroundMark x1="76582" y1="26786" x2="76582" y2="26786"/>
                        <a14:foregroundMark x1="78903" y1="30000" x2="78903" y2="30000"/>
                        <a14:foregroundMark x1="68987" y1="5714" x2="68987" y2="5714"/>
                        <a14:foregroundMark x1="91772" y1="34286" x2="91772" y2="34286"/>
                        <a14:foregroundMark x1="96835" y1="38214" x2="96835" y2="38214"/>
                        <a14:foregroundMark x1="98734" y1="45357" x2="98734" y2="45357"/>
                        <a14:foregroundMark x1="99367" y1="38214" x2="99367" y2="38214"/>
                        <a14:foregroundMark x1="64557" y1="4286" x2="64557" y2="4286"/>
                        <a14:foregroundMark x1="70675" y1="4286" x2="70675" y2="4286"/>
                        <a14:foregroundMark x1="71941" y1="2500" x2="71941" y2="2500"/>
                        <a14:foregroundMark x1="63924" y1="2857" x2="63924" y2="2857"/>
                        <a14:foregroundMark x1="76371" y1="24643" x2="76371" y2="24643"/>
                        <a14:foregroundMark x1="79747" y1="32500" x2="79747" y2="32500"/>
                        <a14:foregroundMark x1="78692" y1="36071" x2="78692" y2="36071"/>
                        <a14:foregroundMark x1="81013" y1="29286" x2="81013" y2="29286"/>
                        <a14:foregroundMark x1="63713" y1="24286" x2="63713" y2="24286"/>
                        <a14:foregroundMark x1="47468" y1="36429" x2="47468" y2="36429"/>
                        <a14:backgroundMark x1="35865" y1="73571" x2="35865" y2="73571"/>
                        <a14:backgroundMark x1="37764" y1="77143" x2="37764" y2="77143"/>
                        <a14:backgroundMark x1="67722" y1="11071" x2="67722" y2="1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33120"/>
            <a:ext cx="4569916" cy="26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F6416-CB42-D830-BD50-BB40C09EF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97" y="-12011"/>
            <a:ext cx="8456945" cy="2206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5E076-442D-64F2-63A7-1B968B04EBCF}"/>
              </a:ext>
            </a:extLst>
          </p:cNvPr>
          <p:cNvSpPr txBox="1"/>
          <p:nvPr/>
        </p:nvSpPr>
        <p:spPr>
          <a:xfrm>
            <a:off x="4569918" y="1720047"/>
            <a:ext cx="6636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3BF4987-D47B-4D3C-98A5-6475917EF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67" y="3873743"/>
            <a:ext cx="4741067" cy="29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844A2C8-4BDC-48CE-BD93-A45B76CB0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F6D5D92-7A2B-4687-930F-C6DC5C2321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0000" l="2000" r="98300">
                        <a14:foregroundMark x1="6500" y1="51154" x2="7700" y2="68333"/>
                        <a14:foregroundMark x1="2300" y1="52051" x2="6400" y2="73333"/>
                        <a14:foregroundMark x1="6400" y1="73333" x2="6600" y2="73846"/>
                        <a14:foregroundMark x1="12300" y1="49359" x2="12300" y2="67821"/>
                        <a14:foregroundMark x1="9100" y1="49872" x2="9100" y2="58846"/>
                        <a14:foregroundMark x1="2000" y1="50256" x2="2900" y2="61923"/>
                        <a14:foregroundMark x1="71800" y1="10769" x2="71800" y2="22692"/>
                        <a14:foregroundMark x1="67100" y1="10769" x2="78200" y2="14231"/>
                        <a14:foregroundMark x1="69200" y1="9359" x2="76700" y2="19872"/>
                        <a14:foregroundMark x1="76700" y1="19872" x2="74200" y2="9615"/>
                        <a14:foregroundMark x1="74200" y1="9615" x2="71500" y2="11026"/>
                        <a14:foregroundMark x1="66100" y1="9231" x2="66000" y2="20897"/>
                        <a14:foregroundMark x1="66000" y1="20897" x2="68100" y2="11667"/>
                        <a14:foregroundMark x1="68100" y1="11667" x2="66700" y2="10000"/>
                        <a14:foregroundMark x1="61400" y1="22308" x2="64000" y2="20769"/>
                        <a14:foregroundMark x1="78000" y1="22821" x2="79600" y2="24615"/>
                        <a14:foregroundMark x1="90900" y1="48974" x2="91600" y2="70256"/>
                        <a14:foregroundMark x1="89500" y1="46026" x2="97200" y2="53205"/>
                        <a14:foregroundMark x1="98300" y1="50769" x2="98300" y2="50769"/>
                        <a14:foregroundMark x1="20700" y1="25897" x2="34200" y2="27692"/>
                        <a14:foregroundMark x1="34200" y1="27692" x2="73100" y2="26026"/>
                        <a14:foregroundMark x1="73100" y1="26026" x2="79600" y2="27692"/>
                        <a14:foregroundMark x1="18500" y1="29103" x2="20600" y2="71795"/>
                        <a14:foregroundMark x1="20600" y1="71795" x2="21700" y2="77821"/>
                        <a14:foregroundMark x1="26000" y1="66154" x2="67400" y2="63590"/>
                        <a14:foregroundMark x1="67400" y1="63590" x2="68500" y2="63846"/>
                        <a14:foregroundMark x1="7300" y1="78205" x2="8800" y2="81282"/>
                        <a14:foregroundMark x1="12500" y1="76923" x2="10500" y2="8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5115"/>
          <a:stretch/>
        </p:blipFill>
        <p:spPr>
          <a:xfrm>
            <a:off x="-1111348" y="-513822"/>
            <a:ext cx="15010228" cy="4139769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C20A523-774B-49DC-98F8-8C2CBC0AB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084" y="463769"/>
            <a:ext cx="5041829" cy="147536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AEF8C2B9-8339-4B79-B5BF-21FD082555D2}"/>
              </a:ext>
            </a:extLst>
          </p:cNvPr>
          <p:cNvSpPr txBox="1"/>
          <p:nvPr/>
        </p:nvSpPr>
        <p:spPr>
          <a:xfrm>
            <a:off x="1071096" y="1839205"/>
            <a:ext cx="1004980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"Sứ giả tình bạn"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组合 49">
            <a:extLst>
              <a:ext uri="{FF2B5EF4-FFF2-40B4-BE49-F238E27FC236}">
                <a16:creationId xmlns:a16="http://schemas.microsoft.com/office/drawing/2014/main" id="{D59FAFCC-FBE4-4E16-B4BA-B962322B3D02}"/>
              </a:ext>
            </a:extLst>
          </p:cNvPr>
          <p:cNvGrpSpPr/>
          <p:nvPr/>
        </p:nvGrpSpPr>
        <p:grpSpPr>
          <a:xfrm>
            <a:off x="0" y="2825101"/>
            <a:ext cx="4543866" cy="2550248"/>
            <a:chOff x="-112148" y="3696816"/>
            <a:chExt cx="6208148" cy="3161184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AD4A4A43-5B96-46E1-BFE7-3E7A8F465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14" name="图片 22">
              <a:extLst>
                <a:ext uri="{FF2B5EF4-FFF2-40B4-BE49-F238E27FC236}">
                  <a16:creationId xmlns:a16="http://schemas.microsoft.com/office/drawing/2014/main" id="{1AE915A2-FCAB-4E43-8905-7237C45D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136778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74912327743">
            <a:hlinkClick r:id="" action="ppaction://media"/>
            <a:extLst>
              <a:ext uri="{FF2B5EF4-FFF2-40B4-BE49-F238E27FC236}">
                <a16:creationId xmlns:a16="http://schemas.microsoft.com/office/drawing/2014/main" id="{E3F03DAC-F59B-4399-81ED-F8E27BF8F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</TotalTime>
  <Words>116</Words>
  <Application>Microsoft Office PowerPoint</Application>
  <PresentationFormat>Màn hình rộng</PresentationFormat>
  <Paragraphs>14</Paragraphs>
  <Slides>12</Slides>
  <Notes>6</Notes>
  <HiddenSlides>1</HiddenSlides>
  <MMClips>5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6" baseType="lpstr">
      <vt:lpstr>.VnBahamasBH</vt:lpstr>
      <vt:lpstr>.VnUniverseH</vt:lpstr>
      <vt:lpstr>Arial</vt:lpstr>
      <vt:lpstr>Calibri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SVN-Kitten</vt:lpstr>
      <vt:lpstr>Times New Roman</vt:lpstr>
      <vt:lpstr>Weltkindertag! by Slidego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Tran Thi Bich Truc</cp:lastModifiedBy>
  <cp:revision>66</cp:revision>
  <dcterms:created xsi:type="dcterms:W3CDTF">2022-07-21T15:03:37Z</dcterms:created>
  <dcterms:modified xsi:type="dcterms:W3CDTF">2024-10-28T05:51:05Z</dcterms:modified>
  <cp:category>9Slide.vn</cp:category>
</cp:coreProperties>
</file>