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5"/>
  </p:notesMasterIdLst>
  <p:sldIdLst>
    <p:sldId id="347" r:id="rId2"/>
    <p:sldId id="348" r:id="rId3"/>
    <p:sldId id="267" r:id="rId4"/>
    <p:sldId id="268" r:id="rId5"/>
    <p:sldId id="269" r:id="rId6"/>
    <p:sldId id="343" r:id="rId7"/>
    <p:sldId id="330" r:id="rId8"/>
    <p:sldId id="344" r:id="rId9"/>
    <p:sldId id="345" r:id="rId10"/>
    <p:sldId id="338" r:id="rId11"/>
    <p:sldId id="346" r:id="rId12"/>
    <p:sldId id="270" r:id="rId13"/>
    <p:sldId id="271" r:id="rId14"/>
    <p:sldId id="349" r:id="rId15"/>
    <p:sldId id="312" r:id="rId16"/>
    <p:sldId id="304" r:id="rId17"/>
    <p:sldId id="316" r:id="rId18"/>
    <p:sldId id="313" r:id="rId19"/>
    <p:sldId id="315" r:id="rId20"/>
    <p:sldId id="317" r:id="rId21"/>
    <p:sldId id="314" r:id="rId22"/>
    <p:sldId id="350" r:id="rId23"/>
    <p:sldId id="311" r:id="rId24"/>
    <p:sldId id="326" r:id="rId25"/>
    <p:sldId id="333" r:id="rId26"/>
    <p:sldId id="325" r:id="rId27"/>
    <p:sldId id="332" r:id="rId28"/>
    <p:sldId id="318" r:id="rId29"/>
    <p:sldId id="275" r:id="rId30"/>
    <p:sldId id="279" r:id="rId31"/>
    <p:sldId id="319" r:id="rId32"/>
    <p:sldId id="280" r:id="rId33"/>
    <p:sldId id="334" r:id="rId34"/>
    <p:sldId id="335" r:id="rId35"/>
    <p:sldId id="336" r:id="rId36"/>
    <p:sldId id="291" r:id="rId37"/>
    <p:sldId id="320" r:id="rId38"/>
    <p:sldId id="321" r:id="rId39"/>
    <p:sldId id="322" r:id="rId40"/>
    <p:sldId id="323" r:id="rId41"/>
    <p:sldId id="284" r:id="rId42"/>
    <p:sldId id="337" r:id="rId43"/>
    <p:sldId id="260" r:id="rId44"/>
    <p:sldId id="340" r:id="rId45"/>
    <p:sldId id="341" r:id="rId46"/>
    <p:sldId id="342" r:id="rId47"/>
    <p:sldId id="339" r:id="rId48"/>
    <p:sldId id="293" r:id="rId49"/>
    <p:sldId id="324" r:id="rId50"/>
    <p:sldId id="294" r:id="rId51"/>
    <p:sldId id="295" r:id="rId52"/>
    <p:sldId id="296" r:id="rId53"/>
    <p:sldId id="297" r:id="rId5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>
        <p:scale>
          <a:sx n="15" d="100"/>
          <a:sy n="15" d="100"/>
        </p:scale>
        <p:origin x="681" y="1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08/08/2023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1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7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036182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5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8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oud-sound-speaker-volume-icon-157172/" TargetMode="Externa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hyperlink" Target="https://openclipart.org/detail/167549/Kliponious-green-tick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18662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8536F-F783-DCF1-549E-249B322B0226}"/>
              </a:ext>
            </a:extLst>
          </p:cNvPr>
          <p:cNvSpPr txBox="1"/>
          <p:nvPr/>
        </p:nvSpPr>
        <p:spPr>
          <a:xfrm>
            <a:off x="6453415" y="3183903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2.1 - PAGE 23</a:t>
            </a:r>
          </a:p>
        </p:txBody>
      </p:sp>
    </p:spTree>
    <p:extLst>
      <p:ext uri="{BB962C8B-B14F-4D97-AF65-F5344CB8AC3E}">
        <p14:creationId xmlns:p14="http://schemas.microsoft.com/office/powerpoint/2010/main" val="230371017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hop,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fly,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jump (rope),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swim,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run,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climb (a tree)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43" y="0"/>
            <a:ext cx="99961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0278" y="4114805"/>
            <a:ext cx="421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1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01EF174D-9EB3-4D7C-A289-F9F48E56F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4249" y="650838"/>
            <a:ext cx="621009" cy="62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8E0D6-A288-18A3-CD46-E49EE22C7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88AB4-F7CD-D04F-2A6A-225BCA8B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2054431"/>
            <a:ext cx="11752741" cy="2838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B0621-6599-4056-453F-E4ECC99FECE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A6E9D43-A9EC-0694-A268-D25D6F37D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76092" y="386955"/>
            <a:ext cx="1052847" cy="10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E8D16A75-9742-A26D-FC86-9FFDE5CA56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32.6773" end="28670.06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483" y="323268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3572883" y="161089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hɑːp</a:t>
            </a:r>
            <a:r>
              <a:rPr lang="en-US" sz="2400" dirty="0"/>
              <a:t>/ </a:t>
            </a:r>
          </a:p>
          <a:p>
            <a:pPr algn="ctr"/>
            <a:r>
              <a:rPr lang="vi-VN" sz="2400" dirty="0"/>
              <a:t>nhảy lò cò </a:t>
            </a:r>
            <a:endParaRPr lang="vi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E27C3-0E19-AFAC-B107-A265BA2D0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8" y="674518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68FB2F-4E20-C42C-D10F-67A171836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81" y="2111441"/>
            <a:ext cx="4124138" cy="40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61DC8AC8-9897-EFD3-A065-8D1A6B16B4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3.9455" end="24728.74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7605" y="359606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flaɪ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/>
              <a:t>bay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D101C-FFA6-51F0-373E-D8786DCD7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00DD1F-DBD5-A0F3-A4CC-190379058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46" y="2031999"/>
            <a:ext cx="4066318" cy="3940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32867-7BAF-AC38-7D33-145B13DCBAC6}"/>
              </a:ext>
            </a:extLst>
          </p:cNvPr>
          <p:cNvSpPr txBox="1"/>
          <p:nvPr/>
        </p:nvSpPr>
        <p:spPr>
          <a:xfrm>
            <a:off x="5453311" y="158773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1920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F826FC3C-75A8-C54C-C6FE-DAB6CBCF1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.9664" end="19774.99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9065" y="36689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62788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jump (rope)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75300" y="3429000"/>
            <a:ext cx="1971454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dʒʌmp</a:t>
            </a:r>
            <a:r>
              <a:rPr lang="en-US" sz="2400" dirty="0"/>
              <a:t> </a:t>
            </a:r>
            <a:r>
              <a:rPr lang="en-US" sz="2400" dirty="0" err="1"/>
              <a:t>roʊp</a:t>
            </a:r>
            <a:r>
              <a:rPr lang="en-US" sz="2400" dirty="0"/>
              <a:t>/ </a:t>
            </a:r>
          </a:p>
          <a:p>
            <a:pPr algn="ctr"/>
            <a:r>
              <a:rPr lang="vi-VN" sz="2400" dirty="0"/>
              <a:t>nhảy (dây) </a:t>
            </a:r>
            <a:endParaRPr lang="vi-V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5865B-276F-82C9-0A00-8C437D9D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904D969-D683-4764-F378-9728989D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084" y="1928720"/>
            <a:ext cx="4051962" cy="3927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213C3-B4DE-284F-2604-B3817BCF8BEE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274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01514AD3-547F-B44A-C4AA-D87E0CCAE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.8145" end="12567.8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0" y="323268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swɪm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bơi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21982-E174-CECA-8AB9-2DCC2CCC1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EE909B-0E4E-B960-47E8-DBC352F68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506" y="1995971"/>
            <a:ext cx="4229455" cy="409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1D020-7A0B-D828-642F-F3F302EB6FD6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37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588" y="548826"/>
            <a:ext cx="3972870" cy="5579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642933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63F5F65F-9928-3CB8-2130-FEB4D58CB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8.4973" end="8197.7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798" y="331948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rʌn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chạy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51D92-20D7-F1C9-5233-494A5126D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872313"/>
            <a:ext cx="59055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9F72853-7CB0-C5F5-2F3E-5AFEC6B51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26" y="1885942"/>
            <a:ext cx="4737737" cy="449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14641-7542-67C6-E034-43123E154808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8251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7E86BE97-6384-681B-9F7E-DA9F4FE2C6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3.4735" end="2289.8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039" y="318162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88914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climb (a tree)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16904" y="3397052"/>
            <a:ext cx="2260050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klaɪm</a:t>
            </a:r>
            <a:r>
              <a:rPr lang="en-US" sz="2400" dirty="0"/>
              <a:t> </a:t>
            </a:r>
            <a:r>
              <a:rPr lang="en-US" sz="2400" dirty="0" err="1"/>
              <a:t>ə</a:t>
            </a:r>
            <a:r>
              <a:rPr lang="en-US" sz="2400" dirty="0"/>
              <a:t> triː/ </a:t>
            </a:r>
          </a:p>
          <a:p>
            <a:pPr algn="ctr"/>
            <a:r>
              <a:rPr lang="en-US" sz="2400" dirty="0" err="1"/>
              <a:t>leo</a:t>
            </a:r>
            <a:r>
              <a:rPr lang="en-US" sz="2400" dirty="0"/>
              <a:t>, </a:t>
            </a:r>
            <a:r>
              <a:rPr lang="en-US" sz="2400" dirty="0" err="1"/>
              <a:t>trèo</a:t>
            </a:r>
            <a:r>
              <a:rPr lang="en-US" sz="2400" dirty="0"/>
              <a:t> (</a:t>
            </a:r>
            <a:r>
              <a:rPr lang="en-US" sz="2400" dirty="0" err="1"/>
              <a:t>cây</a:t>
            </a:r>
            <a:r>
              <a:rPr lang="en-US" sz="2400" dirty="0"/>
              <a:t>) 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1E210-1119-2EC9-884C-CFE81039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CF37384-ACCA-98EA-037D-8B027C919B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0"/>
          <a:stretch/>
        </p:blipFill>
        <p:spPr>
          <a:xfrm>
            <a:off x="1037345" y="1560977"/>
            <a:ext cx="4772226" cy="438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4D93B-FC68-1C8F-18B9-E1075B9D7500}"/>
              </a:ext>
            </a:extLst>
          </p:cNvPr>
          <p:cNvSpPr txBox="1"/>
          <p:nvPr/>
        </p:nvSpPr>
        <p:spPr>
          <a:xfrm>
            <a:off x="5809571" y="137472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537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3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2162BBA0-347D-C351-881E-834D389E77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8.4973" end="8197.78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7412" y="328200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98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4D9F51B-1433-7615-6262-1EF5DF696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7" t="14494" r="15879" b="5099"/>
          <a:stretch/>
        </p:blipFill>
        <p:spPr>
          <a:xfrm>
            <a:off x="700090" y="144646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79E5C45-F52F-EA73-4C2A-3E7CD8DA54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51" t="15135" r="9812" b="8986"/>
          <a:stretch/>
        </p:blipFill>
        <p:spPr>
          <a:xfrm>
            <a:off x="4442376" y="1617731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221BBF-3645-B049-B38F-9D9241EF09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21" t="19184" r="8402" b="7219"/>
          <a:stretch/>
        </p:blipFill>
        <p:spPr>
          <a:xfrm>
            <a:off x="8162336" y="1720125"/>
            <a:ext cx="3517120" cy="341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873C99E2-D892-62ED-C32D-9C6446137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.9664" end="19774.9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9364" y="304820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72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97F488B1-326E-68DA-6F8C-2EEFD6233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.8145" end="12567.80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0650" y="460912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52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0C568-3041-817B-44A7-A2EC578B5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7" t="12338" r="9785" b="9289"/>
          <a:stretch/>
        </p:blipFill>
        <p:spPr>
          <a:xfrm>
            <a:off x="873772" y="1780741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58279B-3932-83E1-46A6-F8F27AD7E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24" t="13575" r="10178" b="9286"/>
          <a:stretch/>
        </p:blipFill>
        <p:spPr>
          <a:xfrm>
            <a:off x="4673607" y="1727811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1A79B-D229-9216-4357-B8906D9927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43" t="24941" r="10271" b="8414"/>
          <a:stretch/>
        </p:blipFill>
        <p:spPr>
          <a:xfrm>
            <a:off x="8536683" y="2571750"/>
            <a:ext cx="2781546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D1 TRACK 33.mp3">
            <a:hlinkClick r:id="" action="ppaction://media"/>
            <a:extLst>
              <a:ext uri="{FF2B5EF4-FFF2-40B4-BE49-F238E27FC236}">
                <a16:creationId xmlns:a16="http://schemas.microsoft.com/office/drawing/2014/main" id="{AF6A50D3-8BA5-318E-3E06-1EBBCA383E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3.4735" end="2289.82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8214" y="636718"/>
            <a:ext cx="812800" cy="81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246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AE5EC-8D02-E894-9AB3-CDB935E0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50" y="632855"/>
            <a:ext cx="54102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playing tennis&#10;&#10;Description automatically generated with medium confidence">
            <a:extLst>
              <a:ext uri="{FF2B5EF4-FFF2-40B4-BE49-F238E27FC236}">
                <a16:creationId xmlns:a16="http://schemas.microsoft.com/office/drawing/2014/main" id="{F6F10EEA-EDBD-1A81-68D3-F5BEF852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1" y="1902599"/>
            <a:ext cx="12014517" cy="35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47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28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2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about what others can or can't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  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she can. / No, she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Tom and Ben swim?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they can. / No, they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   Can you jump rope?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			- Yes, we can. / No, we can't.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44" y="0"/>
            <a:ext cx="99545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0742" y="4094023"/>
            <a:ext cx="4011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34.mp3">
            <a:hlinkClick r:id="" action="ppaction://media"/>
            <a:extLst>
              <a:ext uri="{FF2B5EF4-FFF2-40B4-BE49-F238E27FC236}">
                <a16:creationId xmlns:a16="http://schemas.microsoft.com/office/drawing/2014/main" id="{6B27E851-1BA3-6AD3-E34D-CCDD9441E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4572" y="609677"/>
            <a:ext cx="624114" cy="624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84BD0-65EF-021E-9AE6-3170EB38D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8" y="456953"/>
            <a:ext cx="53086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0E12FE-6C1F-1052-7A17-AC0C887B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46" y="1736766"/>
            <a:ext cx="11898107" cy="33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76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566056"/>
            <a:ext cx="8878078" cy="5918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B3A68E-F215-3FF6-DA61-7BC734A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2"/>
          <a:stretch/>
        </p:blipFill>
        <p:spPr>
          <a:xfrm>
            <a:off x="4029075" y="1966293"/>
            <a:ext cx="3760591" cy="359309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you run?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Charlie hop?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he can.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076E447A-F56F-5CBE-6613-7911CEFE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0"/>
          <a:stretch/>
        </p:blipFill>
        <p:spPr>
          <a:xfrm>
            <a:off x="3643313" y="2278635"/>
            <a:ext cx="3629025" cy="358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115331" y="5538038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889520" y="1045137"/>
            <a:ext cx="572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Can Lucy and Ben jump rope?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7579162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8380686" y="97369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No, they can’t.</a:t>
            </a: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EF924DC6-3AFB-FD71-D2AD-A68713A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1"/>
          <a:stretch/>
        </p:blipFill>
        <p:spPr>
          <a:xfrm>
            <a:off x="3621526" y="2134413"/>
            <a:ext cx="3957636" cy="408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1151811" y="4982818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Lucy and Ben</a:t>
            </a:r>
          </a:p>
        </p:txBody>
      </p:sp>
    </p:spTree>
    <p:extLst>
      <p:ext uri="{BB962C8B-B14F-4D97-AF65-F5344CB8AC3E}">
        <p14:creationId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540905"/>
            <a:ext cx="51054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C7F814-86C2-9DBC-4C87-054F8F03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2" y="1837707"/>
            <a:ext cx="10776499" cy="26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8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8" y="422728"/>
            <a:ext cx="6859063" cy="83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4B59F72-3069-9E90-2174-0A5CDE94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8" y="1733798"/>
            <a:ext cx="11302997" cy="2642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E0741-DE75-383E-C4EA-300F02516784}"/>
              </a:ext>
            </a:extLst>
          </p:cNvPr>
          <p:cNvSpPr txBox="1"/>
          <p:nvPr/>
        </p:nvSpPr>
        <p:spPr>
          <a:xfrm>
            <a:off x="6244055" y="2050164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en-VN" sz="4400" b="1" dirty="0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C7437-AEA4-F463-4B60-D5A458412662}"/>
              </a:ext>
            </a:extLst>
          </p:cNvPr>
          <p:cNvSpPr txBox="1"/>
          <p:nvPr/>
        </p:nvSpPr>
        <p:spPr>
          <a:xfrm>
            <a:off x="4048897" y="3044279"/>
            <a:ext cx="1713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  <a:r>
              <a:rPr lang="en-VN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val="37771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3" y="481528"/>
            <a:ext cx="5792114" cy="706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D7BDD3D4-74B2-013A-5379-90F7DF4E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" y="2185061"/>
            <a:ext cx="11660808" cy="3102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8FAC5-75BC-225D-A322-E1E1E1FBA6A8}"/>
              </a:ext>
            </a:extLst>
          </p:cNvPr>
          <p:cNvSpPr txBox="1"/>
          <p:nvPr/>
        </p:nvSpPr>
        <p:spPr>
          <a:xfrm>
            <a:off x="3571875" y="3351548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jump rope</a:t>
            </a:r>
            <a:endParaRPr lang="en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6856C-B0EB-DCA5-B161-FA5ABC64A8CD}"/>
              </a:ext>
            </a:extLst>
          </p:cNvPr>
          <p:cNvSpPr txBox="1"/>
          <p:nvPr/>
        </p:nvSpPr>
        <p:spPr>
          <a:xfrm>
            <a:off x="4151135" y="4319513"/>
            <a:ext cx="2521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th</a:t>
            </a:r>
            <a:r>
              <a:rPr lang="en-VN" sz="4400" b="1" dirty="0">
                <a:solidFill>
                  <a:srgbClr val="FF0000"/>
                </a:solidFill>
              </a:rPr>
              <a:t>e</a:t>
            </a:r>
            <a:r>
              <a:rPr lang="en-US" sz="4400" b="1" dirty="0">
                <a:solidFill>
                  <a:srgbClr val="FF0000"/>
                </a:solidFill>
              </a:rPr>
              <a:t>y</a:t>
            </a:r>
            <a:r>
              <a:rPr lang="en-VN" sz="4400" b="1" dirty="0">
                <a:solidFill>
                  <a:srgbClr val="FF0000"/>
                </a:solidFill>
              </a:rPr>
              <a:t> can’t</a:t>
            </a:r>
          </a:p>
        </p:txBody>
      </p:sp>
    </p:spTree>
    <p:extLst>
      <p:ext uri="{BB962C8B-B14F-4D97-AF65-F5344CB8AC3E}">
        <p14:creationId xmlns:p14="http://schemas.microsoft.com/office/powerpoint/2010/main" val="17710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C680-5B0E-2988-C36D-2663F9A8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471830"/>
            <a:ext cx="6261380" cy="763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D34EA3E0-105B-7CEC-0483-54123438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6" y="1884053"/>
            <a:ext cx="11375918" cy="2782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BD4EF-A7B0-537A-DA42-C415DAF410D8}"/>
              </a:ext>
            </a:extLst>
          </p:cNvPr>
          <p:cNvSpPr txBox="1"/>
          <p:nvPr/>
        </p:nvSpPr>
        <p:spPr>
          <a:xfrm>
            <a:off x="5367275" y="2057400"/>
            <a:ext cx="145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climb</a:t>
            </a:r>
            <a:endParaRPr lang="en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80439-D568-5627-AF25-20122E625874}"/>
              </a:ext>
            </a:extLst>
          </p:cNvPr>
          <p:cNvSpPr txBox="1"/>
          <p:nvPr/>
        </p:nvSpPr>
        <p:spPr>
          <a:xfrm>
            <a:off x="4157777" y="3838328"/>
            <a:ext cx="1938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sh</a:t>
            </a:r>
            <a:r>
              <a:rPr lang="en-VN" sz="4400" b="1" dirty="0">
                <a:solidFill>
                  <a:srgbClr val="FF0000"/>
                </a:solidFill>
              </a:rPr>
              <a:t>e can</a:t>
            </a:r>
          </a:p>
        </p:txBody>
      </p:sp>
    </p:spTree>
    <p:extLst>
      <p:ext uri="{BB962C8B-B14F-4D97-AF65-F5344CB8AC3E}">
        <p14:creationId xmlns:p14="http://schemas.microsoft.com/office/powerpoint/2010/main" val="35878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0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93340" y="2870724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89" y="2961043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16582" y="18319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893340" y="1111543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55544" y="716674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82401" y="2273621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89" y="2352705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77449" y="14763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636532" y="888736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Yes, he </a:t>
            </a:r>
            <a:r>
              <a:rPr lang="es-ES" altLang="es-E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s-ES" altLang="es-ES" sz="3600" dirty="0">
                <a:latin typeface="Comic Sans MS" panose="030F0702030302020204" pitchFamily="66" charset="0"/>
              </a:rPr>
              <a:t>.              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83" y="1847921"/>
            <a:ext cx="2396926" cy="1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270903" y="1045432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465030" y="941344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B64DF1D-F47F-F65E-FA2F-F3CB349B51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4914317" y="1036400"/>
            <a:ext cx="689115" cy="7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426007" y="1401350"/>
            <a:ext cx="9037760" cy="1884775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Tom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draw</a:t>
            </a:r>
            <a:r>
              <a:rPr lang="es-ES" altLang="es-ES" sz="3600" b="1" dirty="0">
                <a:latin typeface="Comic Sans MS" panose="030F0702030302020204" pitchFamily="66" charset="0"/>
              </a:rPr>
              <a:t>?</a:t>
            </a:r>
          </a:p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b="1" dirty="0">
                <a:latin typeface="Comic Sans MS" panose="030F0702030302020204" pitchFamily="66" charset="0"/>
              </a:rPr>
              <a:t>No,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s-ES" altLang="es-ES" sz="3600" b="1" dirty="0">
                <a:latin typeface="Comic Sans MS" panose="030F0702030302020204" pitchFamily="66" charset="0"/>
              </a:rPr>
              <a:t>.</a:t>
            </a:r>
            <a:endParaRPr lang="es-ES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55" y="1334675"/>
            <a:ext cx="1315189" cy="13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6108599" y="646584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9A0BC-39C1-7A20-E123-9DCA7F49B59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1782" r="53548"/>
          <a:stretch/>
        </p:blipFill>
        <p:spPr>
          <a:xfrm>
            <a:off x="1628222" y="1017346"/>
            <a:ext cx="3123212" cy="30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6AFADA-CB3F-88B9-203C-C1F47963C772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42D0D89D-D13A-A851-4508-D800529D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22" y="401990"/>
            <a:ext cx="4404591" cy="657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43538C-544A-AECF-1C8C-A9C2427D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481" y="1158263"/>
            <a:ext cx="7772400" cy="255017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4D769B-C5F9-B3E3-CA72-B674A1C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49" y="3640405"/>
            <a:ext cx="8704763" cy="2835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3D0B6-D03A-1F62-B3EB-3000C4D71A75}"/>
              </a:ext>
            </a:extLst>
          </p:cNvPr>
          <p:cNvSpPr txBox="1"/>
          <p:nvPr/>
        </p:nvSpPr>
        <p:spPr>
          <a:xfrm>
            <a:off x="4810387" y="275149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  l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EC336-4294-D84F-DD80-8B2296C6BE1C}"/>
              </a:ext>
            </a:extLst>
          </p:cNvPr>
          <p:cNvSpPr txBox="1"/>
          <p:nvPr/>
        </p:nvSpPr>
        <p:spPr>
          <a:xfrm>
            <a:off x="7714791" y="2707103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 m p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810A6-DDE7-71CB-15E1-465BA9AB25A2}"/>
              </a:ext>
            </a:extLst>
          </p:cNvPr>
          <p:cNvSpPr txBox="1"/>
          <p:nvPr/>
        </p:nvSpPr>
        <p:spPr>
          <a:xfrm>
            <a:off x="1629788" y="5490871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  w    m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9C557-D3DA-CB21-5EB2-317A822A0DDE}"/>
              </a:ext>
            </a:extLst>
          </p:cNvPr>
          <p:cNvSpPr txBox="1"/>
          <p:nvPr/>
        </p:nvSpPr>
        <p:spPr>
          <a:xfrm>
            <a:off x="5029560" y="5464866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  u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B734B-55CE-F6B6-BDD3-F0F9120B3CBC}"/>
              </a:ext>
            </a:extLst>
          </p:cNvPr>
          <p:cNvSpPr txBox="1"/>
          <p:nvPr/>
        </p:nvSpPr>
        <p:spPr>
          <a:xfrm>
            <a:off x="7909868" y="5481237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     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 m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hop, fly, jump (rope), swim, run, climb (a tree)</a:t>
            </a:r>
            <a:r>
              <a:rPr lang="en-VN" sz="6000" dirty="0">
                <a:solidFill>
                  <a:schemeClr val="accent5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Lucy hop?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she can. / No, she can’t.</a:t>
            </a:r>
            <a:endParaRPr lang="en-VN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Tom and Ben swim?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they can. / No, they can't.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Can you jump rope?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Yes, we can. / No, we can't.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 page 11)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979713" y="610117"/>
            <a:ext cx="9989976" cy="5604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620</Words>
  <Application>Microsoft Office PowerPoint</Application>
  <PresentationFormat>Widescreen</PresentationFormat>
  <Paragraphs>132</Paragraphs>
  <Slides>53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Comic Sans MS</vt:lpstr>
      <vt:lpstr>Gill Sans MT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Hien Kim</cp:lastModifiedBy>
  <cp:revision>36</cp:revision>
  <dcterms:created xsi:type="dcterms:W3CDTF">2023-02-01T03:04:27Z</dcterms:created>
  <dcterms:modified xsi:type="dcterms:W3CDTF">2023-08-08T17:12:50Z</dcterms:modified>
</cp:coreProperties>
</file>