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4583" autoAdjust="0"/>
  </p:normalViewPr>
  <p:slideViewPr>
    <p:cSldViewPr snapToGrid="0">
      <p:cViewPr>
        <p:scale>
          <a:sx n="36" d="100"/>
          <a:sy n="36" d="100"/>
        </p:scale>
        <p:origin x="-105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89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0.wav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0" Type="http://schemas.openxmlformats.org/officeDocument/2006/relationships/image" Target="../media/image58.png"/><Relationship Id="rId4" Type="http://schemas.openxmlformats.org/officeDocument/2006/relationships/audio" Target="../media/audio10.wav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1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2.png"/><Relationship Id="rId5" Type="http://schemas.openxmlformats.org/officeDocument/2006/relationships/audio" Target="../media/audio11.wav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6.xml"/><Relationship Id="rId9" Type="http://schemas.openxmlformats.org/officeDocument/2006/relationships/audio" Target="../media/audio15.wav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2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microsoft.com/office/2007/relationships/media" Target="../media/media1.mp3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71.png"/><Relationship Id="rId5" Type="http://schemas.openxmlformats.org/officeDocument/2006/relationships/audio" Target="../media/audio11.wav"/><Relationship Id="rId15" Type="http://schemas.openxmlformats.org/officeDocument/2006/relationships/image" Target="../media/image64.png"/><Relationship Id="rId10" Type="http://schemas.openxmlformats.org/officeDocument/2006/relationships/audio" Target="../media/audio15.wav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38.xml"/><Relationship Id="rId9" Type="http://schemas.openxmlformats.org/officeDocument/2006/relationships/audio" Target="../media/audio14.wav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5.xml"/><Relationship Id="rId7" Type="http://schemas.openxmlformats.org/officeDocument/2006/relationships/image" Target="../media/image9.gif"/><Relationship Id="rId12" Type="http://schemas.openxmlformats.org/officeDocument/2006/relationships/slide" Target="slide29.xml"/><Relationship Id="rId17" Type="http://schemas.openxmlformats.org/officeDocument/2006/relationships/slide" Target="slide12.xml"/><Relationship Id="rId2" Type="http://schemas.openxmlformats.org/officeDocument/2006/relationships/notesSlide" Target="../notesSlides/notesSlide6.xml"/><Relationship Id="rId16" Type="http://schemas.openxmlformats.org/officeDocument/2006/relationships/slide" Target="slide11.xml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microsoft.com/office/2007/relationships/hdphoto" Target="../media/hdphoto1.wdp"/><Relationship Id="rId15" Type="http://schemas.openxmlformats.org/officeDocument/2006/relationships/slide" Target="slide10.xml"/><Relationship Id="rId10" Type="http://schemas.openxmlformats.org/officeDocument/2006/relationships/image" Target="../media/image13.jpeg"/><Relationship Id="rId19" Type="http://schemas.openxmlformats.org/officeDocument/2006/relationships/slide" Target="slide14.xml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879A179-5373-6ADD-7B1B-2877ECB00A0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60AC6377-A45F-B929-D35F-E7B926FDE9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4EC12FD-90BA-27DD-4F00-0F8374F7FE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ED42F1E6-D48A-39EF-B364-F3D95179B6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B658908-A08A-26DB-9B12-40476C95A9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9" y="629456"/>
            <a:ext cx="4005981" cy="5625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That's a snake. - Those are snakes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78071" y="729178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35404" y="7291783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92737" y="7292419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50070" y="7291783"/>
            <a:ext cx="731864" cy="731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D9E57-4C27-7C44-2530-B0F189A4BA50}"/>
              </a:ext>
            </a:extLst>
          </p:cNvPr>
          <p:cNvSpPr txBox="1"/>
          <p:nvPr/>
        </p:nvSpPr>
        <p:spPr>
          <a:xfrm>
            <a:off x="4424601" y="1197506"/>
            <a:ext cx="46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sentences to hear.</a:t>
            </a:r>
          </a:p>
        </p:txBody>
      </p: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01" y="3528517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67078" y="722178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28505" y="722178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58068" y="7221780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92622" y="7089727"/>
            <a:ext cx="731864" cy="9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4B9B9F-16A4-F1A5-7B4F-C4158C982C6B}"/>
              </a:ext>
            </a:extLst>
          </p:cNvPr>
          <p:cNvSpPr txBox="1"/>
          <p:nvPr/>
        </p:nvSpPr>
        <p:spPr>
          <a:xfrm>
            <a:off x="281611" y="1069546"/>
            <a:ext cx="1270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Click on the characters and choose the number to see the questions</a:t>
            </a:r>
          </a:p>
        </p:txBody>
      </p:sp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1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13074630" y="8200380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 action="ppaction://hlinksldjump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hlinkClick r:id="rId14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5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5" action="ppaction://hlinksldjump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6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7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8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 action="ppaction://hlinksldjump"/>
              </a:rPr>
              <a:t>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9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8C15AC3B-C37B-377C-501D-DC4F55545E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43" y="2990968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849DAEC-13AA-D9A5-A7EC-FE0FC80894C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FEA6F24-5782-91EF-712B-5616470FE3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592</Words>
  <Application>Microsoft Office PowerPoint</Application>
  <PresentationFormat>Widescreen</PresentationFormat>
  <Paragraphs>191</Paragraphs>
  <Slides>48</Slides>
  <Notes>47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.VnVogue</vt:lpstr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Hien Kim</cp:lastModifiedBy>
  <cp:revision>11</cp:revision>
  <dcterms:created xsi:type="dcterms:W3CDTF">2023-01-31T08:21:18Z</dcterms:created>
  <dcterms:modified xsi:type="dcterms:W3CDTF">2023-08-08T09:05:13Z</dcterms:modified>
</cp:coreProperties>
</file>