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370" r:id="rId3"/>
    <p:sldId id="384" r:id="rId4"/>
    <p:sldId id="385" r:id="rId5"/>
    <p:sldId id="360" r:id="rId6"/>
    <p:sldId id="363" r:id="rId7"/>
    <p:sldId id="390" r:id="rId8"/>
    <p:sldId id="391" r:id="rId9"/>
    <p:sldId id="335" r:id="rId10"/>
    <p:sldId id="323" r:id="rId11"/>
    <p:sldId id="358" r:id="rId12"/>
    <p:sldId id="364" r:id="rId13"/>
    <p:sldId id="365" r:id="rId14"/>
    <p:sldId id="389" r:id="rId15"/>
    <p:sldId id="3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  <a:srgbClr val="0000CC"/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8"/>
      </p:cViewPr>
      <p:guideLst>
        <p:guide orient="horz" pos="2099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1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370212" y="3971000"/>
            <a:ext cx="4403815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1831323" y="2111967"/>
            <a:ext cx="5323639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526338" y="-1744099"/>
            <a:ext cx="10711525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68740" tIns="68740" rIns="68740" bIns="6874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3.png"/><Relationship Id="rId7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7.png"/><Relationship Id="rId7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wmf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w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5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45" y="0"/>
            <a:ext cx="964882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065308" y="145811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65" y="2057563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 THỊ TÂM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 CÔ</a:t>
            </a:r>
          </a:p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" y="2045528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027609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771775"/>
            <a:ext cx="25955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771775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053104"/>
            <a:ext cx="3291289" cy="10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70632"/>
              </p:ext>
            </p:extLst>
          </p:nvPr>
        </p:nvGraphicFramePr>
        <p:xfrm>
          <a:off x="3520558" y="5244316"/>
          <a:ext cx="562045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2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970"/>
              </p:ext>
            </p:extLst>
          </p:nvPr>
        </p:nvGraphicFramePr>
        <p:xfrm>
          <a:off x="4682478" y="5240813"/>
          <a:ext cx="584983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93560"/>
              </p:ext>
            </p:extLst>
          </p:nvPr>
        </p:nvGraphicFramePr>
        <p:xfrm>
          <a:off x="5811394" y="5242759"/>
          <a:ext cx="604031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" y="1054524"/>
            <a:ext cx="4005330" cy="13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0" y="0"/>
            <a:ext cx="9144000" cy="98299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4 )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HOI TRA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2258379"/>
            <a:ext cx="3190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3" y="1938521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5" y="3550126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8913"/>
            <a:ext cx="3590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062412"/>
            <a:ext cx="4962526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5639862"/>
            <a:ext cx="3119438" cy="87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56751"/>
              </p:ext>
            </p:extLst>
          </p:nvPr>
        </p:nvGraphicFramePr>
        <p:xfrm>
          <a:off x="3280155" y="5798242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18809"/>
              </p:ext>
            </p:extLst>
          </p:nvPr>
        </p:nvGraphicFramePr>
        <p:xfrm>
          <a:off x="4292723" y="5798242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95279"/>
              </p:ext>
            </p:extLst>
          </p:nvPr>
        </p:nvGraphicFramePr>
        <p:xfrm>
          <a:off x="5446960" y="5798242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08"/>
            <a:ext cx="4005330" cy="13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0" y="0"/>
            <a:ext cx="9144000" cy="94930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HOI TRA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2258379"/>
            <a:ext cx="3190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51963"/>
            <a:ext cx="34099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832326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219700"/>
            <a:ext cx="8323263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00475"/>
            <a:ext cx="8323262" cy="1381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2419350" y="5076825"/>
            <a:ext cx="1409700" cy="1143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4426" y="3400425"/>
            <a:ext cx="66674" cy="609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9625" y="3248025"/>
            <a:ext cx="1581150" cy="857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29225" y="3181350"/>
            <a:ext cx="1809750" cy="8286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52650" y="4981575"/>
            <a:ext cx="1524000" cy="1238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858125" y="4914900"/>
            <a:ext cx="304800" cy="11906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0" y="0"/>
            <a:ext cx="9144000" cy="951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828799" y="1854926"/>
            <a:ext cx="6110287" cy="192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0" cap="none" spc="0" normalizeH="0" baseline="0" noProof="0" dirty="0" smtClean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</a:rPr>
              <a:t>VẬN DỤNG, TRẢI NGHIỆM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</a:rPr>
              <a:t> 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SCHOOL`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838200" y="1854926"/>
            <a:ext cx="7913913" cy="192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CHÚC QUÝ THẦY CÔ SỨC KHỎE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</a:rPr>
              <a:t>CÁC EM CHĂM NGOAN, HỌC GIỎI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</a:rPr>
              <a:t> 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SCHOOL`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cây táo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ảnh cây táo đẹp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ình ảnh cây táo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9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-24659"/>
            <a:ext cx="9144000" cy="94475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555" t="10845" r="3336" b="8285"/>
          <a:stretch/>
        </p:blipFill>
        <p:spPr>
          <a:xfrm>
            <a:off x="6227918" y="4573426"/>
            <a:ext cx="2494212" cy="901491"/>
          </a:xfrm>
          <a:prstGeom prst="rect">
            <a:avLst/>
          </a:prstGeom>
        </p:spPr>
      </p:pic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1244277" y="18005"/>
            <a:ext cx="6869411" cy="87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Picture 8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51" y="1036283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51" y="1036283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51" y="2568687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51" y="2568687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63" y="4178533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63" y="4178533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2" y="1483425"/>
            <a:ext cx="2678855" cy="105735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58118" y="1674677"/>
            <a:ext cx="739149" cy="549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1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34609" y="1674678"/>
            <a:ext cx="739149" cy="549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2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6304" y="3234536"/>
            <a:ext cx="739149" cy="549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3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20343" y="3181310"/>
            <a:ext cx="739149" cy="549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4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89337" y="4829624"/>
            <a:ext cx="739149" cy="549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5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74800" y="4816924"/>
            <a:ext cx="739149" cy="549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6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80812" y="1609727"/>
            <a:ext cx="607788" cy="756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96204" y="4638790"/>
            <a:ext cx="607788" cy="780853"/>
          </a:xfrm>
          <a:prstGeom prst="roundRect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82" y="2800712"/>
            <a:ext cx="2903485" cy="103807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332038" y="3000774"/>
            <a:ext cx="607788" cy="686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20" y="4436339"/>
            <a:ext cx="2568573" cy="103147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429554" y="4537311"/>
            <a:ext cx="751257" cy="820299"/>
          </a:xfrm>
          <a:prstGeom prst="roundRect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t="3460" b="15120"/>
          <a:stretch/>
        </p:blipFill>
        <p:spPr>
          <a:xfrm>
            <a:off x="6004549" y="1432452"/>
            <a:ext cx="3042615" cy="92727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981670" y="1483425"/>
            <a:ext cx="763085" cy="8763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t="13844"/>
          <a:stretch/>
        </p:blipFill>
        <p:spPr>
          <a:xfrm>
            <a:off x="6138289" y="3007575"/>
            <a:ext cx="2636094" cy="91800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7079235" y="3007575"/>
            <a:ext cx="699604" cy="801817"/>
          </a:xfrm>
          <a:prstGeom prst="roundRect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5" descr="Picture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47" y="57099"/>
            <a:ext cx="774668" cy="77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Picture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0" y="107350"/>
            <a:ext cx="774668" cy="77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hoa v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21899" y="5597036"/>
            <a:ext cx="877961" cy="15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SCHOOL`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71" y="5748558"/>
            <a:ext cx="1984887" cy="106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hoa v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4427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" y="926537"/>
            <a:ext cx="2936384" cy="15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19445"/>
            <a:ext cx="9117873" cy="109043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4 )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83" y="2145854"/>
            <a:ext cx="4657725" cy="695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2714826"/>
            <a:ext cx="695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8245"/>
            <a:ext cx="2981325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218245"/>
            <a:ext cx="30289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4" y="4938197"/>
            <a:ext cx="2030904" cy="94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38732"/>
              </p:ext>
            </p:extLst>
          </p:nvPr>
        </p:nvGraphicFramePr>
        <p:xfrm>
          <a:off x="4923886" y="4997002"/>
          <a:ext cx="700088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45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1" y="2387881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335500"/>
            <a:ext cx="22526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1" y="2335500"/>
            <a:ext cx="2157414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3" y="5091381"/>
            <a:ext cx="2298276" cy="77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25544"/>
              </p:ext>
            </p:extLst>
          </p:nvPr>
        </p:nvGraphicFramePr>
        <p:xfrm>
          <a:off x="5429248" y="5089062"/>
          <a:ext cx="700088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73" y="744583"/>
            <a:ext cx="3015658" cy="156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0"/>
            <a:ext cx="9144000" cy="91338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1840067"/>
            <a:ext cx="4657725" cy="695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pic>
        <p:nvPicPr>
          <p:cNvPr id="15" name="Picture 28" descr="border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038600"/>
            <a:ext cx="2333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Picture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0013" y="4572000"/>
            <a:ext cx="2155826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3" y="2335500"/>
            <a:ext cx="22526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" y="926537"/>
            <a:ext cx="2936384" cy="15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19445"/>
            <a:ext cx="9117873" cy="109043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4 )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83" y="2145854"/>
            <a:ext cx="4657725" cy="695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2714826"/>
            <a:ext cx="695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899985"/>
            <a:ext cx="1959428" cy="201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9" y="2899985"/>
            <a:ext cx="1541417" cy="20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8" y="4938197"/>
            <a:ext cx="1996911" cy="94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80302"/>
              </p:ext>
            </p:extLst>
          </p:nvPr>
        </p:nvGraphicFramePr>
        <p:xfrm>
          <a:off x="2782389" y="4997002"/>
          <a:ext cx="783771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45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8572" y="2875080"/>
            <a:ext cx="1750422" cy="2038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441" y="2841180"/>
            <a:ext cx="1640204" cy="2072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0457" y="5146766"/>
            <a:ext cx="2206597" cy="734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6608" y="4913695"/>
            <a:ext cx="1111370" cy="1278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4253" y="2714827"/>
            <a:ext cx="666204" cy="7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8" y="1808490"/>
            <a:ext cx="2171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4" y="998021"/>
            <a:ext cx="4005330" cy="106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0" y="0"/>
            <a:ext cx="9144000" cy="9398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0049" y="2819826"/>
            <a:ext cx="1847852" cy="632047"/>
            <a:chOff x="400048" y="3116043"/>
            <a:chExt cx="2080573" cy="67490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8" y="3128962"/>
              <a:ext cx="1847852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77349" y="3116043"/>
              <a:ext cx="40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13641" y="2818228"/>
            <a:ext cx="1771291" cy="666750"/>
            <a:chOff x="3313641" y="3114445"/>
            <a:chExt cx="1771291" cy="66675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641" y="3114445"/>
              <a:ext cx="1555725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681660" y="3134864"/>
              <a:ext cx="40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23189" y="2725615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6521" y="2813807"/>
            <a:ext cx="497117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6633" y="5056306"/>
            <a:ext cx="1711815" cy="740121"/>
            <a:chOff x="6472238" y="5365402"/>
            <a:chExt cx="1711815" cy="740121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238" y="5365402"/>
              <a:ext cx="1538421" cy="740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811506" y="5367674"/>
              <a:ext cx="37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33343" y="4949716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4519" y="2836855"/>
            <a:ext cx="1670897" cy="657878"/>
            <a:chOff x="6474519" y="3133072"/>
            <a:chExt cx="1670897" cy="657878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519" y="3173043"/>
              <a:ext cx="1536140" cy="617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772869" y="3133072"/>
              <a:ext cx="37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45416" y="2771877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7656" y="4004884"/>
            <a:ext cx="1882654" cy="646331"/>
            <a:chOff x="427656" y="4301101"/>
            <a:chExt cx="1882654" cy="64633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56" y="4301101"/>
              <a:ext cx="1641163" cy="633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937763" y="4301101"/>
              <a:ext cx="37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7276" y="3990034"/>
            <a:ext cx="1718363" cy="674675"/>
            <a:chOff x="3337276" y="4286251"/>
            <a:chExt cx="1718363" cy="674675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276" y="4286251"/>
              <a:ext cx="1543712" cy="633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4683092" y="4314595"/>
              <a:ext cx="37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155" y="3982086"/>
            <a:ext cx="1683777" cy="646331"/>
            <a:chOff x="6513155" y="4278303"/>
            <a:chExt cx="1683777" cy="646331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155" y="4286251"/>
              <a:ext cx="1606503" cy="633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7824385" y="4278303"/>
              <a:ext cx="37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198" y="5045699"/>
            <a:ext cx="1825461" cy="648822"/>
            <a:chOff x="448198" y="5341916"/>
            <a:chExt cx="1825461" cy="64882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98" y="5341916"/>
              <a:ext cx="1641162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901112" y="5344407"/>
              <a:ext cx="37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0285" y="5045700"/>
            <a:ext cx="1671841" cy="662756"/>
            <a:chOff x="3390285" y="5341917"/>
            <a:chExt cx="1671841" cy="662756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285" y="5341917"/>
              <a:ext cx="1459951" cy="647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689579" y="5358342"/>
              <a:ext cx="37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359960" y="3911033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12628" y="3951397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48448" y="3844194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71182" y="4997022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26521" y="4984828"/>
            <a:ext cx="497117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39" descr="BMNTN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316"/>
            <a:ext cx="9144000" cy="63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6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" y="2173444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2719387"/>
            <a:ext cx="8275638" cy="14192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122916"/>
            <a:ext cx="816670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17100"/>
              </p:ext>
            </p:extLst>
          </p:nvPr>
        </p:nvGraphicFramePr>
        <p:xfrm>
          <a:off x="67913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88331"/>
              </p:ext>
            </p:extLst>
          </p:nvPr>
        </p:nvGraphicFramePr>
        <p:xfrm>
          <a:off x="581977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7903"/>
              </p:ext>
            </p:extLst>
          </p:nvPr>
        </p:nvGraphicFramePr>
        <p:xfrm>
          <a:off x="3752848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93205"/>
              </p:ext>
            </p:extLst>
          </p:nvPr>
        </p:nvGraphicFramePr>
        <p:xfrm>
          <a:off x="27908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" y="1005839"/>
            <a:ext cx="3979950" cy="13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380" y="0"/>
            <a:ext cx="9118620" cy="100583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6061" y="100417"/>
            <a:ext cx="873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554" y="4108359"/>
            <a:ext cx="51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9" descr="BMNT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388"/>
            <a:ext cx="9144000" cy="78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OI TRAN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5" y="2219658"/>
            <a:ext cx="3190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247</TotalTime>
  <Words>182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271</cp:revision>
  <dcterms:created xsi:type="dcterms:W3CDTF">2020-08-07T01:41:00Z</dcterms:created>
  <dcterms:modified xsi:type="dcterms:W3CDTF">2024-10-24T13:29:23Z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D2C23A5EBF574A04938EFD9B6765C845</vt:lpwstr>
  </property>
</Properties>
</file>