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56" r:id="rId3"/>
    <p:sldId id="258" r:id="rId4"/>
    <p:sldId id="257" r:id="rId5"/>
    <p:sldId id="262" r:id="rId6"/>
    <p:sldId id="263" r:id="rId7"/>
    <p:sldId id="260" r:id="rId8"/>
    <p:sldId id="267" r:id="rId9"/>
    <p:sldId id="261" r:id="rId10"/>
    <p:sldId id="283" r:id="rId11"/>
    <p:sldId id="264" r:id="rId12"/>
    <p:sldId id="278" r:id="rId13"/>
    <p:sldId id="279" r:id="rId14"/>
    <p:sldId id="265" r:id="rId15"/>
    <p:sldId id="266" r:id="rId16"/>
    <p:sldId id="268" r:id="rId17"/>
    <p:sldId id="269" r:id="rId18"/>
    <p:sldId id="273" r:id="rId19"/>
    <p:sldId id="281" r:id="rId20"/>
    <p:sldId id="275" r:id="rId21"/>
    <p:sldId id="274"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838EE-ECA5-4C5F-B2B4-F7E376178A6E}" type="datetimeFigureOut">
              <a:rPr lang="en-US" smtClean="0"/>
              <a:t>28/02/2024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087FC-E6A2-4752-BBE9-8456D4741F2B}" type="slidenum">
              <a:rPr lang="en-US" smtClean="0"/>
              <a:t>‹#›</a:t>
            </a:fld>
            <a:endParaRPr lang="en-US"/>
          </a:p>
        </p:txBody>
      </p:sp>
    </p:spTree>
    <p:extLst>
      <p:ext uri="{BB962C8B-B14F-4D97-AF65-F5344CB8AC3E}">
        <p14:creationId xmlns:p14="http://schemas.microsoft.com/office/powerpoint/2010/main" val="41314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087FC-E6A2-4752-BBE9-8456D4741F2B}" type="slidenum">
              <a:rPr lang="en-US" smtClean="0"/>
              <a:t>16</a:t>
            </a:fld>
            <a:endParaRPr lang="en-US"/>
          </a:p>
        </p:txBody>
      </p:sp>
    </p:spTree>
    <p:extLst>
      <p:ext uri="{BB962C8B-B14F-4D97-AF65-F5344CB8AC3E}">
        <p14:creationId xmlns:p14="http://schemas.microsoft.com/office/powerpoint/2010/main" val="105045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9BB591-55FF-44DD-AEA1-BE76B1585F96}"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26249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BB591-55FF-44DD-AEA1-BE76B1585F96}"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363311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BB591-55FF-44DD-AEA1-BE76B1585F96}"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231514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BB591-55FF-44DD-AEA1-BE76B1585F96}"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14846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BB591-55FF-44DD-AEA1-BE76B1585F96}" type="datetimeFigureOut">
              <a:rPr lang="en-US" smtClean="0"/>
              <a:t>28/02/2024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262938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BB591-55FF-44DD-AEA1-BE76B1585F96}" type="datetimeFigureOut">
              <a:rPr lang="en-US" smtClean="0"/>
              <a:t>28/02/2024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208788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BB591-55FF-44DD-AEA1-BE76B1585F96}" type="datetimeFigureOut">
              <a:rPr lang="en-US" smtClean="0"/>
              <a:t>28/02/2024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297941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BB591-55FF-44DD-AEA1-BE76B1585F96}" type="datetimeFigureOut">
              <a:rPr lang="en-US" smtClean="0"/>
              <a:t>28/02/2024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5209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BB591-55FF-44DD-AEA1-BE76B1585F96}" type="datetimeFigureOut">
              <a:rPr lang="en-US" smtClean="0"/>
              <a:t>28/02/2024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53720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BB591-55FF-44DD-AEA1-BE76B1585F96}" type="datetimeFigureOut">
              <a:rPr lang="en-US" smtClean="0"/>
              <a:t>28/02/2024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408725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BB591-55FF-44DD-AEA1-BE76B1585F96}" type="datetimeFigureOut">
              <a:rPr lang="en-US" smtClean="0"/>
              <a:t>28/02/2024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7D933-6049-438D-B53D-348F399FED59}" type="slidenum">
              <a:rPr lang="en-US" smtClean="0"/>
              <a:t>‹#›</a:t>
            </a:fld>
            <a:endParaRPr lang="en-US"/>
          </a:p>
        </p:txBody>
      </p:sp>
    </p:spTree>
    <p:extLst>
      <p:ext uri="{BB962C8B-B14F-4D97-AF65-F5344CB8AC3E}">
        <p14:creationId xmlns:p14="http://schemas.microsoft.com/office/powerpoint/2010/main" val="151637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BB591-55FF-44DD-AEA1-BE76B1585F96}" type="datetimeFigureOut">
              <a:rPr lang="en-US" smtClean="0"/>
              <a:t>28/02/2024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7D933-6049-438D-B53D-348F399FED59}" type="slidenum">
              <a:rPr lang="en-US" smtClean="0"/>
              <a:t>‹#›</a:t>
            </a:fld>
            <a:endParaRPr lang="en-US"/>
          </a:p>
        </p:txBody>
      </p:sp>
    </p:spTree>
    <p:extLst>
      <p:ext uri="{BB962C8B-B14F-4D97-AF65-F5344CB8AC3E}">
        <p14:creationId xmlns:p14="http://schemas.microsoft.com/office/powerpoint/2010/main" val="200835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nền Powerpoint chủ đề thiên nhiên - Tìm đáp án, giải bài tập, đ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ình nền Powerpoint chủ đề thiên nhiên - Tìm đáp án, giải bài tập, để"/>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352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595269" y="-719929"/>
            <a:ext cx="18208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638" y="1345616"/>
            <a:ext cx="23431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13500" y="1181561"/>
            <a:ext cx="21844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blumen-pflanzen1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388556"/>
            <a:ext cx="2667000" cy="246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blumen-pflanzen1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48200"/>
            <a:ext cx="284188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7470" y="2455517"/>
            <a:ext cx="9157741" cy="1933039"/>
          </a:xfrm>
          <a:prstGeom prst="rect">
            <a:avLst/>
          </a:prstGeom>
          <a:noFill/>
        </p:spPr>
        <p:txBody>
          <a:bodyPr wrap="square">
            <a:prstTxWarp prst="textPlain">
              <a:avLst>
                <a:gd name="adj" fmla="val 49835"/>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000" b="1" dirty="0" err="1" smtClean="0">
                <a:ln w="50800"/>
                <a:solidFill>
                  <a:srgbClr val="C00000"/>
                </a:solidFill>
                <a:latin typeface="HP001 4 hàng" pitchFamily="34" charset="0"/>
                <a:cs typeface="Times New Roman" panose="02020603050405020304" pitchFamily="18" charset="0"/>
              </a:rPr>
              <a:t>Nhiệt</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liệt</a:t>
            </a:r>
            <a:endParaRPr lang="en-US" sz="4000" b="1" dirty="0" smtClean="0">
              <a:ln w="50800"/>
              <a:solidFill>
                <a:srgbClr val="C00000"/>
              </a:solidFill>
              <a:latin typeface="HP001 4 hàng" pitchFamily="34" charset="0"/>
              <a:cs typeface="Times New Roman" panose="02020603050405020304" pitchFamily="18" charset="0"/>
            </a:endParaRPr>
          </a:p>
          <a:p>
            <a:pPr algn="ctr">
              <a:defRPr/>
            </a:pP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a:ln w="50800"/>
                <a:solidFill>
                  <a:srgbClr val="C00000"/>
                </a:solidFill>
                <a:latin typeface="HP001 4 hàng" pitchFamily="34" charset="0"/>
                <a:cs typeface="Times New Roman" panose="02020603050405020304" pitchFamily="18" charset="0"/>
              </a:rPr>
              <a:t>c</a:t>
            </a:r>
            <a:r>
              <a:rPr lang="en-US" sz="4000" b="1" dirty="0" err="1" smtClean="0">
                <a:ln w="50800"/>
                <a:solidFill>
                  <a:srgbClr val="C00000"/>
                </a:solidFill>
                <a:latin typeface="HP001 4 hàng" pitchFamily="34" charset="0"/>
                <a:cs typeface="Times New Roman" panose="02020603050405020304" pitchFamily="18" charset="0"/>
              </a:rPr>
              <a:t>hào</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mừng</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quý</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thầy</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cô</a:t>
            </a:r>
            <a:r>
              <a:rPr lang="en-US" sz="4000" b="1" dirty="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giáo</a:t>
            </a:r>
            <a:r>
              <a:rPr lang="en-US" sz="4000" b="1" dirty="0" smtClean="0">
                <a:ln w="50800"/>
                <a:solidFill>
                  <a:srgbClr val="C00000"/>
                </a:solidFill>
                <a:latin typeface="HP001 4 hàng" pitchFamily="34" charset="0"/>
                <a:cs typeface="Times New Roman" panose="02020603050405020304" pitchFamily="18" charset="0"/>
              </a:rPr>
              <a:t> </a:t>
            </a:r>
          </a:p>
          <a:p>
            <a:pPr algn="ctr">
              <a:defRPr/>
            </a:pPr>
            <a:r>
              <a:rPr lang="en-US" sz="4000" b="1" dirty="0" err="1" smtClean="0">
                <a:ln w="50800"/>
                <a:solidFill>
                  <a:srgbClr val="C00000"/>
                </a:solidFill>
                <a:latin typeface="HP001 4 hàng" pitchFamily="34" charset="0"/>
                <a:cs typeface="Times New Roman" panose="02020603050405020304" pitchFamily="18" charset="0"/>
              </a:rPr>
              <a:t>và</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các</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em</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học</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sinh</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lớp</a:t>
            </a:r>
            <a:r>
              <a:rPr lang="en-US" sz="4000" b="1" dirty="0" smtClean="0">
                <a:ln w="50800"/>
                <a:solidFill>
                  <a:srgbClr val="C00000"/>
                </a:solidFill>
                <a:latin typeface="HP001 4 hàng" pitchFamily="34" charset="0"/>
                <a:cs typeface="Times New Roman" panose="02020603050405020304" pitchFamily="18" charset="0"/>
              </a:rPr>
              <a:t> 2A2</a:t>
            </a:r>
          </a:p>
        </p:txBody>
      </p:sp>
    </p:spTree>
    <p:extLst>
      <p:ext uri="{BB962C8B-B14F-4D97-AF65-F5344CB8AC3E}">
        <p14:creationId xmlns:p14="http://schemas.microsoft.com/office/powerpoint/2010/main" val="33370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 y="-228600"/>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28801"/>
            <a:ext cx="4491789" cy="692497"/>
          </a:xfrm>
          <a:prstGeom prst="rect">
            <a:avLst/>
          </a:prstGeom>
          <a:noFill/>
        </p:spPr>
        <p:txBody>
          <a:bodyPr wrap="square" rtlCol="0">
            <a:spAutoFit/>
          </a:bodyPr>
          <a:lstStyle/>
          <a:p>
            <a:pPr algn="ctr">
              <a:lnSpc>
                <a:spcPct val="150000"/>
              </a:lnSpc>
            </a:pPr>
            <a:r>
              <a:rPr lang="en-US" sz="2600" b="1" dirty="0" err="1" smtClean="0">
                <a:solidFill>
                  <a:srgbClr val="FFFF00"/>
                </a:solidFill>
                <a:latin typeface="HP001 4 hàng" pitchFamily="34" charset="0"/>
                <a:cs typeface="Times New Roman" panose="02020603050405020304" charset="0"/>
              </a:rPr>
              <a:t>Bờ</a:t>
            </a:r>
            <a:r>
              <a:rPr lang="en-US" sz="2600" b="1" dirty="0" smtClean="0">
                <a:solidFill>
                  <a:srgbClr val="FFFF00"/>
                </a:solidFill>
                <a:latin typeface="HP001 4 hàng" pitchFamily="34" charset="0"/>
                <a:cs typeface="Times New Roman" panose="02020603050405020304" charset="0"/>
              </a:rPr>
              <a:t> </a:t>
            </a:r>
            <a:r>
              <a:rPr lang="en-US" sz="2600" b="1" dirty="0" err="1" smtClean="0">
                <a:solidFill>
                  <a:srgbClr val="FFFF00"/>
                </a:solidFill>
                <a:latin typeface="HP001 4 hàng" pitchFamily="34" charset="0"/>
                <a:cs typeface="Times New Roman" panose="02020603050405020304" charset="0"/>
              </a:rPr>
              <a:t>tre</a:t>
            </a:r>
            <a:r>
              <a:rPr lang="en-US" sz="2600" b="1" dirty="0" smtClean="0">
                <a:solidFill>
                  <a:srgbClr val="FFFF00"/>
                </a:solidFill>
                <a:latin typeface="HP001 4 hàng" pitchFamily="34" charset="0"/>
                <a:cs typeface="Times New Roman" panose="02020603050405020304" charset="0"/>
              </a:rPr>
              <a:t> </a:t>
            </a:r>
            <a:r>
              <a:rPr lang="en-US" sz="2600" b="1" dirty="0" err="1" smtClean="0">
                <a:solidFill>
                  <a:srgbClr val="FFFF00"/>
                </a:solidFill>
                <a:latin typeface="HP001 4 hàng" pitchFamily="34" charset="0"/>
                <a:cs typeface="Times New Roman" panose="02020603050405020304" charset="0"/>
              </a:rPr>
              <a:t>đón</a:t>
            </a:r>
            <a:r>
              <a:rPr lang="en-US" sz="2600" b="1" dirty="0" smtClean="0">
                <a:solidFill>
                  <a:srgbClr val="FFFF00"/>
                </a:solidFill>
                <a:latin typeface="HP001 4 hàng" pitchFamily="34" charset="0"/>
                <a:cs typeface="Times New Roman" panose="02020603050405020304" charset="0"/>
              </a:rPr>
              <a:t> </a:t>
            </a:r>
            <a:r>
              <a:rPr lang="en-US" sz="2600" b="1" dirty="0" err="1" smtClean="0">
                <a:solidFill>
                  <a:srgbClr val="FFFF00"/>
                </a:solidFill>
                <a:latin typeface="HP001 4 hàng" pitchFamily="34" charset="0"/>
                <a:cs typeface="Times New Roman" panose="02020603050405020304" charset="0"/>
              </a:rPr>
              <a:t>khách</a:t>
            </a:r>
            <a:endParaRPr lang="en-US" sz="2600" b="1" dirty="0">
              <a:solidFill>
                <a:srgbClr val="FFFF00"/>
              </a:solidFill>
              <a:latin typeface="HP001 4 hàng" pitchFamily="34" charset="0"/>
              <a:cs typeface="Times New Roman" panose="02020603050405020304" charset="0"/>
            </a:endParaRPr>
          </a:p>
        </p:txBody>
      </p:sp>
      <p:sp>
        <p:nvSpPr>
          <p:cNvPr id="6" name="TextBox 5"/>
          <p:cNvSpPr txBox="1"/>
          <p:nvPr/>
        </p:nvSpPr>
        <p:spPr>
          <a:xfrm>
            <a:off x="1042737" y="721298"/>
            <a:ext cx="3185160" cy="2215991"/>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Bờ</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quanh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hồ</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Suốt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đón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khách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Một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đàn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Hạ</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cánh</a:t>
            </a:r>
            <a:r>
              <a:rPr lang="en-US" sz="2300" dirty="0">
                <a:solidFill>
                  <a:schemeClr val="bg1"/>
                </a:solidFill>
                <a:latin typeface="HP001 4 hàng" pitchFamily="34" charset="0"/>
                <a:cs typeface="Times New Roman" panose="02020603050405020304" charset="0"/>
              </a:rPr>
              <a:t> reo </a:t>
            </a:r>
            <a:r>
              <a:rPr lang="en-US" sz="2300" dirty="0" err="1">
                <a:solidFill>
                  <a:schemeClr val="bg1"/>
                </a:solidFill>
                <a:latin typeface="HP001 4 hàng" pitchFamily="34" charset="0"/>
                <a:cs typeface="Times New Roman" panose="02020603050405020304" charset="0"/>
              </a:rPr>
              <a:t>mừng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a:solidFill>
                  <a:schemeClr val="bg1"/>
                </a:solidFill>
                <a:latin typeface="HP001 4 hàng" pitchFamily="34" charset="0"/>
                <a:cs typeface="Times New Roman" panose="02020603050405020304" charset="0"/>
              </a:rPr>
              <a:t>Tre </a:t>
            </a:r>
            <a:r>
              <a:rPr lang="en-US" sz="2300" dirty="0" err="1">
                <a:solidFill>
                  <a:schemeClr val="bg1"/>
                </a:solidFill>
                <a:latin typeface="HP001 4 hàng" pitchFamily="34" charset="0"/>
                <a:cs typeface="Times New Roman" panose="02020603050405020304" charset="0"/>
              </a:rPr>
              <a:t>chợt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Nở</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đầy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hoa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trắng</a:t>
            </a:r>
            <a:r>
              <a:rPr lang="vi-VN" altLang="en-US" sz="2300" dirty="0" err="1">
                <a:solidFill>
                  <a:schemeClr val="bg1"/>
                </a:solidFill>
                <a:latin typeface="HP001 4 hàng" pitchFamily="34" charset="0"/>
                <a:cs typeface="Times New Roman" panose="02020603050405020304" charset="0"/>
              </a:rPr>
              <a:t>.</a:t>
            </a:r>
          </a:p>
        </p:txBody>
      </p:sp>
      <p:sp>
        <p:nvSpPr>
          <p:cNvPr id="7" name="Rectangle 6"/>
          <p:cNvSpPr/>
          <p:nvPr/>
        </p:nvSpPr>
        <p:spPr>
          <a:xfrm>
            <a:off x="4953000" y="609599"/>
            <a:ext cx="4572000" cy="2923877"/>
          </a:xfrm>
          <a:prstGeom prst="rect">
            <a:avLst/>
          </a:prstGeom>
        </p:spPr>
        <p:txBody>
          <a:bodyPr>
            <a:spAutoFit/>
          </a:bodyPr>
          <a:lstStyle/>
          <a:p>
            <a:r>
              <a:rPr lang="en-US" sz="2300" dirty="0" err="1" smtClean="0">
                <a:solidFill>
                  <a:schemeClr val="bg1"/>
                </a:solidFill>
                <a:latin typeface="HP001 4 hàng" pitchFamily="34" charset="0"/>
                <a:cs typeface="Times New Roman" panose="02020603050405020304" charset="0"/>
              </a:rPr>
              <a:t>Đến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chơi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lặng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Có</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bác</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bồ</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Đứng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nhìn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mênh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như</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tượng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đá</a:t>
            </a:r>
            <a:r>
              <a:rPr lang="en-US" sz="2300" dirty="0" smtClean="0">
                <a:solidFill>
                  <a:schemeClr val="bg1"/>
                </a:solidFill>
                <a:latin typeface="HP001 4 hàng" pitchFamily="34" charset="0"/>
                <a:cs typeface="Times New Roman" panose="02020603050405020304" charset="0"/>
              </a:rPr>
              <a:t>.</a:t>
            </a:r>
          </a:p>
          <a:p>
            <a:r>
              <a:rPr lang="en-US" sz="2300" dirty="0" err="1" smtClean="0">
                <a:solidFill>
                  <a:schemeClr val="bg1"/>
                </a:solidFill>
                <a:latin typeface="HP001 4 hàng" pitchFamily="34" charset="0"/>
                <a:cs typeface="Times New Roman" panose="02020603050405020304" charset="0"/>
              </a:rPr>
              <a:t>Một</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bói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cá</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xuống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cành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mềm</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vụt</a:t>
            </a:r>
            <a:r>
              <a:rPr lang="en-US" sz="2300" dirty="0" smtClean="0">
                <a:solidFill>
                  <a:schemeClr val="bg1"/>
                </a:solidFill>
                <a:latin typeface="HP001 4 hàng" pitchFamily="34" charset="0"/>
                <a:cs typeface="Times New Roman" panose="02020603050405020304" charset="0"/>
              </a:rPr>
              <a:t> bay </a:t>
            </a:r>
            <a:r>
              <a:rPr lang="en-US" sz="2300" dirty="0" err="1" smtClean="0">
                <a:solidFill>
                  <a:schemeClr val="bg1"/>
                </a:solidFill>
                <a:latin typeface="HP001 4 hàng" pitchFamily="34" charset="0"/>
                <a:cs typeface="Times New Roman" panose="02020603050405020304" charset="0"/>
              </a:rPr>
              <a:t>lên</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Đậu</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vào</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cũ</a:t>
            </a:r>
            <a:r>
              <a:rPr lang="en-US" sz="2300" dirty="0" smtClean="0">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p:txBody>
      </p:sp>
      <p:sp>
        <p:nvSpPr>
          <p:cNvPr id="8" name="TextBox 7"/>
          <p:cNvSpPr txBox="1"/>
          <p:nvPr/>
        </p:nvSpPr>
        <p:spPr>
          <a:xfrm>
            <a:off x="1143000" y="3806135"/>
            <a:ext cx="2702622" cy="1508105"/>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Ghé</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chơi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ông</a:t>
            </a:r>
            <a:r>
              <a:rPr lang="en-US" sz="2300" dirty="0" smtClean="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ủ</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Cả</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toán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chim</a:t>
            </a:r>
            <a:r>
              <a:rPr lang="en-US" sz="2300" dirty="0">
                <a:solidFill>
                  <a:schemeClr val="bg1"/>
                </a:solidFill>
                <a:latin typeface="HP001 4 hàng" pitchFamily="34" charset="0"/>
                <a:cs typeface="Times New Roman" panose="02020603050405020304" charset="0"/>
              </a:rPr>
              <a:t> cu</a:t>
            </a:r>
          </a:p>
          <a:p>
            <a:pPr algn="l">
              <a:lnSpc>
                <a:spcPct val="100000"/>
              </a:lnSpc>
            </a:pPr>
            <a:r>
              <a:rPr lang="en-US" sz="2300" dirty="0">
                <a:solidFill>
                  <a:schemeClr val="bg1"/>
                </a:solidFill>
                <a:latin typeface="HP001 4 hàng" pitchFamily="34" charset="0"/>
                <a:cs typeface="Times New Roman" panose="02020603050405020304" charset="0"/>
              </a:rPr>
              <a:t>Ca </a:t>
            </a:r>
            <a:r>
              <a:rPr lang="en-US" sz="2300" dirty="0" err="1">
                <a:solidFill>
                  <a:schemeClr val="bg1"/>
                </a:solidFill>
                <a:latin typeface="HP001 4 hàng" pitchFamily="34" charset="0"/>
                <a:cs typeface="Times New Roman" panose="02020603050405020304" charset="0"/>
              </a:rPr>
              <a:t>hát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gật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gù</a:t>
            </a:r>
            <a:r>
              <a:rPr lang="en-US" sz="2300" dirty="0">
                <a:solidFill>
                  <a:schemeClr val="bg1"/>
                </a:solidFill>
                <a:latin typeface="HP001 4 hàng" pitchFamily="34" charset="0"/>
                <a:cs typeface="Times New Roman" panose="02020603050405020304" charset="0"/>
              </a:rPr>
              <a:t>:</a:t>
            </a:r>
          </a:p>
          <a:p>
            <a:pPr algn="l">
              <a:lnSpc>
                <a:spcPct val="100000"/>
              </a:lnSpc>
            </a:pPr>
            <a:r>
              <a:rPr lang="en-US" sz="2300" dirty="0" smtClean="0">
                <a:solidFill>
                  <a:schemeClr val="bg1"/>
                </a:solidFill>
                <a:latin typeface="HP001 4 hàng" pitchFamily="34" charset="0"/>
                <a:cs typeface="Times New Roman" panose="02020603050405020304" charset="0"/>
              </a:rPr>
              <a:t>“Ồ,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rất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mát</a:t>
            </a:r>
            <a:r>
              <a:rPr lang="en-US" sz="2300" dirty="0">
                <a:solidFill>
                  <a:schemeClr val="bg1"/>
                </a:solidFill>
                <a:latin typeface="HP001 4 hàng" pitchFamily="34" charset="0"/>
                <a:cs typeface="Times New Roman" panose="02020603050405020304" charset="0"/>
              </a:rPr>
              <a:t>!”.</a:t>
            </a:r>
          </a:p>
        </p:txBody>
      </p:sp>
      <p:sp>
        <p:nvSpPr>
          <p:cNvPr id="9" name="TextBox 8"/>
          <p:cNvSpPr txBox="1"/>
          <p:nvPr/>
        </p:nvSpPr>
        <p:spPr>
          <a:xfrm>
            <a:off x="4953000" y="3806136"/>
            <a:ext cx="2960370" cy="1876425"/>
          </a:xfrm>
          <a:prstGeom prst="rect">
            <a:avLst/>
          </a:prstGeom>
          <a:noFill/>
        </p:spPr>
        <p:txBody>
          <a:bodyPr wrap="square" rtlCol="0">
            <a:spAutoFit/>
          </a:bodyPr>
          <a:lstStyle/>
          <a:p>
            <a:pPr algn="just">
              <a:lnSpc>
                <a:spcPct val="100000"/>
              </a:lnSpc>
            </a:pPr>
            <a:r>
              <a:rPr lang="en-US" sz="2300" dirty="0" err="1">
                <a:solidFill>
                  <a:schemeClr val="bg1"/>
                </a:solidFill>
                <a:latin typeface="HP001 4 hàng" pitchFamily="34" charset="0"/>
                <a:cs typeface="Times New Roman" panose="02020603050405020304" charset="0"/>
              </a:rPr>
              <a:t>Khách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chú</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ếch</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a:solidFill>
                  <a:schemeClr val="bg1"/>
                </a:solidFill>
                <a:latin typeface="HP001 4 hàng" pitchFamily="34" charset="0"/>
                <a:cs typeface="Times New Roman" panose="02020603050405020304" charset="0"/>
              </a:rPr>
              <a:t>Ì </a:t>
            </a:r>
            <a:r>
              <a:rPr lang="en-US" sz="2300" dirty="0" err="1">
                <a:solidFill>
                  <a:schemeClr val="bg1"/>
                </a:solidFill>
                <a:latin typeface="HP001 4 hàng" pitchFamily="34" charset="0"/>
                <a:cs typeface="Times New Roman" panose="02020603050405020304" charset="0"/>
              </a:rPr>
              <a:t>ộp</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vang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lừng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Gọi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sao</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Lúc</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vừa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tắt</a:t>
            </a:r>
            <a:r>
              <a:rPr lang="vi-VN" altLang="en-US" sz="2300" dirty="0" err="1">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a:p>
            <a:pPr algn="r">
              <a:lnSpc>
                <a:spcPct val="100000"/>
              </a:lnSpc>
            </a:pPr>
            <a:r>
              <a:rPr lang="en-US" sz="2000" i="1" dirty="0">
                <a:solidFill>
                  <a:schemeClr val="bg1"/>
                </a:solidFill>
                <a:latin typeface="HP001 4 hàng" pitchFamily="34" charset="0"/>
                <a:cs typeface="Times New Roman" panose="02020603050405020304" charset="0"/>
              </a:rPr>
              <a:t>(</a:t>
            </a:r>
            <a:r>
              <a:rPr lang="en-US" sz="2000" i="1" dirty="0" err="1">
                <a:solidFill>
                  <a:schemeClr val="bg1"/>
                </a:solidFill>
                <a:latin typeface="HP001 4 hàng" pitchFamily="34" charset="0"/>
                <a:cs typeface="Times New Roman" panose="02020603050405020304" charset="0"/>
              </a:rPr>
              <a:t>Võ</a:t>
            </a:r>
            <a:r>
              <a:rPr lang="en-US" sz="2000" i="1" dirty="0">
                <a:solidFill>
                  <a:schemeClr val="bg1"/>
                </a:solidFill>
                <a:latin typeface="HP001 4 hàng" pitchFamily="34" charset="0"/>
                <a:cs typeface="Times New Roman" panose="02020603050405020304" charset="0"/>
              </a:rPr>
              <a:t> </a:t>
            </a:r>
            <a:r>
              <a:rPr lang="en-US" sz="2000" i="1" dirty="0" err="1">
                <a:solidFill>
                  <a:schemeClr val="bg1"/>
                </a:solidFill>
                <a:latin typeface="HP001 4 hàng" pitchFamily="34" charset="0"/>
                <a:cs typeface="Times New Roman" panose="02020603050405020304" charset="0"/>
              </a:rPr>
              <a:t>Quảng</a:t>
            </a:r>
            <a:r>
              <a:rPr lang="en-US" sz="2000" i="1" dirty="0">
                <a:solidFill>
                  <a:schemeClr val="bg1"/>
                </a:solidFill>
                <a:latin typeface="HP001 4 hàng" pitchFamily="34" charset="0"/>
                <a:cs typeface="Times New Roman" panose="02020603050405020304" charset="0"/>
              </a:rPr>
              <a:t>)</a:t>
            </a:r>
          </a:p>
        </p:txBody>
      </p:sp>
    </p:spTree>
    <p:extLst>
      <p:ext uri="{BB962C8B-B14F-4D97-AF65-F5344CB8AC3E}">
        <p14:creationId xmlns:p14="http://schemas.microsoft.com/office/powerpoint/2010/main" val="2761317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7938"/>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2775" y="228600"/>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Thứ</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tư</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ngày</a:t>
            </a:r>
            <a:r>
              <a:rPr lang="en-US" sz="2800" dirty="0" smtClean="0">
                <a:solidFill>
                  <a:schemeClr val="bg1"/>
                </a:solidFill>
                <a:latin typeface="HP001 4 hàng" pitchFamily="34" charset="0"/>
              </a:rPr>
              <a:t> 28 </a:t>
            </a:r>
            <a:r>
              <a:rPr lang="en-US" sz="2800" dirty="0" err="1" smtClean="0">
                <a:solidFill>
                  <a:schemeClr val="bg1"/>
                </a:solidFill>
                <a:latin typeface="HP001 4 hàng" pitchFamily="34" charset="0"/>
              </a:rPr>
              <a:t>tháng</a:t>
            </a:r>
            <a:r>
              <a:rPr lang="en-US" sz="2800" dirty="0" smtClean="0">
                <a:solidFill>
                  <a:schemeClr val="bg1"/>
                </a:solidFill>
                <a:latin typeface="HP001 4 hàng" pitchFamily="34" charset="0"/>
              </a:rPr>
              <a:t> 2 </a:t>
            </a:r>
            <a:r>
              <a:rPr lang="en-US" sz="2800" dirty="0" err="1" smtClean="0">
                <a:solidFill>
                  <a:schemeClr val="bg1"/>
                </a:solidFill>
                <a:latin typeface="HP001 4 hàng" pitchFamily="34" charset="0"/>
              </a:rPr>
              <a:t>năm</a:t>
            </a:r>
            <a:r>
              <a:rPr lang="en-US" sz="2800" dirty="0" smtClean="0">
                <a:solidFill>
                  <a:schemeClr val="bg1"/>
                </a:solidFill>
                <a:latin typeface="HP001 4 hàng" pitchFamily="34" charset="0"/>
              </a:rPr>
              <a:t> 2024</a:t>
            </a:r>
            <a:endParaRPr lang="en-US" sz="2800" dirty="0">
              <a:solidFill>
                <a:schemeClr val="bg1"/>
              </a:solidFill>
              <a:latin typeface="HP001 4 hàng" pitchFamily="34" charset="0"/>
            </a:endParaRPr>
          </a:p>
        </p:txBody>
      </p:sp>
      <p:sp>
        <p:nvSpPr>
          <p:cNvPr id="6" name="TextBox 5"/>
          <p:cNvSpPr txBox="1"/>
          <p:nvPr/>
        </p:nvSpPr>
        <p:spPr>
          <a:xfrm>
            <a:off x="408655" y="601905"/>
            <a:ext cx="8229600" cy="523220"/>
          </a:xfrm>
          <a:prstGeom prst="rect">
            <a:avLst/>
          </a:prstGeom>
          <a:noFill/>
        </p:spPr>
        <p:txBody>
          <a:bodyPr wrap="square" rtlCol="0">
            <a:spAutoFit/>
          </a:bodyPr>
          <a:lstStyle/>
          <a:p>
            <a:pPr algn="ctr"/>
            <a:r>
              <a:rPr lang="en-US" sz="2800" u="sng" dirty="0" err="1" smtClean="0">
                <a:solidFill>
                  <a:schemeClr val="bg1"/>
                </a:solidFill>
                <a:latin typeface="HP001 4 hàng" pitchFamily="34" charset="0"/>
              </a:rPr>
              <a:t>Đọc</a:t>
            </a:r>
            <a:r>
              <a:rPr lang="en-US" sz="2800" u="sng" dirty="0" smtClean="0">
                <a:solidFill>
                  <a:schemeClr val="bg1"/>
                </a:solidFill>
                <a:latin typeface="HP001 4 hàng" pitchFamily="34" charset="0"/>
              </a:rPr>
              <a:t> : </a:t>
            </a:r>
            <a:endParaRPr lang="en-US" sz="2800" u="sng" dirty="0">
              <a:solidFill>
                <a:schemeClr val="bg1"/>
              </a:solidFill>
              <a:latin typeface="HP001 4 hàng" pitchFamily="34" charset="0"/>
            </a:endParaRPr>
          </a:p>
        </p:txBody>
      </p:sp>
      <p:sp>
        <p:nvSpPr>
          <p:cNvPr id="7" name="TextBox 6"/>
          <p:cNvSpPr txBox="1"/>
          <p:nvPr/>
        </p:nvSpPr>
        <p:spPr>
          <a:xfrm>
            <a:off x="508918" y="962361"/>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Bờ</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tre</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đón</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khách</a:t>
            </a:r>
            <a:endParaRPr lang="en-US" sz="2800" dirty="0">
              <a:solidFill>
                <a:schemeClr val="bg1"/>
              </a:solidFill>
              <a:latin typeface="HP001 4 hàng" pitchFamily="34" charset="0"/>
            </a:endParaRPr>
          </a:p>
        </p:txBody>
      </p:sp>
      <p:sp>
        <p:nvSpPr>
          <p:cNvPr id="8" name="Text Box 40"/>
          <p:cNvSpPr txBox="1">
            <a:spLocks noChangeArrowheads="1"/>
          </p:cNvSpPr>
          <p:nvPr/>
        </p:nvSpPr>
        <p:spPr bwMode="auto">
          <a:xfrm>
            <a:off x="665328" y="1532851"/>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dirty="0"/>
              <a:t>  </a:t>
            </a:r>
            <a:r>
              <a:rPr lang="en-US" altLang="vi-VN" sz="2800" dirty="0">
                <a:solidFill>
                  <a:srgbClr val="FFC000"/>
                </a:solidFill>
                <a:latin typeface="HP001 4 hàng" pitchFamily="34" charset="0"/>
                <a:cs typeface="Times New Roman" panose="02020603050405020304" pitchFamily="18" charset="0"/>
              </a:rPr>
              <a:t>*</a:t>
            </a:r>
            <a:r>
              <a:rPr lang="en-US" altLang="vi-VN" sz="2800" b="1" u="sng" dirty="0" err="1">
                <a:solidFill>
                  <a:srgbClr val="FFC000"/>
                </a:solidFill>
                <a:latin typeface="HP001 4 hàng" pitchFamily="34" charset="0"/>
                <a:cs typeface="Times New Roman" panose="02020603050405020304" pitchFamily="18" charset="0"/>
              </a:rPr>
              <a:t>Luyện</a:t>
            </a:r>
            <a:r>
              <a:rPr lang="en-US" altLang="vi-VN" sz="2800" b="1" u="sng" dirty="0">
                <a:solidFill>
                  <a:srgbClr val="FFC000"/>
                </a:solidFill>
                <a:latin typeface="HP001 4 hàng" pitchFamily="34" charset="0"/>
                <a:cs typeface="Times New Roman" panose="02020603050405020304" pitchFamily="18" charset="0"/>
              </a:rPr>
              <a:t> </a:t>
            </a:r>
            <a:r>
              <a:rPr lang="en-US" altLang="vi-VN" sz="2800" b="1" u="sng" dirty="0" err="1">
                <a:solidFill>
                  <a:srgbClr val="FFC000"/>
                </a:solidFill>
                <a:latin typeface="HP001 4 hàng" pitchFamily="34" charset="0"/>
                <a:cs typeface="Times New Roman" panose="02020603050405020304" pitchFamily="18" charset="0"/>
              </a:rPr>
              <a:t>đọc</a:t>
            </a:r>
            <a:r>
              <a:rPr lang="en-US" altLang="vi-VN" sz="2800" b="1" dirty="0" smtClean="0">
                <a:solidFill>
                  <a:srgbClr val="FFC000"/>
                </a:solidFill>
                <a:latin typeface="HP001 4 hàng" pitchFamily="34" charset="0"/>
                <a:cs typeface="Times New Roman" panose="02020603050405020304" pitchFamily="18" charset="0"/>
              </a:rPr>
              <a:t>:</a:t>
            </a:r>
            <a:endParaRPr lang="en-US" altLang="vi-VN" sz="2800" b="1" dirty="0">
              <a:solidFill>
                <a:srgbClr val="FFC000"/>
              </a:solidFill>
              <a:latin typeface="HP001 4 hàng" pitchFamily="34" charset="0"/>
              <a:cs typeface="Times New Roman" panose="02020603050405020304" pitchFamily="18" charset="0"/>
            </a:endParaRPr>
          </a:p>
        </p:txBody>
      </p:sp>
      <p:sp>
        <p:nvSpPr>
          <p:cNvPr id="12" name="Text Box 40"/>
          <p:cNvSpPr txBox="1">
            <a:spLocks noChangeArrowheads="1"/>
          </p:cNvSpPr>
          <p:nvPr/>
        </p:nvSpPr>
        <p:spPr bwMode="auto">
          <a:xfrm>
            <a:off x="5029200" y="1567259"/>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dirty="0"/>
              <a:t>  </a:t>
            </a:r>
            <a:r>
              <a:rPr lang="en-US" altLang="vi-VN" sz="2800" dirty="0" smtClean="0">
                <a:solidFill>
                  <a:srgbClr val="FFC000"/>
                </a:solidFill>
                <a:latin typeface="HP001 4 hàng" pitchFamily="34" charset="0"/>
                <a:cs typeface="Times New Roman" panose="02020603050405020304" pitchFamily="18" charset="0"/>
              </a:rPr>
              <a:t>*</a:t>
            </a:r>
            <a:r>
              <a:rPr lang="en-US" altLang="vi-VN" sz="2800" b="1" u="sng" dirty="0" err="1" smtClean="0">
                <a:solidFill>
                  <a:srgbClr val="FFC000"/>
                </a:solidFill>
                <a:latin typeface="HP001 4 hàng" pitchFamily="34" charset="0"/>
                <a:cs typeface="Times New Roman" panose="02020603050405020304" pitchFamily="18" charset="0"/>
              </a:rPr>
              <a:t>Từ</a:t>
            </a:r>
            <a:r>
              <a:rPr lang="en-US" altLang="vi-VN" sz="2800" b="1" u="sng" dirty="0" smtClean="0">
                <a:solidFill>
                  <a:srgbClr val="FFC000"/>
                </a:solidFill>
                <a:latin typeface="HP001 4 hàng" pitchFamily="34" charset="0"/>
                <a:cs typeface="Times New Roman" panose="02020603050405020304" pitchFamily="18" charset="0"/>
              </a:rPr>
              <a:t> </a:t>
            </a:r>
            <a:r>
              <a:rPr lang="en-US" altLang="vi-VN" sz="2800" b="1" u="sng" dirty="0" err="1" smtClean="0">
                <a:solidFill>
                  <a:srgbClr val="FFC000"/>
                </a:solidFill>
                <a:latin typeface="HP001 4 hàng" pitchFamily="34" charset="0"/>
                <a:cs typeface="Times New Roman" panose="02020603050405020304" pitchFamily="18" charset="0"/>
              </a:rPr>
              <a:t>ngữ</a:t>
            </a:r>
            <a:r>
              <a:rPr lang="en-US" altLang="vi-VN" sz="2800" b="1" u="sng" dirty="0" smtClean="0">
                <a:solidFill>
                  <a:srgbClr val="FFC000"/>
                </a:solidFill>
                <a:latin typeface="HP001 4 hàng" pitchFamily="34" charset="0"/>
                <a:cs typeface="Times New Roman" panose="02020603050405020304" pitchFamily="18" charset="0"/>
              </a:rPr>
              <a:t> </a:t>
            </a:r>
            <a:r>
              <a:rPr lang="en-US" altLang="vi-VN" sz="2800" b="1" dirty="0" smtClean="0">
                <a:solidFill>
                  <a:srgbClr val="FFC000"/>
                </a:solidFill>
                <a:latin typeface="HP001 4 hàng" pitchFamily="34" charset="0"/>
                <a:cs typeface="Times New Roman" panose="02020603050405020304" pitchFamily="18" charset="0"/>
              </a:rPr>
              <a:t>:</a:t>
            </a:r>
            <a:endParaRPr lang="en-US" altLang="vi-VN" sz="2800" b="1" dirty="0">
              <a:solidFill>
                <a:srgbClr val="FFC000"/>
              </a:solidFill>
              <a:latin typeface="HP001 4 hàng" pitchFamily="34" charset="0"/>
              <a:cs typeface="Times New Roman" panose="02020603050405020304" pitchFamily="18" charset="0"/>
            </a:endParaRPr>
          </a:p>
        </p:txBody>
      </p:sp>
      <p:cxnSp>
        <p:nvCxnSpPr>
          <p:cNvPr id="14" name="Straight Connector 13"/>
          <p:cNvCxnSpPr/>
          <p:nvPr/>
        </p:nvCxnSpPr>
        <p:spPr>
          <a:xfrm>
            <a:off x="4486944" y="2200396"/>
            <a:ext cx="0" cy="26848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7255" y="2105363"/>
            <a:ext cx="2811798" cy="446276"/>
          </a:xfrm>
          <a:prstGeom prst="rect">
            <a:avLst/>
          </a:prstGeom>
          <a:noFill/>
        </p:spPr>
        <p:txBody>
          <a:bodyPr wrap="square" rtlCol="0">
            <a:spAutoFit/>
          </a:bodyPr>
          <a:lstStyle/>
          <a:p>
            <a:pPr algn="ctr"/>
            <a:r>
              <a:rPr lang="en-US" sz="2300" dirty="0" err="1">
                <a:solidFill>
                  <a:schemeClr val="bg1"/>
                </a:solidFill>
                <a:latin typeface="HP001 4 hàng" pitchFamily="34" charset="0"/>
              </a:rPr>
              <a:t>q</a:t>
            </a:r>
            <a:r>
              <a:rPr lang="en-US" sz="2300" dirty="0" err="1" smtClean="0">
                <a:solidFill>
                  <a:schemeClr val="bg1"/>
                </a:solidFill>
                <a:latin typeface="HP001 4 hàng" pitchFamily="34" charset="0"/>
              </a:rPr>
              <a:t>uanh</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hồ</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1" name="TextBox 20"/>
          <p:cNvSpPr txBox="1"/>
          <p:nvPr/>
        </p:nvSpPr>
        <p:spPr>
          <a:xfrm>
            <a:off x="633244" y="2438400"/>
            <a:ext cx="2811798" cy="446276"/>
          </a:xfrm>
          <a:prstGeom prst="rect">
            <a:avLst/>
          </a:prstGeom>
          <a:noFill/>
        </p:spPr>
        <p:txBody>
          <a:bodyPr wrap="square" rtlCol="0">
            <a:spAutoFit/>
          </a:bodyPr>
          <a:lstStyle/>
          <a:p>
            <a:pPr algn="ctr"/>
            <a:r>
              <a:rPr lang="en-US" sz="2300" dirty="0">
                <a:solidFill>
                  <a:schemeClr val="bg1"/>
                </a:solidFill>
                <a:latin typeface="HP001 4 hàng" pitchFamily="34" charset="0"/>
              </a:rPr>
              <a:t>r</a:t>
            </a:r>
            <a:r>
              <a:rPr lang="en-US" sz="2300" dirty="0" smtClean="0">
                <a:solidFill>
                  <a:schemeClr val="bg1"/>
                </a:solidFill>
                <a:latin typeface="HP001 4 hàng" pitchFamily="34" charset="0"/>
              </a:rPr>
              <a:t>eo </a:t>
            </a:r>
            <a:r>
              <a:rPr lang="en-US" sz="2300" dirty="0" err="1" smtClean="0">
                <a:solidFill>
                  <a:schemeClr val="bg1"/>
                </a:solidFill>
                <a:latin typeface="HP001 4 hàng" pitchFamily="34" charset="0"/>
              </a:rPr>
              <a:t>mừng</a:t>
            </a:r>
            <a:endParaRPr lang="en-US" sz="2300" dirty="0">
              <a:solidFill>
                <a:schemeClr val="bg1"/>
              </a:solidFill>
              <a:latin typeface="HP001 4 hàng" pitchFamily="34" charset="0"/>
            </a:endParaRPr>
          </a:p>
        </p:txBody>
      </p:sp>
      <p:sp>
        <p:nvSpPr>
          <p:cNvPr id="22" name="TextBox 21"/>
          <p:cNvSpPr txBox="1"/>
          <p:nvPr/>
        </p:nvSpPr>
        <p:spPr>
          <a:xfrm>
            <a:off x="685381" y="2743829"/>
            <a:ext cx="2811798" cy="446276"/>
          </a:xfrm>
          <a:prstGeom prst="rect">
            <a:avLst/>
          </a:prstGeom>
          <a:noFill/>
        </p:spPr>
        <p:txBody>
          <a:bodyPr wrap="square" rtlCol="0">
            <a:spAutoFit/>
          </a:bodyPr>
          <a:lstStyle/>
          <a:p>
            <a:pPr algn="ctr"/>
            <a:r>
              <a:rPr lang="en-US" sz="2300" dirty="0" err="1" smtClean="0">
                <a:solidFill>
                  <a:schemeClr val="bg1"/>
                </a:solidFill>
                <a:latin typeface="HP001 4 hàng" pitchFamily="34" charset="0"/>
              </a:rPr>
              <a:t>đỗ</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xuống</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3" name="TextBox 22"/>
          <p:cNvSpPr txBox="1"/>
          <p:nvPr/>
        </p:nvSpPr>
        <p:spPr>
          <a:xfrm>
            <a:off x="2128706" y="2743829"/>
            <a:ext cx="2811798" cy="446276"/>
          </a:xfrm>
          <a:prstGeom prst="rect">
            <a:avLst/>
          </a:prstGeom>
          <a:noFill/>
        </p:spPr>
        <p:txBody>
          <a:bodyPr wrap="square" rtlCol="0">
            <a:spAutoFit/>
          </a:bodyPr>
          <a:lstStyle/>
          <a:p>
            <a:pPr algn="ctr"/>
            <a:r>
              <a:rPr lang="en-US" sz="2300" dirty="0" smtClean="0">
                <a:solidFill>
                  <a:schemeClr val="bg1"/>
                </a:solidFill>
                <a:latin typeface="HP001 4 hàng" pitchFamily="34" charset="0"/>
              </a:rPr>
              <a:t>ì </a:t>
            </a:r>
            <a:r>
              <a:rPr lang="en-US" sz="2300" dirty="0" err="1" smtClean="0">
                <a:solidFill>
                  <a:schemeClr val="bg1"/>
                </a:solidFill>
                <a:latin typeface="HP001 4 hàng" pitchFamily="34" charset="0"/>
              </a:rPr>
              <a:t>ộp</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4" name="TextBox 23"/>
          <p:cNvSpPr txBox="1"/>
          <p:nvPr/>
        </p:nvSpPr>
        <p:spPr>
          <a:xfrm>
            <a:off x="5822446" y="1294385"/>
            <a:ext cx="2811798"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Võ</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Quảng</a:t>
            </a:r>
            <a:r>
              <a:rPr lang="en-US" sz="2800" dirty="0" smtClean="0">
                <a:solidFill>
                  <a:schemeClr val="bg1"/>
                </a:solidFill>
                <a:latin typeface="HP001 4 hàng" pitchFamily="34" charset="0"/>
              </a:rPr>
              <a:t> </a:t>
            </a:r>
            <a:endParaRPr lang="en-US" sz="2800" dirty="0">
              <a:solidFill>
                <a:schemeClr val="bg1"/>
              </a:solidFill>
              <a:latin typeface="HP001 4 hàng" pitchFamily="34" charset="0"/>
            </a:endParaRPr>
          </a:p>
        </p:txBody>
      </p:sp>
      <p:sp>
        <p:nvSpPr>
          <p:cNvPr id="15" name="TextBox 14"/>
          <p:cNvSpPr txBox="1"/>
          <p:nvPr/>
        </p:nvSpPr>
        <p:spPr>
          <a:xfrm>
            <a:off x="2103457" y="2097892"/>
            <a:ext cx="2811798" cy="446276"/>
          </a:xfrm>
          <a:prstGeom prst="rect">
            <a:avLst/>
          </a:prstGeom>
          <a:noFill/>
        </p:spPr>
        <p:txBody>
          <a:bodyPr wrap="square" rtlCol="0">
            <a:spAutoFit/>
          </a:bodyPr>
          <a:lstStyle/>
          <a:p>
            <a:pPr algn="ctr"/>
            <a:r>
              <a:rPr lang="en-US" sz="2300" dirty="0" err="1">
                <a:solidFill>
                  <a:schemeClr val="bg1"/>
                </a:solidFill>
                <a:latin typeface="HP001 4 hàng" pitchFamily="34" charset="0"/>
              </a:rPr>
              <a:t>g</a:t>
            </a:r>
            <a:r>
              <a:rPr lang="en-US" sz="2300" dirty="0" err="1" smtClean="0">
                <a:solidFill>
                  <a:schemeClr val="bg1"/>
                </a:solidFill>
                <a:latin typeface="HP001 4 hàng" pitchFamily="34" charset="0"/>
              </a:rPr>
              <a:t>ật</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gù</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16" name="TextBox 15"/>
          <p:cNvSpPr txBox="1"/>
          <p:nvPr/>
        </p:nvSpPr>
        <p:spPr>
          <a:xfrm>
            <a:off x="2108823" y="2438400"/>
            <a:ext cx="2811798" cy="446276"/>
          </a:xfrm>
          <a:prstGeom prst="rect">
            <a:avLst/>
          </a:prstGeom>
          <a:noFill/>
        </p:spPr>
        <p:txBody>
          <a:bodyPr wrap="square" rtlCol="0">
            <a:spAutoFit/>
          </a:bodyPr>
          <a:lstStyle/>
          <a:p>
            <a:pPr algn="ctr"/>
            <a:r>
              <a:rPr lang="en-US" sz="2300" dirty="0" err="1">
                <a:solidFill>
                  <a:schemeClr val="bg1"/>
                </a:solidFill>
                <a:latin typeface="HP001 4 hàng" pitchFamily="34" charset="0"/>
              </a:rPr>
              <a:t>v</a:t>
            </a:r>
            <a:r>
              <a:rPr lang="en-US" sz="2300" dirty="0" err="1" smtClean="0">
                <a:solidFill>
                  <a:schemeClr val="bg1"/>
                </a:solidFill>
                <a:latin typeface="HP001 4 hàng" pitchFamily="34" charset="0"/>
              </a:rPr>
              <a:t>ụt</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Tree>
    <p:extLst>
      <p:ext uri="{BB962C8B-B14F-4D97-AF65-F5344CB8AC3E}">
        <p14:creationId xmlns:p14="http://schemas.microsoft.com/office/powerpoint/2010/main" val="42664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bldP spid="21" grpId="0"/>
      <p:bldP spid="22" grpId="0"/>
      <p:bldP spid="2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Xanh đồi Tre Mực Nền Phong Cách Trung Quốc, Màu Xanh Lá, Thanh  Sơn, Tre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1939719"/>
            <a:ext cx="5330809" cy="2677656"/>
          </a:xfrm>
          <a:prstGeom prst="rect">
            <a:avLst/>
          </a:prstGeom>
          <a:noFill/>
        </p:spPr>
        <p:txBody>
          <a:bodyPr wrap="square" rtlCol="0">
            <a:spAutoFit/>
          </a:bodyPr>
          <a:lstStyle/>
          <a:p>
            <a:pPr algn="l">
              <a:lnSpc>
                <a:spcPct val="100000"/>
              </a:lnSpc>
            </a:pPr>
            <a:r>
              <a:rPr lang="en-US" sz="2800" dirty="0" err="1">
                <a:latin typeface="HP001 4 hàng" pitchFamily="34" charset="0"/>
                <a:cs typeface="Times New Roman" panose="02020603050405020304" charset="0"/>
              </a:rPr>
              <a:t>Bờ</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tre</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quanh</a:t>
            </a:r>
            <a:r>
              <a:rPr lang="en-US" sz="2800" dirty="0">
                <a:latin typeface="HP001 4 hàng" pitchFamily="34" charset="0"/>
                <a:cs typeface="Times New Roman" panose="02020603050405020304" charset="0"/>
              </a:rPr>
              <a:t> </a:t>
            </a:r>
            <a:r>
              <a:rPr lang="en-US" sz="2800" dirty="0" err="1" smtClean="0">
                <a:latin typeface="HP001 4 hàng" pitchFamily="34" charset="0"/>
                <a:cs typeface="Times New Roman" panose="02020603050405020304" charset="0"/>
              </a:rPr>
              <a:t>hồ</a:t>
            </a:r>
            <a:r>
              <a:rPr lang="en-US" sz="2800" dirty="0">
                <a:latin typeface="HP001 4 hàng" pitchFamily="34" charset="0"/>
                <a:cs typeface="Times New Roman" panose="02020603050405020304" charset="0"/>
              </a:rPr>
              <a:t> </a:t>
            </a:r>
            <a:r>
              <a:rPr lang="en-US" sz="2800" dirty="0" smtClean="0">
                <a:solidFill>
                  <a:srgbClr val="FF0000"/>
                </a:solidFill>
                <a:latin typeface="HP001 4 hàng" pitchFamily="34" charset="0"/>
                <a:cs typeface="Times New Roman" panose="02020603050405020304" charset="0"/>
              </a:rPr>
              <a:t>/</a:t>
            </a:r>
            <a:endParaRPr lang="en-US" sz="2800" dirty="0">
              <a:solidFill>
                <a:srgbClr val="FF0000"/>
              </a:solidFill>
              <a:latin typeface="HP001 4 hàng" pitchFamily="34" charset="0"/>
              <a:cs typeface="Times New Roman" panose="02020603050405020304" charset="0"/>
            </a:endParaRPr>
          </a:p>
          <a:p>
            <a:pPr algn="l">
              <a:lnSpc>
                <a:spcPct val="100000"/>
              </a:lnSpc>
            </a:pPr>
            <a:r>
              <a:rPr lang="en-US" sz="2800" dirty="0" err="1">
                <a:latin typeface="HP001 4 hàng" pitchFamily="34" charset="0"/>
                <a:cs typeface="Times New Roman" panose="02020603050405020304" charset="0"/>
              </a:rPr>
              <a:t>Suốt</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ngày</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đón</a:t>
            </a:r>
            <a:r>
              <a:rPr lang="en-US" sz="2800" dirty="0">
                <a:latin typeface="HP001 4 hàng" pitchFamily="34" charset="0"/>
                <a:cs typeface="Times New Roman" panose="02020603050405020304" charset="0"/>
              </a:rPr>
              <a:t> </a:t>
            </a:r>
            <a:r>
              <a:rPr lang="en-US" sz="2800" dirty="0" err="1" smtClean="0">
                <a:latin typeface="HP001 4 hàng" pitchFamily="34" charset="0"/>
                <a:cs typeface="Times New Roman" panose="02020603050405020304" charset="0"/>
              </a:rPr>
              <a:t>khách</a:t>
            </a:r>
            <a:r>
              <a:rPr lang="en-US" sz="2800" dirty="0" smtClean="0">
                <a:latin typeface="HP001 4 hàng" pitchFamily="34" charset="0"/>
                <a:cs typeface="Times New Roman" panose="02020603050405020304" charset="0"/>
              </a:rPr>
              <a:t> </a:t>
            </a:r>
            <a:r>
              <a:rPr lang="en-US" sz="2800" dirty="0" smtClean="0">
                <a:solidFill>
                  <a:srgbClr val="FF0000"/>
                </a:solidFill>
                <a:latin typeface="HP001 4 hàng" pitchFamily="34" charset="0"/>
                <a:cs typeface="Times New Roman" panose="02020603050405020304" charset="0"/>
              </a:rPr>
              <a:t>/</a:t>
            </a:r>
            <a:endParaRPr lang="en-US" sz="2800" dirty="0">
              <a:solidFill>
                <a:srgbClr val="FF0000"/>
              </a:solidFill>
              <a:latin typeface="HP001 4 hàng" pitchFamily="34" charset="0"/>
              <a:cs typeface="Times New Roman" panose="02020603050405020304" charset="0"/>
            </a:endParaRPr>
          </a:p>
          <a:p>
            <a:pPr algn="l">
              <a:lnSpc>
                <a:spcPct val="100000"/>
              </a:lnSpc>
            </a:pPr>
            <a:r>
              <a:rPr lang="en-US" sz="2800" dirty="0" err="1">
                <a:latin typeface="HP001 4 hàng" pitchFamily="34" charset="0"/>
                <a:cs typeface="Times New Roman" panose="02020603050405020304" charset="0"/>
              </a:rPr>
              <a:t>Một</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đàn</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cò</a:t>
            </a:r>
            <a:r>
              <a:rPr lang="en-US" sz="2800" dirty="0">
                <a:latin typeface="HP001 4 hàng" pitchFamily="34" charset="0"/>
                <a:cs typeface="Times New Roman" panose="02020603050405020304" charset="0"/>
              </a:rPr>
              <a:t> </a:t>
            </a:r>
            <a:r>
              <a:rPr lang="en-US" sz="2800" dirty="0" err="1" smtClean="0">
                <a:latin typeface="HP001 4 hàng" pitchFamily="34" charset="0"/>
                <a:cs typeface="Times New Roman" panose="02020603050405020304" charset="0"/>
              </a:rPr>
              <a:t>bạch</a:t>
            </a:r>
            <a:r>
              <a:rPr lang="en-US" sz="2800" dirty="0" smtClean="0">
                <a:latin typeface="HP001 4 hàng" pitchFamily="34" charset="0"/>
                <a:cs typeface="Times New Roman" panose="02020603050405020304" charset="0"/>
              </a:rPr>
              <a:t> </a:t>
            </a:r>
            <a:r>
              <a:rPr lang="en-US" sz="2800" dirty="0" smtClean="0">
                <a:solidFill>
                  <a:srgbClr val="FF0000"/>
                </a:solidFill>
                <a:latin typeface="HP001 4 hàng" pitchFamily="34" charset="0"/>
                <a:cs typeface="Times New Roman" panose="02020603050405020304" charset="0"/>
              </a:rPr>
              <a:t>/</a:t>
            </a:r>
            <a:endParaRPr lang="en-US" sz="2800" dirty="0">
              <a:solidFill>
                <a:srgbClr val="FF0000"/>
              </a:solidFill>
              <a:latin typeface="HP001 4 hàng" pitchFamily="34" charset="0"/>
              <a:cs typeface="Times New Roman" panose="02020603050405020304" charset="0"/>
            </a:endParaRPr>
          </a:p>
          <a:p>
            <a:pPr algn="l">
              <a:lnSpc>
                <a:spcPct val="100000"/>
              </a:lnSpc>
            </a:pPr>
            <a:r>
              <a:rPr lang="en-US" sz="2800" dirty="0" err="1">
                <a:latin typeface="HP001 4 hàng" pitchFamily="34" charset="0"/>
                <a:cs typeface="Times New Roman" panose="02020603050405020304" charset="0"/>
              </a:rPr>
              <a:t>Hạ</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cánh</a:t>
            </a:r>
            <a:r>
              <a:rPr lang="en-US" sz="2800" dirty="0">
                <a:latin typeface="HP001 4 hàng" pitchFamily="34" charset="0"/>
                <a:cs typeface="Times New Roman" panose="02020603050405020304" charset="0"/>
              </a:rPr>
              <a:t> reo </a:t>
            </a:r>
            <a:r>
              <a:rPr lang="en-US" sz="2800" dirty="0" err="1" smtClean="0">
                <a:latin typeface="HP001 4 hàng" pitchFamily="34" charset="0"/>
                <a:cs typeface="Times New Roman" panose="02020603050405020304" charset="0"/>
              </a:rPr>
              <a:t>mừng</a:t>
            </a:r>
            <a:r>
              <a:rPr lang="en-US" sz="2800" dirty="0" smtClean="0">
                <a:latin typeface="HP001 4 hàng" pitchFamily="34" charset="0"/>
                <a:cs typeface="Times New Roman" panose="02020603050405020304" charset="0"/>
              </a:rPr>
              <a:t> </a:t>
            </a:r>
            <a:r>
              <a:rPr lang="en-US" sz="2800" dirty="0" smtClean="0">
                <a:solidFill>
                  <a:srgbClr val="FF0000"/>
                </a:solidFill>
                <a:latin typeface="HP001 4 hàng" pitchFamily="34" charset="0"/>
                <a:cs typeface="Times New Roman" panose="02020603050405020304" charset="0"/>
              </a:rPr>
              <a:t>/</a:t>
            </a:r>
            <a:endParaRPr lang="en-US" sz="2800" dirty="0">
              <a:solidFill>
                <a:srgbClr val="FF0000"/>
              </a:solidFill>
              <a:latin typeface="HP001 4 hàng" pitchFamily="34" charset="0"/>
              <a:cs typeface="Times New Roman" panose="02020603050405020304" charset="0"/>
            </a:endParaRPr>
          </a:p>
          <a:p>
            <a:pPr algn="l">
              <a:lnSpc>
                <a:spcPct val="100000"/>
              </a:lnSpc>
            </a:pPr>
            <a:r>
              <a:rPr lang="en-US" sz="2800" dirty="0">
                <a:latin typeface="HP001 4 hàng" pitchFamily="34" charset="0"/>
                <a:cs typeface="Times New Roman" panose="02020603050405020304" charset="0"/>
              </a:rPr>
              <a:t>Tre </a:t>
            </a:r>
            <a:r>
              <a:rPr lang="en-US" sz="2800" dirty="0" err="1">
                <a:latin typeface="HP001 4 hàng" pitchFamily="34" charset="0"/>
                <a:cs typeface="Times New Roman" panose="02020603050405020304" charset="0"/>
              </a:rPr>
              <a:t>chợt</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tưng</a:t>
            </a:r>
            <a:r>
              <a:rPr lang="en-US" sz="2800" dirty="0">
                <a:latin typeface="HP001 4 hàng" pitchFamily="34" charset="0"/>
                <a:cs typeface="Times New Roman" panose="02020603050405020304" charset="0"/>
              </a:rPr>
              <a:t> </a:t>
            </a:r>
            <a:r>
              <a:rPr lang="en-US" sz="2800" dirty="0" err="1" smtClean="0">
                <a:latin typeface="HP001 4 hàng" pitchFamily="34" charset="0"/>
                <a:cs typeface="Times New Roman" panose="02020603050405020304" charset="0"/>
              </a:rPr>
              <a:t>bừng</a:t>
            </a:r>
            <a:r>
              <a:rPr lang="en-US" sz="2800" dirty="0" smtClean="0">
                <a:latin typeface="HP001 4 hàng" pitchFamily="34" charset="0"/>
                <a:cs typeface="Times New Roman" panose="02020603050405020304" charset="0"/>
              </a:rPr>
              <a:t> </a:t>
            </a:r>
            <a:r>
              <a:rPr lang="en-US" sz="2800" dirty="0" smtClean="0">
                <a:solidFill>
                  <a:srgbClr val="FF0000"/>
                </a:solidFill>
                <a:latin typeface="HP001 4 hàng" pitchFamily="34" charset="0"/>
                <a:cs typeface="Times New Roman" panose="02020603050405020304" charset="0"/>
              </a:rPr>
              <a:t>/</a:t>
            </a:r>
            <a:endParaRPr lang="en-US" sz="2800" dirty="0">
              <a:solidFill>
                <a:srgbClr val="FF0000"/>
              </a:solidFill>
              <a:latin typeface="HP001 4 hàng" pitchFamily="34" charset="0"/>
              <a:cs typeface="Times New Roman" panose="02020603050405020304" charset="0"/>
            </a:endParaRPr>
          </a:p>
          <a:p>
            <a:pPr algn="l">
              <a:lnSpc>
                <a:spcPct val="100000"/>
              </a:lnSpc>
            </a:pPr>
            <a:r>
              <a:rPr lang="en-US" sz="2800" dirty="0" err="1">
                <a:latin typeface="HP001 4 hàng" pitchFamily="34" charset="0"/>
                <a:cs typeface="Times New Roman" panose="02020603050405020304" charset="0"/>
              </a:rPr>
              <a:t>Nở</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đầy</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hoa</a:t>
            </a:r>
            <a:r>
              <a:rPr lang="en-US" sz="2800" dirty="0">
                <a:latin typeface="HP001 4 hàng" pitchFamily="34" charset="0"/>
                <a:cs typeface="Times New Roman" panose="02020603050405020304" charset="0"/>
              </a:rPr>
              <a:t> </a:t>
            </a:r>
            <a:r>
              <a:rPr lang="en-US" sz="2800" dirty="0" err="1">
                <a:latin typeface="HP001 4 hàng" pitchFamily="34" charset="0"/>
                <a:cs typeface="Times New Roman" panose="02020603050405020304" charset="0"/>
              </a:rPr>
              <a:t>trắng</a:t>
            </a:r>
            <a:r>
              <a:rPr lang="vi-VN" altLang="en-US" sz="2800" dirty="0" smtClean="0">
                <a:latin typeface="HP001 4 hàng" pitchFamily="34" charset="0"/>
                <a:cs typeface="Times New Roman" panose="02020603050405020304" charset="0"/>
              </a:rPr>
              <a:t>.</a:t>
            </a:r>
            <a:r>
              <a:rPr lang="en-US" altLang="en-US" sz="2800" dirty="0" smtClean="0">
                <a:latin typeface="HP001 4 hàng" pitchFamily="34" charset="0"/>
                <a:cs typeface="Times New Roman" panose="02020603050405020304" charset="0"/>
              </a:rPr>
              <a:t> </a:t>
            </a:r>
            <a:r>
              <a:rPr lang="en-US" altLang="en-US" sz="2800" dirty="0" smtClean="0">
                <a:solidFill>
                  <a:srgbClr val="FF0000"/>
                </a:solidFill>
                <a:latin typeface="HP001 4 hàng" pitchFamily="34" charset="0"/>
                <a:cs typeface="Times New Roman" panose="02020603050405020304" charset="0"/>
              </a:rPr>
              <a:t>//</a:t>
            </a:r>
            <a:endParaRPr lang="vi-VN" altLang="en-US" sz="2800" dirty="0" err="1">
              <a:solidFill>
                <a:srgbClr val="FF0000"/>
              </a:solidFill>
              <a:latin typeface="HP001 4 hàng" pitchFamily="34" charset="0"/>
              <a:cs typeface="Times New Roman" panose="02020603050405020304" charset="0"/>
            </a:endParaRPr>
          </a:p>
        </p:txBody>
      </p:sp>
    </p:spTree>
    <p:extLst>
      <p:ext uri="{BB962C8B-B14F-4D97-AF65-F5344CB8AC3E}">
        <p14:creationId xmlns:p14="http://schemas.microsoft.com/office/powerpoint/2010/main" val="21251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7938"/>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2775" y="228600"/>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Thứ</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tư</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ngày</a:t>
            </a:r>
            <a:r>
              <a:rPr lang="en-US" sz="2800" dirty="0" smtClean="0">
                <a:solidFill>
                  <a:schemeClr val="bg1"/>
                </a:solidFill>
                <a:latin typeface="HP001 4 hàng" pitchFamily="34" charset="0"/>
              </a:rPr>
              <a:t> 28 </a:t>
            </a:r>
            <a:r>
              <a:rPr lang="en-US" sz="2800" dirty="0" err="1" smtClean="0">
                <a:solidFill>
                  <a:schemeClr val="bg1"/>
                </a:solidFill>
                <a:latin typeface="HP001 4 hàng" pitchFamily="34" charset="0"/>
              </a:rPr>
              <a:t>tháng</a:t>
            </a:r>
            <a:r>
              <a:rPr lang="en-US" sz="2800" dirty="0" smtClean="0">
                <a:solidFill>
                  <a:schemeClr val="bg1"/>
                </a:solidFill>
                <a:latin typeface="HP001 4 hàng" pitchFamily="34" charset="0"/>
              </a:rPr>
              <a:t> 2 </a:t>
            </a:r>
            <a:r>
              <a:rPr lang="en-US" sz="2800" dirty="0" err="1" smtClean="0">
                <a:solidFill>
                  <a:schemeClr val="bg1"/>
                </a:solidFill>
                <a:latin typeface="HP001 4 hàng" pitchFamily="34" charset="0"/>
              </a:rPr>
              <a:t>năm</a:t>
            </a:r>
            <a:r>
              <a:rPr lang="en-US" sz="2800" dirty="0" smtClean="0">
                <a:solidFill>
                  <a:schemeClr val="bg1"/>
                </a:solidFill>
                <a:latin typeface="HP001 4 hàng" pitchFamily="34" charset="0"/>
              </a:rPr>
              <a:t> 2024</a:t>
            </a:r>
            <a:endParaRPr lang="en-US" sz="2800" dirty="0">
              <a:solidFill>
                <a:schemeClr val="bg1"/>
              </a:solidFill>
              <a:latin typeface="HP001 4 hàng" pitchFamily="34" charset="0"/>
            </a:endParaRPr>
          </a:p>
        </p:txBody>
      </p:sp>
      <p:sp>
        <p:nvSpPr>
          <p:cNvPr id="6" name="TextBox 5"/>
          <p:cNvSpPr txBox="1"/>
          <p:nvPr/>
        </p:nvSpPr>
        <p:spPr>
          <a:xfrm>
            <a:off x="408655" y="601905"/>
            <a:ext cx="8229600" cy="523220"/>
          </a:xfrm>
          <a:prstGeom prst="rect">
            <a:avLst/>
          </a:prstGeom>
          <a:noFill/>
        </p:spPr>
        <p:txBody>
          <a:bodyPr wrap="square" rtlCol="0">
            <a:spAutoFit/>
          </a:bodyPr>
          <a:lstStyle/>
          <a:p>
            <a:pPr algn="ctr"/>
            <a:r>
              <a:rPr lang="en-US" sz="2800" u="sng" dirty="0" err="1" smtClean="0">
                <a:solidFill>
                  <a:schemeClr val="bg1"/>
                </a:solidFill>
                <a:latin typeface="HP001 4 hàng" pitchFamily="34" charset="0"/>
              </a:rPr>
              <a:t>Đọc</a:t>
            </a:r>
            <a:r>
              <a:rPr lang="en-US" sz="2800" u="sng" dirty="0" smtClean="0">
                <a:solidFill>
                  <a:schemeClr val="bg1"/>
                </a:solidFill>
                <a:latin typeface="HP001 4 hàng" pitchFamily="34" charset="0"/>
              </a:rPr>
              <a:t> : </a:t>
            </a:r>
            <a:endParaRPr lang="en-US" sz="2800" u="sng" dirty="0">
              <a:solidFill>
                <a:schemeClr val="bg1"/>
              </a:solidFill>
              <a:latin typeface="HP001 4 hàng" pitchFamily="34" charset="0"/>
            </a:endParaRPr>
          </a:p>
        </p:txBody>
      </p:sp>
      <p:sp>
        <p:nvSpPr>
          <p:cNvPr id="7" name="TextBox 6"/>
          <p:cNvSpPr txBox="1"/>
          <p:nvPr/>
        </p:nvSpPr>
        <p:spPr>
          <a:xfrm>
            <a:off x="508918" y="962361"/>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Bờ</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tre</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đón</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khách</a:t>
            </a:r>
            <a:endParaRPr lang="en-US" sz="2800" dirty="0">
              <a:solidFill>
                <a:schemeClr val="bg1"/>
              </a:solidFill>
              <a:latin typeface="HP001 4 hàng" pitchFamily="34" charset="0"/>
            </a:endParaRPr>
          </a:p>
        </p:txBody>
      </p:sp>
      <p:sp>
        <p:nvSpPr>
          <p:cNvPr id="8" name="Text Box 40"/>
          <p:cNvSpPr txBox="1">
            <a:spLocks noChangeArrowheads="1"/>
          </p:cNvSpPr>
          <p:nvPr/>
        </p:nvSpPr>
        <p:spPr bwMode="auto">
          <a:xfrm>
            <a:off x="665328" y="1532851"/>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dirty="0"/>
              <a:t>  </a:t>
            </a:r>
            <a:r>
              <a:rPr lang="en-US" altLang="vi-VN" sz="2800" dirty="0">
                <a:solidFill>
                  <a:srgbClr val="FFC000"/>
                </a:solidFill>
                <a:latin typeface="HP001 4 hàng" pitchFamily="34" charset="0"/>
                <a:cs typeface="Times New Roman" panose="02020603050405020304" pitchFamily="18" charset="0"/>
              </a:rPr>
              <a:t>*</a:t>
            </a:r>
            <a:r>
              <a:rPr lang="en-US" altLang="vi-VN" sz="2800" b="1" u="sng" dirty="0" err="1" smtClean="0">
                <a:solidFill>
                  <a:srgbClr val="FFC000"/>
                </a:solidFill>
                <a:latin typeface="HP001 4 hàng" pitchFamily="34" charset="0"/>
                <a:cs typeface="Times New Roman" panose="02020603050405020304" pitchFamily="18" charset="0"/>
              </a:rPr>
              <a:t>Luyện</a:t>
            </a:r>
            <a:r>
              <a:rPr lang="en-US" altLang="vi-VN" sz="2800" b="1" u="sng" dirty="0" smtClean="0">
                <a:solidFill>
                  <a:srgbClr val="FFC000"/>
                </a:solidFill>
                <a:latin typeface="HP001 4 hàng" pitchFamily="34" charset="0"/>
                <a:cs typeface="Times New Roman" panose="02020603050405020304" pitchFamily="18" charset="0"/>
              </a:rPr>
              <a:t> </a:t>
            </a:r>
            <a:r>
              <a:rPr lang="en-US" altLang="vi-VN" sz="2800" b="1" u="sng" dirty="0" err="1">
                <a:solidFill>
                  <a:srgbClr val="FFC000"/>
                </a:solidFill>
                <a:latin typeface="HP001 4 hàng" pitchFamily="34" charset="0"/>
                <a:cs typeface="Times New Roman" panose="02020603050405020304" pitchFamily="18" charset="0"/>
              </a:rPr>
              <a:t>đọc</a:t>
            </a:r>
            <a:r>
              <a:rPr lang="en-US" altLang="vi-VN" sz="2800" b="1" dirty="0" smtClean="0">
                <a:solidFill>
                  <a:srgbClr val="FFC000"/>
                </a:solidFill>
                <a:latin typeface="HP001 4 hàng" pitchFamily="34" charset="0"/>
                <a:cs typeface="Times New Roman" panose="02020603050405020304" pitchFamily="18" charset="0"/>
              </a:rPr>
              <a:t>:</a:t>
            </a:r>
            <a:endParaRPr lang="en-US" altLang="vi-VN" sz="2800" b="1" dirty="0">
              <a:solidFill>
                <a:srgbClr val="FFC000"/>
              </a:solidFill>
              <a:latin typeface="HP001 4 hàng" pitchFamily="34" charset="0"/>
              <a:cs typeface="Times New Roman" panose="02020603050405020304" pitchFamily="18" charset="0"/>
            </a:endParaRPr>
          </a:p>
        </p:txBody>
      </p:sp>
      <p:sp>
        <p:nvSpPr>
          <p:cNvPr id="12" name="Text Box 40"/>
          <p:cNvSpPr txBox="1">
            <a:spLocks noChangeArrowheads="1"/>
          </p:cNvSpPr>
          <p:nvPr/>
        </p:nvSpPr>
        <p:spPr bwMode="auto">
          <a:xfrm>
            <a:off x="5029200" y="1567259"/>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dirty="0"/>
              <a:t>  </a:t>
            </a:r>
            <a:r>
              <a:rPr lang="en-US" altLang="vi-VN" sz="2800" dirty="0" smtClean="0">
                <a:solidFill>
                  <a:srgbClr val="FFC000"/>
                </a:solidFill>
                <a:latin typeface="HP001 4 hàng" pitchFamily="34" charset="0"/>
                <a:cs typeface="Times New Roman" panose="02020603050405020304" pitchFamily="18" charset="0"/>
              </a:rPr>
              <a:t>*</a:t>
            </a:r>
            <a:r>
              <a:rPr lang="en-US" altLang="vi-VN" sz="2800" b="1" u="sng" dirty="0" err="1" smtClean="0">
                <a:solidFill>
                  <a:srgbClr val="FFC000"/>
                </a:solidFill>
                <a:latin typeface="HP001 4 hàng" pitchFamily="34" charset="0"/>
                <a:cs typeface="Times New Roman" panose="02020603050405020304" pitchFamily="18" charset="0"/>
              </a:rPr>
              <a:t>Từ</a:t>
            </a:r>
            <a:r>
              <a:rPr lang="en-US" altLang="vi-VN" sz="2800" b="1" u="sng" dirty="0" smtClean="0">
                <a:solidFill>
                  <a:srgbClr val="FFC000"/>
                </a:solidFill>
                <a:latin typeface="HP001 4 hàng" pitchFamily="34" charset="0"/>
                <a:cs typeface="Times New Roman" panose="02020603050405020304" pitchFamily="18" charset="0"/>
              </a:rPr>
              <a:t> </a:t>
            </a:r>
            <a:r>
              <a:rPr lang="en-US" altLang="vi-VN" sz="2800" b="1" u="sng" dirty="0" err="1" smtClean="0">
                <a:solidFill>
                  <a:srgbClr val="FFC000"/>
                </a:solidFill>
                <a:latin typeface="HP001 4 hàng" pitchFamily="34" charset="0"/>
                <a:cs typeface="Times New Roman" panose="02020603050405020304" pitchFamily="18" charset="0"/>
              </a:rPr>
              <a:t>ngữ</a:t>
            </a:r>
            <a:r>
              <a:rPr lang="en-US" altLang="vi-VN" sz="2800" b="1" u="sng" dirty="0" smtClean="0">
                <a:solidFill>
                  <a:srgbClr val="FFC000"/>
                </a:solidFill>
                <a:latin typeface="HP001 4 hàng" pitchFamily="34" charset="0"/>
                <a:cs typeface="Times New Roman" panose="02020603050405020304" pitchFamily="18" charset="0"/>
              </a:rPr>
              <a:t> </a:t>
            </a:r>
            <a:r>
              <a:rPr lang="en-US" altLang="vi-VN" sz="2800" b="1" dirty="0" smtClean="0">
                <a:solidFill>
                  <a:srgbClr val="FFC000"/>
                </a:solidFill>
                <a:latin typeface="HP001 4 hàng" pitchFamily="34" charset="0"/>
                <a:cs typeface="Times New Roman" panose="02020603050405020304" pitchFamily="18" charset="0"/>
              </a:rPr>
              <a:t>:</a:t>
            </a:r>
            <a:endParaRPr lang="en-US" altLang="vi-VN" sz="2800" b="1" dirty="0">
              <a:solidFill>
                <a:srgbClr val="FFC000"/>
              </a:solidFill>
              <a:latin typeface="HP001 4 hàng" pitchFamily="34" charset="0"/>
              <a:cs typeface="Times New Roman" panose="02020603050405020304" pitchFamily="18" charset="0"/>
            </a:endParaRPr>
          </a:p>
        </p:txBody>
      </p:sp>
      <p:cxnSp>
        <p:nvCxnSpPr>
          <p:cNvPr id="14" name="Straight Connector 13"/>
          <p:cNvCxnSpPr/>
          <p:nvPr/>
        </p:nvCxnSpPr>
        <p:spPr>
          <a:xfrm>
            <a:off x="4486944" y="2200396"/>
            <a:ext cx="0" cy="26848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7255" y="2105363"/>
            <a:ext cx="2811798" cy="446276"/>
          </a:xfrm>
          <a:prstGeom prst="rect">
            <a:avLst/>
          </a:prstGeom>
          <a:noFill/>
        </p:spPr>
        <p:txBody>
          <a:bodyPr wrap="square" rtlCol="0">
            <a:spAutoFit/>
          </a:bodyPr>
          <a:lstStyle/>
          <a:p>
            <a:pPr algn="ctr"/>
            <a:r>
              <a:rPr lang="en-US" sz="2300" dirty="0" err="1">
                <a:solidFill>
                  <a:schemeClr val="bg1"/>
                </a:solidFill>
                <a:latin typeface="HP001 4 hàng" pitchFamily="34" charset="0"/>
              </a:rPr>
              <a:t>q</a:t>
            </a:r>
            <a:r>
              <a:rPr lang="en-US" sz="2300" dirty="0" err="1" smtClean="0">
                <a:solidFill>
                  <a:schemeClr val="bg1"/>
                </a:solidFill>
                <a:latin typeface="HP001 4 hàng" pitchFamily="34" charset="0"/>
              </a:rPr>
              <a:t>uanh</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hồ</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1" name="TextBox 20"/>
          <p:cNvSpPr txBox="1"/>
          <p:nvPr/>
        </p:nvSpPr>
        <p:spPr>
          <a:xfrm>
            <a:off x="633244" y="2438400"/>
            <a:ext cx="2811798" cy="446276"/>
          </a:xfrm>
          <a:prstGeom prst="rect">
            <a:avLst/>
          </a:prstGeom>
          <a:noFill/>
        </p:spPr>
        <p:txBody>
          <a:bodyPr wrap="square" rtlCol="0">
            <a:spAutoFit/>
          </a:bodyPr>
          <a:lstStyle/>
          <a:p>
            <a:pPr algn="ctr"/>
            <a:r>
              <a:rPr lang="en-US" sz="2300" dirty="0">
                <a:solidFill>
                  <a:schemeClr val="bg1"/>
                </a:solidFill>
                <a:latin typeface="HP001 4 hàng" pitchFamily="34" charset="0"/>
              </a:rPr>
              <a:t>r</a:t>
            </a:r>
            <a:r>
              <a:rPr lang="en-US" sz="2300" dirty="0" smtClean="0">
                <a:solidFill>
                  <a:schemeClr val="bg1"/>
                </a:solidFill>
                <a:latin typeface="HP001 4 hàng" pitchFamily="34" charset="0"/>
              </a:rPr>
              <a:t>eo </a:t>
            </a:r>
            <a:r>
              <a:rPr lang="en-US" sz="2300" dirty="0" err="1" smtClean="0">
                <a:solidFill>
                  <a:schemeClr val="bg1"/>
                </a:solidFill>
                <a:latin typeface="HP001 4 hàng" pitchFamily="34" charset="0"/>
              </a:rPr>
              <a:t>mừng</a:t>
            </a:r>
            <a:endParaRPr lang="en-US" sz="2300" dirty="0">
              <a:solidFill>
                <a:schemeClr val="bg1"/>
              </a:solidFill>
              <a:latin typeface="HP001 4 hàng" pitchFamily="34" charset="0"/>
            </a:endParaRPr>
          </a:p>
        </p:txBody>
      </p:sp>
      <p:sp>
        <p:nvSpPr>
          <p:cNvPr id="22" name="TextBox 21"/>
          <p:cNvSpPr txBox="1"/>
          <p:nvPr/>
        </p:nvSpPr>
        <p:spPr>
          <a:xfrm>
            <a:off x="685381" y="2743829"/>
            <a:ext cx="2811798" cy="446276"/>
          </a:xfrm>
          <a:prstGeom prst="rect">
            <a:avLst/>
          </a:prstGeom>
          <a:noFill/>
        </p:spPr>
        <p:txBody>
          <a:bodyPr wrap="square" rtlCol="0">
            <a:spAutoFit/>
          </a:bodyPr>
          <a:lstStyle/>
          <a:p>
            <a:pPr algn="ctr"/>
            <a:r>
              <a:rPr lang="en-US" sz="2300" dirty="0" err="1" smtClean="0">
                <a:solidFill>
                  <a:schemeClr val="bg1"/>
                </a:solidFill>
                <a:latin typeface="HP001 4 hàng" pitchFamily="34" charset="0"/>
              </a:rPr>
              <a:t>đỗ</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xuống</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4" name="TextBox 23"/>
          <p:cNvSpPr txBox="1"/>
          <p:nvPr/>
        </p:nvSpPr>
        <p:spPr>
          <a:xfrm>
            <a:off x="5822446" y="1294385"/>
            <a:ext cx="2811798"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Võ</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Quảng</a:t>
            </a:r>
            <a:r>
              <a:rPr lang="en-US" sz="2800" dirty="0" smtClean="0">
                <a:solidFill>
                  <a:schemeClr val="bg1"/>
                </a:solidFill>
                <a:latin typeface="HP001 4 hàng" pitchFamily="34" charset="0"/>
              </a:rPr>
              <a:t> </a:t>
            </a:r>
            <a:endParaRPr lang="en-US" sz="2800" dirty="0">
              <a:solidFill>
                <a:schemeClr val="bg1"/>
              </a:solidFill>
              <a:latin typeface="HP001 4 hàng" pitchFamily="34" charset="0"/>
            </a:endParaRPr>
          </a:p>
        </p:txBody>
      </p:sp>
      <p:sp>
        <p:nvSpPr>
          <p:cNvPr id="15" name="TextBox 14"/>
          <p:cNvSpPr txBox="1"/>
          <p:nvPr/>
        </p:nvSpPr>
        <p:spPr>
          <a:xfrm>
            <a:off x="1301784" y="3319678"/>
            <a:ext cx="3185160" cy="2215991"/>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Bờ</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quanh</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hồ</a:t>
            </a:r>
            <a:r>
              <a:rPr lang="en-US" sz="2300" dirty="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Suốt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đón</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khách</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Một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đàn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bạch</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Hạ</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cánh</a:t>
            </a:r>
            <a:r>
              <a:rPr lang="en-US" sz="2300" dirty="0">
                <a:solidFill>
                  <a:schemeClr val="bg1"/>
                </a:solidFill>
                <a:latin typeface="HP001 4 hàng" pitchFamily="34" charset="0"/>
                <a:cs typeface="Times New Roman" panose="02020603050405020304" charset="0"/>
              </a:rPr>
              <a:t> reo </a:t>
            </a:r>
            <a:r>
              <a:rPr lang="en-US" sz="2300" dirty="0" err="1" smtClean="0">
                <a:solidFill>
                  <a:schemeClr val="bg1"/>
                </a:solidFill>
                <a:latin typeface="HP001 4 hàng" pitchFamily="34" charset="0"/>
                <a:cs typeface="Times New Roman" panose="02020603050405020304" charset="0"/>
              </a:rPr>
              <a:t>mừng</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a:solidFill>
                  <a:schemeClr val="bg1"/>
                </a:solidFill>
                <a:latin typeface="HP001 4 hàng" pitchFamily="34" charset="0"/>
                <a:cs typeface="Times New Roman" panose="02020603050405020304" charset="0"/>
              </a:rPr>
              <a:t>Tre </a:t>
            </a:r>
            <a:r>
              <a:rPr lang="en-US" sz="2300" dirty="0" err="1">
                <a:solidFill>
                  <a:schemeClr val="bg1"/>
                </a:solidFill>
                <a:latin typeface="HP001 4 hàng" pitchFamily="34" charset="0"/>
                <a:cs typeface="Times New Roman" panose="02020603050405020304" charset="0"/>
              </a:rPr>
              <a:t>chợt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bừng</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Nở</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đầy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hoa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trắng</a:t>
            </a:r>
            <a:r>
              <a:rPr lang="vi-VN" altLang="en-US" sz="2300" dirty="0" smtClean="0">
                <a:solidFill>
                  <a:schemeClr val="bg1"/>
                </a:solidFill>
                <a:latin typeface="HP001 4 hàng" pitchFamily="34" charset="0"/>
                <a:cs typeface="Times New Roman" panose="02020603050405020304" charset="0"/>
              </a:rPr>
              <a:t>.</a:t>
            </a:r>
            <a:r>
              <a:rPr lang="en-US" altLang="en-US" sz="2300" dirty="0" smtClean="0">
                <a:solidFill>
                  <a:schemeClr val="bg1"/>
                </a:solidFill>
                <a:latin typeface="HP001 4 hàng" pitchFamily="34" charset="0"/>
                <a:cs typeface="Times New Roman" panose="02020603050405020304" charset="0"/>
              </a:rPr>
              <a:t> </a:t>
            </a:r>
            <a:r>
              <a:rPr lang="en-US" altLang="en-US" sz="2300" dirty="0" smtClean="0">
                <a:solidFill>
                  <a:srgbClr val="FFFF00"/>
                </a:solidFill>
                <a:latin typeface="HP001 4 hàng" pitchFamily="34" charset="0"/>
                <a:cs typeface="Times New Roman" panose="02020603050405020304" charset="0"/>
              </a:rPr>
              <a:t>//</a:t>
            </a:r>
            <a:endParaRPr lang="vi-VN" altLang="en-US" sz="2300" dirty="0" err="1">
              <a:solidFill>
                <a:srgbClr val="FFFF00"/>
              </a:solidFill>
              <a:latin typeface="HP001 4 hàng" pitchFamily="34" charset="0"/>
              <a:cs typeface="Times New Roman" panose="02020603050405020304" charset="0"/>
            </a:endParaRPr>
          </a:p>
        </p:txBody>
      </p:sp>
      <p:sp>
        <p:nvSpPr>
          <p:cNvPr id="16" name="TextBox 15"/>
          <p:cNvSpPr txBox="1"/>
          <p:nvPr/>
        </p:nvSpPr>
        <p:spPr>
          <a:xfrm>
            <a:off x="2068831" y="2100974"/>
            <a:ext cx="2811798" cy="446276"/>
          </a:xfrm>
          <a:prstGeom prst="rect">
            <a:avLst/>
          </a:prstGeom>
          <a:noFill/>
        </p:spPr>
        <p:txBody>
          <a:bodyPr wrap="square" rtlCol="0">
            <a:spAutoFit/>
          </a:bodyPr>
          <a:lstStyle/>
          <a:p>
            <a:pPr algn="ctr"/>
            <a:r>
              <a:rPr lang="en-US" sz="2300" dirty="0" err="1">
                <a:solidFill>
                  <a:schemeClr val="bg1"/>
                </a:solidFill>
                <a:latin typeface="HP001 4 hàng" pitchFamily="34" charset="0"/>
              </a:rPr>
              <a:t>g</a:t>
            </a:r>
            <a:r>
              <a:rPr lang="en-US" sz="2300" dirty="0" err="1" smtClean="0">
                <a:solidFill>
                  <a:schemeClr val="bg1"/>
                </a:solidFill>
                <a:latin typeface="HP001 4 hàng" pitchFamily="34" charset="0"/>
              </a:rPr>
              <a:t>ật</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gù</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18" name="TextBox 17"/>
          <p:cNvSpPr txBox="1"/>
          <p:nvPr/>
        </p:nvSpPr>
        <p:spPr>
          <a:xfrm>
            <a:off x="2108823" y="2438400"/>
            <a:ext cx="2811798" cy="446276"/>
          </a:xfrm>
          <a:prstGeom prst="rect">
            <a:avLst/>
          </a:prstGeom>
          <a:noFill/>
        </p:spPr>
        <p:txBody>
          <a:bodyPr wrap="square" rtlCol="0">
            <a:spAutoFit/>
          </a:bodyPr>
          <a:lstStyle/>
          <a:p>
            <a:pPr algn="ctr"/>
            <a:r>
              <a:rPr lang="en-US" sz="2300" dirty="0" err="1">
                <a:solidFill>
                  <a:schemeClr val="bg1"/>
                </a:solidFill>
                <a:latin typeface="HP001 4 hàng" pitchFamily="34" charset="0"/>
              </a:rPr>
              <a:t>v</a:t>
            </a:r>
            <a:r>
              <a:rPr lang="en-US" sz="2300" dirty="0" err="1" smtClean="0">
                <a:solidFill>
                  <a:schemeClr val="bg1"/>
                </a:solidFill>
                <a:latin typeface="HP001 4 hàng" pitchFamily="34" charset="0"/>
              </a:rPr>
              <a:t>ụt</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0" name="TextBox 19"/>
          <p:cNvSpPr txBox="1"/>
          <p:nvPr/>
        </p:nvSpPr>
        <p:spPr>
          <a:xfrm>
            <a:off x="2128706" y="2752816"/>
            <a:ext cx="2811798" cy="446276"/>
          </a:xfrm>
          <a:prstGeom prst="rect">
            <a:avLst/>
          </a:prstGeom>
          <a:noFill/>
        </p:spPr>
        <p:txBody>
          <a:bodyPr wrap="square" rtlCol="0">
            <a:spAutoFit/>
          </a:bodyPr>
          <a:lstStyle/>
          <a:p>
            <a:pPr algn="ctr"/>
            <a:r>
              <a:rPr lang="en-US" sz="2300" dirty="0" smtClean="0">
                <a:solidFill>
                  <a:schemeClr val="bg1"/>
                </a:solidFill>
                <a:latin typeface="HP001 4 hàng" pitchFamily="34" charset="0"/>
              </a:rPr>
              <a:t>ì </a:t>
            </a:r>
            <a:r>
              <a:rPr lang="en-US" sz="2300" dirty="0" err="1" smtClean="0">
                <a:solidFill>
                  <a:schemeClr val="bg1"/>
                </a:solidFill>
                <a:latin typeface="HP001 4 hàng" pitchFamily="34" charset="0"/>
              </a:rPr>
              <a:t>ộp</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Tree>
    <p:extLst>
      <p:ext uri="{BB962C8B-B14F-4D97-AF65-F5344CB8AC3E}">
        <p14:creationId xmlns:p14="http://schemas.microsoft.com/office/powerpoint/2010/main" val="42832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Xanh đồi Tre Mực Nền Phong Cách Trung Quốc, Màu Xanh Lá, Thanh  Sơn, Tre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Cò bạch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6544" y="2209800"/>
            <a:ext cx="328545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ình tượng con cò trong văn hóa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09800"/>
            <a:ext cx="3200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70850" y="976882"/>
            <a:ext cx="4259499" cy="461665"/>
          </a:xfrm>
          <a:prstGeom prst="rect">
            <a:avLst/>
          </a:prstGeom>
          <a:noFill/>
        </p:spPr>
        <p:txBody>
          <a:bodyPr wrap="none" rtlCol="0">
            <a:spAutoFit/>
          </a:bodyPr>
          <a:lstStyle/>
          <a:p>
            <a:pPr algn="ctr"/>
            <a:r>
              <a:rPr lang="en-US" sz="2400" dirty="0" err="1" smtClean="0">
                <a:latin typeface="HP001 4 hàng" pitchFamily="34" charset="0"/>
              </a:rPr>
              <a:t>Cò</a:t>
            </a:r>
            <a:r>
              <a:rPr lang="en-US" sz="2400" dirty="0" smtClean="0">
                <a:latin typeface="HP001 4 hàng" pitchFamily="34" charset="0"/>
              </a:rPr>
              <a:t> </a:t>
            </a:r>
            <a:r>
              <a:rPr lang="en-US" sz="2400" dirty="0" err="1" smtClean="0">
                <a:latin typeface="HP001 4 hàng" pitchFamily="34" charset="0"/>
              </a:rPr>
              <a:t>bạch</a:t>
            </a:r>
            <a:r>
              <a:rPr lang="en-US" sz="2400" dirty="0" smtClean="0">
                <a:latin typeface="HP001 4 hàng" pitchFamily="34" charset="0"/>
              </a:rPr>
              <a:t> ( </a:t>
            </a:r>
            <a:r>
              <a:rPr lang="en-US" sz="2400" dirty="0" err="1" smtClean="0">
                <a:latin typeface="HP001 4 hàng" pitchFamily="34" charset="0"/>
              </a:rPr>
              <a:t>còn</a:t>
            </a:r>
            <a:r>
              <a:rPr lang="en-US" sz="2400" dirty="0" smtClean="0">
                <a:latin typeface="HP001 4 hàng" pitchFamily="34" charset="0"/>
              </a:rPr>
              <a:t> </a:t>
            </a:r>
            <a:r>
              <a:rPr lang="en-US" sz="2400" dirty="0" err="1" smtClean="0">
                <a:latin typeface="HP001 4 hàng" pitchFamily="34" charset="0"/>
              </a:rPr>
              <a:t>gọi</a:t>
            </a:r>
            <a:r>
              <a:rPr lang="en-US" sz="2400" dirty="0" smtClean="0">
                <a:latin typeface="HP001 4 hàng" pitchFamily="34" charset="0"/>
              </a:rPr>
              <a:t> </a:t>
            </a:r>
            <a:r>
              <a:rPr lang="en-US" sz="2400" dirty="0" err="1" smtClean="0">
                <a:latin typeface="HP001 4 hàng" pitchFamily="34" charset="0"/>
              </a:rPr>
              <a:t>là</a:t>
            </a:r>
            <a:r>
              <a:rPr lang="en-US" sz="2400" dirty="0" smtClean="0">
                <a:latin typeface="HP001 4 hàng" pitchFamily="34" charset="0"/>
              </a:rPr>
              <a:t> </a:t>
            </a:r>
            <a:r>
              <a:rPr lang="en-US" sz="2400" dirty="0" err="1" smtClean="0">
                <a:latin typeface="HP001 4 hàng" pitchFamily="34" charset="0"/>
              </a:rPr>
              <a:t>cò</a:t>
            </a:r>
            <a:r>
              <a:rPr lang="en-US" sz="2400" dirty="0" smtClean="0">
                <a:latin typeface="HP001 4 hàng" pitchFamily="34" charset="0"/>
              </a:rPr>
              <a:t> </a:t>
            </a:r>
            <a:r>
              <a:rPr lang="en-US" sz="2400" dirty="0" err="1" smtClean="0">
                <a:latin typeface="HP001 4 hàng" pitchFamily="34" charset="0"/>
              </a:rPr>
              <a:t>trắng</a:t>
            </a:r>
            <a:r>
              <a:rPr lang="en-US" sz="2400" dirty="0" smtClean="0">
                <a:latin typeface="HP001 4 hàng" pitchFamily="34" charset="0"/>
              </a:rPr>
              <a:t>) :</a:t>
            </a:r>
          </a:p>
        </p:txBody>
      </p:sp>
      <p:sp>
        <p:nvSpPr>
          <p:cNvPr id="10" name="Text Box 40"/>
          <p:cNvSpPr txBox="1">
            <a:spLocks noChangeArrowheads="1"/>
          </p:cNvSpPr>
          <p:nvPr/>
        </p:nvSpPr>
        <p:spPr bwMode="auto">
          <a:xfrm>
            <a:off x="2886744" y="161586"/>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dirty="0"/>
              <a:t>  </a:t>
            </a:r>
            <a:r>
              <a:rPr lang="en-US" altLang="vi-VN" sz="2800" u="sng" dirty="0" smtClean="0">
                <a:solidFill>
                  <a:srgbClr val="FF0000"/>
                </a:solidFill>
                <a:latin typeface="HP001 4 hàng" pitchFamily="34" charset="0"/>
                <a:cs typeface="Times New Roman" panose="02020603050405020304" pitchFamily="18" charset="0"/>
              </a:rPr>
              <a:t>* </a:t>
            </a:r>
            <a:r>
              <a:rPr lang="en-US" altLang="vi-VN" sz="2800" u="sng" dirty="0" err="1" smtClean="0">
                <a:solidFill>
                  <a:srgbClr val="FF0000"/>
                </a:solidFill>
                <a:latin typeface="HP001 4 hàng" pitchFamily="34" charset="0"/>
                <a:cs typeface="Times New Roman" panose="02020603050405020304" pitchFamily="18" charset="0"/>
              </a:rPr>
              <a:t>Giải</a:t>
            </a:r>
            <a:r>
              <a:rPr lang="en-US" altLang="vi-VN" sz="2800" u="sng" dirty="0" smtClean="0">
                <a:solidFill>
                  <a:srgbClr val="FF0000"/>
                </a:solidFill>
                <a:latin typeface="HP001 4 hàng" pitchFamily="34" charset="0"/>
                <a:cs typeface="Times New Roman" panose="02020603050405020304" pitchFamily="18" charset="0"/>
              </a:rPr>
              <a:t> </a:t>
            </a:r>
            <a:r>
              <a:rPr lang="en-US" altLang="vi-VN" sz="2800" u="sng" dirty="0" err="1" smtClean="0">
                <a:solidFill>
                  <a:srgbClr val="FF0000"/>
                </a:solidFill>
                <a:latin typeface="HP001 4 hàng" pitchFamily="34" charset="0"/>
                <a:cs typeface="Times New Roman" panose="02020603050405020304" pitchFamily="18" charset="0"/>
              </a:rPr>
              <a:t>nghĩa</a:t>
            </a:r>
            <a:r>
              <a:rPr lang="en-US" altLang="vi-VN" sz="2800" u="sng" dirty="0" smtClean="0">
                <a:solidFill>
                  <a:srgbClr val="FF0000"/>
                </a:solidFill>
                <a:latin typeface="HP001 4 hàng" pitchFamily="34" charset="0"/>
                <a:cs typeface="Times New Roman" panose="02020603050405020304" pitchFamily="18" charset="0"/>
              </a:rPr>
              <a:t> </a:t>
            </a:r>
            <a:r>
              <a:rPr lang="en-US" altLang="vi-VN" sz="2800" u="sng" dirty="0" err="1" smtClean="0">
                <a:solidFill>
                  <a:srgbClr val="FF0000"/>
                </a:solidFill>
                <a:latin typeface="HP001 4 hàng" pitchFamily="34" charset="0"/>
                <a:cs typeface="Times New Roman" panose="02020603050405020304" pitchFamily="18" charset="0"/>
              </a:rPr>
              <a:t>từ</a:t>
            </a:r>
            <a:r>
              <a:rPr lang="en-US" altLang="vi-VN" sz="2800" b="1" u="sng" dirty="0" smtClean="0">
                <a:solidFill>
                  <a:srgbClr val="FF0000"/>
                </a:solidFill>
                <a:latin typeface="HP001 4 hàng" pitchFamily="34" charset="0"/>
                <a:cs typeface="Times New Roman" panose="02020603050405020304" pitchFamily="18" charset="0"/>
              </a:rPr>
              <a:t>:</a:t>
            </a:r>
            <a:endParaRPr lang="en-US" altLang="vi-VN" sz="2800" b="1" u="sng" dirty="0">
              <a:solidFill>
                <a:srgbClr val="FF0000"/>
              </a:solidFill>
              <a:latin typeface="HP001 4 hàng" pitchFamily="34" charset="0"/>
              <a:cs typeface="Times New Roman" panose="02020603050405020304" pitchFamily="18" charset="0"/>
            </a:endParaRPr>
          </a:p>
        </p:txBody>
      </p:sp>
      <p:sp>
        <p:nvSpPr>
          <p:cNvPr id="7" name="Rectangle 6"/>
          <p:cNvSpPr/>
          <p:nvPr/>
        </p:nvSpPr>
        <p:spPr>
          <a:xfrm>
            <a:off x="1371600" y="1438547"/>
            <a:ext cx="7467600" cy="446276"/>
          </a:xfrm>
          <a:prstGeom prst="rect">
            <a:avLst/>
          </a:prstGeom>
        </p:spPr>
        <p:txBody>
          <a:bodyPr wrap="square">
            <a:spAutoFit/>
          </a:bodyPr>
          <a:lstStyle/>
          <a:p>
            <a:r>
              <a:rPr lang="en-US" sz="2300" dirty="0" err="1" smtClean="0">
                <a:latin typeface="HP001 4 hàng" pitchFamily="34" charset="0"/>
              </a:rPr>
              <a:t>Loài</a:t>
            </a:r>
            <a:r>
              <a:rPr lang="en-US" sz="2300" dirty="0" smtClean="0">
                <a:latin typeface="HP001 4 hàng" pitchFamily="34" charset="0"/>
              </a:rPr>
              <a:t> </a:t>
            </a:r>
            <a:r>
              <a:rPr lang="en-US" sz="2300" dirty="0" err="1" smtClean="0">
                <a:latin typeface="HP001 4 hàng" pitchFamily="34" charset="0"/>
              </a:rPr>
              <a:t>chim</a:t>
            </a:r>
            <a:r>
              <a:rPr lang="en-US" sz="2300" dirty="0" smtClean="0">
                <a:latin typeface="HP001 4 hàng" pitchFamily="34" charset="0"/>
              </a:rPr>
              <a:t> </a:t>
            </a:r>
            <a:r>
              <a:rPr lang="en-US" sz="2300" dirty="0" err="1" smtClean="0">
                <a:latin typeface="HP001 4 hàng" pitchFamily="34" charset="0"/>
              </a:rPr>
              <a:t>chân</a:t>
            </a:r>
            <a:r>
              <a:rPr lang="en-US" sz="2300" dirty="0" smtClean="0">
                <a:latin typeface="HP001 4 hàng" pitchFamily="34" charset="0"/>
              </a:rPr>
              <a:t> </a:t>
            </a:r>
            <a:r>
              <a:rPr lang="en-US" sz="2300" dirty="0" err="1" smtClean="0">
                <a:latin typeface="HP001 4 hàng" pitchFamily="34" charset="0"/>
              </a:rPr>
              <a:t>cao</a:t>
            </a:r>
            <a:r>
              <a:rPr lang="en-US" sz="2300" dirty="0" smtClean="0">
                <a:latin typeface="HP001 4 hàng" pitchFamily="34" charset="0"/>
              </a:rPr>
              <a:t>, </a:t>
            </a:r>
            <a:r>
              <a:rPr lang="en-US" sz="2300" dirty="0" err="1" smtClean="0">
                <a:latin typeface="HP001 4 hàng" pitchFamily="34" charset="0"/>
              </a:rPr>
              <a:t>cổ</a:t>
            </a:r>
            <a:r>
              <a:rPr lang="en-US" sz="2300" dirty="0" smtClean="0">
                <a:latin typeface="HP001 4 hàng" pitchFamily="34" charset="0"/>
              </a:rPr>
              <a:t> </a:t>
            </a:r>
            <a:r>
              <a:rPr lang="en-US" sz="2300" dirty="0" err="1" smtClean="0">
                <a:latin typeface="HP001 4 hàng" pitchFamily="34" charset="0"/>
              </a:rPr>
              <a:t>dài</a:t>
            </a:r>
            <a:r>
              <a:rPr lang="en-US" sz="2300" dirty="0" smtClean="0">
                <a:latin typeface="HP001 4 hàng" pitchFamily="34" charset="0"/>
              </a:rPr>
              <a:t>, </a:t>
            </a:r>
            <a:r>
              <a:rPr lang="en-US" sz="2300" dirty="0" err="1" smtClean="0">
                <a:latin typeface="HP001 4 hàng" pitchFamily="34" charset="0"/>
              </a:rPr>
              <a:t>mỏ</a:t>
            </a:r>
            <a:r>
              <a:rPr lang="en-US" sz="2300" dirty="0" smtClean="0">
                <a:latin typeface="HP001 4 hàng" pitchFamily="34" charset="0"/>
              </a:rPr>
              <a:t> </a:t>
            </a:r>
            <a:r>
              <a:rPr lang="en-US" sz="2300" dirty="0" err="1" smtClean="0">
                <a:latin typeface="HP001 4 hàng" pitchFamily="34" charset="0"/>
              </a:rPr>
              <a:t>nhọn</a:t>
            </a:r>
            <a:r>
              <a:rPr lang="en-US" sz="2300" dirty="0" smtClean="0">
                <a:latin typeface="HP001 4 hàng" pitchFamily="34" charset="0"/>
              </a:rPr>
              <a:t>, </a:t>
            </a:r>
            <a:r>
              <a:rPr lang="en-US" sz="2300" dirty="0" err="1" smtClean="0">
                <a:latin typeface="HP001 4 hàng" pitchFamily="34" charset="0"/>
              </a:rPr>
              <a:t>lông</a:t>
            </a:r>
            <a:r>
              <a:rPr lang="en-US" sz="2300" dirty="0" smtClean="0">
                <a:latin typeface="HP001 4 hàng" pitchFamily="34" charset="0"/>
              </a:rPr>
              <a:t> </a:t>
            </a:r>
            <a:r>
              <a:rPr lang="en-US" sz="2300" dirty="0" err="1" smtClean="0">
                <a:latin typeface="HP001 4 hàng" pitchFamily="34" charset="0"/>
              </a:rPr>
              <a:t>màu</a:t>
            </a:r>
            <a:r>
              <a:rPr lang="en-US" sz="2300" dirty="0" smtClean="0">
                <a:latin typeface="HP001 4 hàng" pitchFamily="34" charset="0"/>
              </a:rPr>
              <a:t> </a:t>
            </a:r>
            <a:r>
              <a:rPr lang="en-US" sz="2300" dirty="0" err="1" smtClean="0">
                <a:latin typeface="HP001 4 hàng" pitchFamily="34" charset="0"/>
              </a:rPr>
              <a:t>trắng</a:t>
            </a:r>
            <a:r>
              <a:rPr lang="en-US" sz="2300" dirty="0" smtClean="0">
                <a:latin typeface="HP001 4 hàng" pitchFamily="34" charset="0"/>
              </a:rPr>
              <a:t>.</a:t>
            </a:r>
          </a:p>
        </p:txBody>
      </p:sp>
    </p:spTree>
    <p:extLst>
      <p:ext uri="{BB962C8B-B14F-4D97-AF65-F5344CB8AC3E}">
        <p14:creationId xmlns:p14="http://schemas.microsoft.com/office/powerpoint/2010/main" val="2523592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additive="base">
                                        <p:cTn id="23" dur="500" fill="hold"/>
                                        <p:tgtEl>
                                          <p:spTgt spid="5124"/>
                                        </p:tgtEl>
                                        <p:attrNameLst>
                                          <p:attrName>ppt_x</p:attrName>
                                        </p:attrNameLst>
                                      </p:cBhvr>
                                      <p:tavLst>
                                        <p:tav tm="0">
                                          <p:val>
                                            <p:strVal val="#ppt_x"/>
                                          </p:val>
                                        </p:tav>
                                        <p:tav tm="100000">
                                          <p:val>
                                            <p:strVal val="#ppt_x"/>
                                          </p:val>
                                        </p:tav>
                                      </p:tavLst>
                                    </p:anim>
                                    <p:anim calcmode="lin" valueType="num">
                                      <p:cBhvr additive="base">
                                        <p:cTn id="24" dur="500" fill="hold"/>
                                        <p:tgtEl>
                                          <p:spTgt spid="51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6"/>
                                        </p:tgtEl>
                                        <p:attrNameLst>
                                          <p:attrName>style.visibility</p:attrName>
                                        </p:attrNameLst>
                                      </p:cBhvr>
                                      <p:to>
                                        <p:strVal val="visible"/>
                                      </p:to>
                                    </p:set>
                                    <p:anim calcmode="lin" valueType="num">
                                      <p:cBhvr additive="base">
                                        <p:cTn id="27" dur="500" fill="hold"/>
                                        <p:tgtEl>
                                          <p:spTgt spid="5126"/>
                                        </p:tgtEl>
                                        <p:attrNameLst>
                                          <p:attrName>ppt_x</p:attrName>
                                        </p:attrNameLst>
                                      </p:cBhvr>
                                      <p:tavLst>
                                        <p:tav tm="0">
                                          <p:val>
                                            <p:strVal val="#ppt_x"/>
                                          </p:val>
                                        </p:tav>
                                        <p:tav tm="100000">
                                          <p:val>
                                            <p:strVal val="#ppt_x"/>
                                          </p:val>
                                        </p:tav>
                                      </p:tavLst>
                                    </p:anim>
                                    <p:anim calcmode="lin" valueType="num">
                                      <p:cBhvr additive="base">
                                        <p:cTn id="2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Bồ nôn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3" name="Picture 7" descr="Bồ nôn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203" y="1981200"/>
            <a:ext cx="3429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him Bồ Nông Tự Nhiên đơn Giản Hạc Trắng, 42% O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81200"/>
            <a:ext cx="3276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38108" y="681335"/>
            <a:ext cx="1535997" cy="461665"/>
          </a:xfrm>
          <a:prstGeom prst="rect">
            <a:avLst/>
          </a:prstGeom>
          <a:noFill/>
        </p:spPr>
        <p:txBody>
          <a:bodyPr wrap="none" rtlCol="0">
            <a:spAutoFit/>
          </a:bodyPr>
          <a:lstStyle/>
          <a:p>
            <a:pPr algn="ctr"/>
            <a:r>
              <a:rPr lang="en-US" sz="2400" dirty="0" err="1" smtClean="0">
                <a:latin typeface="HP001 4 hàng" pitchFamily="34" charset="0"/>
              </a:rPr>
              <a:t>Bồ</a:t>
            </a:r>
            <a:r>
              <a:rPr lang="en-US" sz="2400" dirty="0" smtClean="0">
                <a:latin typeface="HP001 4 hàng" pitchFamily="34" charset="0"/>
              </a:rPr>
              <a:t> </a:t>
            </a:r>
            <a:r>
              <a:rPr lang="en-US" sz="2400" dirty="0" err="1" smtClean="0">
                <a:latin typeface="HP001 4 hàng" pitchFamily="34" charset="0"/>
              </a:rPr>
              <a:t>nông</a:t>
            </a:r>
            <a:r>
              <a:rPr lang="en-US" sz="2400" dirty="0" smtClean="0">
                <a:latin typeface="HP001 4 hàng" pitchFamily="34" charset="0"/>
              </a:rPr>
              <a:t> :</a:t>
            </a:r>
          </a:p>
        </p:txBody>
      </p:sp>
      <p:sp>
        <p:nvSpPr>
          <p:cNvPr id="5" name="Rectangle 4"/>
          <p:cNvSpPr/>
          <p:nvPr/>
        </p:nvSpPr>
        <p:spPr>
          <a:xfrm>
            <a:off x="1788729" y="1180202"/>
            <a:ext cx="7315200" cy="446276"/>
          </a:xfrm>
          <a:prstGeom prst="rect">
            <a:avLst/>
          </a:prstGeom>
        </p:spPr>
        <p:txBody>
          <a:bodyPr wrap="square">
            <a:spAutoFit/>
          </a:bodyPr>
          <a:lstStyle/>
          <a:p>
            <a:r>
              <a:rPr lang="en-US" dirty="0" smtClean="0">
                <a:latin typeface="HP001 4 hàng" pitchFamily="34" charset="0"/>
              </a:rPr>
              <a:t> </a:t>
            </a:r>
            <a:r>
              <a:rPr lang="en-US" sz="2300" dirty="0" err="1" smtClean="0">
                <a:latin typeface="HP001 4 hàng" pitchFamily="34" charset="0"/>
              </a:rPr>
              <a:t>Loài</a:t>
            </a:r>
            <a:r>
              <a:rPr lang="en-US" sz="2300" dirty="0" smtClean="0">
                <a:latin typeface="HP001 4 hàng" pitchFamily="34" charset="0"/>
              </a:rPr>
              <a:t> </a:t>
            </a:r>
            <a:r>
              <a:rPr lang="en-US" sz="2300" dirty="0" err="1" smtClean="0">
                <a:latin typeface="HP001 4 hàng" pitchFamily="34" charset="0"/>
              </a:rPr>
              <a:t>chim</a:t>
            </a:r>
            <a:r>
              <a:rPr lang="en-US" sz="2300" dirty="0" smtClean="0">
                <a:latin typeface="HP001 4 hàng" pitchFamily="34" charset="0"/>
              </a:rPr>
              <a:t> </a:t>
            </a:r>
            <a:r>
              <a:rPr lang="en-US" sz="2300" dirty="0" err="1" smtClean="0">
                <a:latin typeface="HP001 4 hàng" pitchFamily="34" charset="0"/>
              </a:rPr>
              <a:t>mỏ</a:t>
            </a:r>
            <a:r>
              <a:rPr lang="en-US" sz="2300" dirty="0" smtClean="0">
                <a:latin typeface="HP001 4 hàng" pitchFamily="34" charset="0"/>
              </a:rPr>
              <a:t> to </a:t>
            </a:r>
            <a:r>
              <a:rPr lang="en-US" sz="2300" dirty="0" err="1" smtClean="0">
                <a:latin typeface="HP001 4 hàng" pitchFamily="34" charset="0"/>
              </a:rPr>
              <a:t>và</a:t>
            </a:r>
            <a:r>
              <a:rPr lang="en-US" sz="2300" dirty="0" smtClean="0">
                <a:latin typeface="HP001 4 hàng" pitchFamily="34" charset="0"/>
              </a:rPr>
              <a:t> </a:t>
            </a:r>
            <a:r>
              <a:rPr lang="en-US" sz="2300" dirty="0" err="1" smtClean="0">
                <a:latin typeface="HP001 4 hàng" pitchFamily="34" charset="0"/>
              </a:rPr>
              <a:t>dài</a:t>
            </a:r>
            <a:r>
              <a:rPr lang="en-US" sz="2300" dirty="0" smtClean="0">
                <a:latin typeface="HP001 4 hàng" pitchFamily="34" charset="0"/>
              </a:rPr>
              <a:t>, </a:t>
            </a:r>
            <a:r>
              <a:rPr lang="en-US" sz="2300" dirty="0" err="1" smtClean="0">
                <a:latin typeface="HP001 4 hàng" pitchFamily="34" charset="0"/>
              </a:rPr>
              <a:t>cổ</a:t>
            </a:r>
            <a:r>
              <a:rPr lang="en-US" sz="2300" dirty="0" smtClean="0">
                <a:latin typeface="HP001 4 hàng" pitchFamily="34" charset="0"/>
              </a:rPr>
              <a:t> </a:t>
            </a:r>
            <a:r>
              <a:rPr lang="en-US" sz="2300" dirty="0" err="1" smtClean="0">
                <a:latin typeface="HP001 4 hàng" pitchFamily="34" charset="0"/>
              </a:rPr>
              <a:t>có</a:t>
            </a:r>
            <a:r>
              <a:rPr lang="en-US" sz="2300" dirty="0" smtClean="0">
                <a:latin typeface="HP001 4 hàng" pitchFamily="34" charset="0"/>
              </a:rPr>
              <a:t> </a:t>
            </a:r>
            <a:r>
              <a:rPr lang="en-US" sz="2300" dirty="0" err="1" smtClean="0">
                <a:latin typeface="HP001 4 hàng" pitchFamily="34" charset="0"/>
              </a:rPr>
              <a:t>túi</a:t>
            </a:r>
            <a:r>
              <a:rPr lang="en-US" sz="2300" dirty="0" smtClean="0">
                <a:latin typeface="HP001 4 hàng" pitchFamily="34" charset="0"/>
              </a:rPr>
              <a:t> to </a:t>
            </a:r>
            <a:r>
              <a:rPr lang="en-US" sz="2300" dirty="0" err="1" smtClean="0">
                <a:latin typeface="HP001 4 hàng" pitchFamily="34" charset="0"/>
              </a:rPr>
              <a:t>đựng</a:t>
            </a:r>
            <a:r>
              <a:rPr lang="en-US" sz="2300" dirty="0" smtClean="0">
                <a:latin typeface="HP001 4 hàng" pitchFamily="34" charset="0"/>
              </a:rPr>
              <a:t> </a:t>
            </a:r>
            <a:r>
              <a:rPr lang="en-US" sz="2300" dirty="0" err="1" smtClean="0">
                <a:latin typeface="HP001 4 hàng" pitchFamily="34" charset="0"/>
              </a:rPr>
              <a:t>mồi</a:t>
            </a:r>
            <a:r>
              <a:rPr lang="en-US" sz="2300" dirty="0" smtClean="0">
                <a:latin typeface="HP001 4 hàng" pitchFamily="34" charset="0"/>
              </a:rPr>
              <a:t> </a:t>
            </a:r>
            <a:endParaRPr lang="en-US" sz="2300" dirty="0"/>
          </a:p>
        </p:txBody>
      </p:sp>
    </p:spTree>
    <p:extLst>
      <p:ext uri="{BB962C8B-B14F-4D97-AF65-F5344CB8AC3E}">
        <p14:creationId xmlns:p14="http://schemas.microsoft.com/office/powerpoint/2010/main" val="30927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23"/>
                                        </p:tgtEl>
                                        <p:attrNameLst>
                                          <p:attrName>style.visibility</p:attrName>
                                        </p:attrNameLst>
                                      </p:cBhvr>
                                      <p:to>
                                        <p:strVal val="visible"/>
                                      </p:to>
                                    </p:set>
                                    <p:anim calcmode="lin" valueType="num">
                                      <p:cBhvr additive="base">
                                        <p:cTn id="17" dur="500" fill="hold"/>
                                        <p:tgtEl>
                                          <p:spTgt spid="9223"/>
                                        </p:tgtEl>
                                        <p:attrNameLst>
                                          <p:attrName>ppt_x</p:attrName>
                                        </p:attrNameLst>
                                      </p:cBhvr>
                                      <p:tavLst>
                                        <p:tav tm="0">
                                          <p:val>
                                            <p:strVal val="#ppt_x"/>
                                          </p:val>
                                        </p:tav>
                                        <p:tav tm="100000">
                                          <p:val>
                                            <p:strVal val="#ppt_x"/>
                                          </p:val>
                                        </p:tav>
                                      </p:tavLst>
                                    </p:anim>
                                    <p:anim calcmode="lin" valueType="num">
                                      <p:cBhvr additive="base">
                                        <p:cTn id="18" dur="500" fill="hold"/>
                                        <p:tgtEl>
                                          <p:spTgt spid="92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25"/>
                                        </p:tgtEl>
                                        <p:attrNameLst>
                                          <p:attrName>style.visibility</p:attrName>
                                        </p:attrNameLst>
                                      </p:cBhvr>
                                      <p:to>
                                        <p:strVal val="visible"/>
                                      </p:to>
                                    </p:set>
                                    <p:anim calcmode="lin" valueType="num">
                                      <p:cBhvr additive="base">
                                        <p:cTn id="21" dur="500" fill="hold"/>
                                        <p:tgtEl>
                                          <p:spTgt spid="9225"/>
                                        </p:tgtEl>
                                        <p:attrNameLst>
                                          <p:attrName>ppt_x</p:attrName>
                                        </p:attrNameLst>
                                      </p:cBhvr>
                                      <p:tavLst>
                                        <p:tav tm="0">
                                          <p:val>
                                            <p:strVal val="#ppt_x"/>
                                          </p:val>
                                        </p:tav>
                                        <p:tav tm="100000">
                                          <p:val>
                                            <p:strVal val="#ppt_x"/>
                                          </p:val>
                                        </p:tav>
                                      </p:tavLst>
                                    </p:anim>
                                    <p:anim calcmode="lin" valueType="num">
                                      <p:cBhvr additive="base">
                                        <p:cTn id="22"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Bói cá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21" y="1905000"/>
            <a:ext cx="3581401"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him bói cá - Đặc điểm tập tính và môi trường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05000"/>
            <a:ext cx="36290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71174" y="494113"/>
            <a:ext cx="1601651" cy="830997"/>
          </a:xfrm>
          <a:prstGeom prst="rect">
            <a:avLst/>
          </a:prstGeom>
          <a:noFill/>
        </p:spPr>
        <p:txBody>
          <a:bodyPr wrap="square" rtlCol="0">
            <a:spAutoFit/>
          </a:bodyPr>
          <a:lstStyle/>
          <a:p>
            <a:pPr algn="ctr"/>
            <a:r>
              <a:rPr lang="en-US" sz="2400" dirty="0" err="1" smtClean="0">
                <a:latin typeface="HP001 4 hàng" pitchFamily="34" charset="0"/>
              </a:rPr>
              <a:t>Bói</a:t>
            </a:r>
            <a:r>
              <a:rPr lang="en-US" sz="2400" dirty="0" smtClean="0">
                <a:latin typeface="HP001 4 hàng" pitchFamily="34" charset="0"/>
              </a:rPr>
              <a:t> </a:t>
            </a:r>
            <a:r>
              <a:rPr lang="en-US" sz="2400" dirty="0" err="1" smtClean="0">
                <a:latin typeface="HP001 4 hàng" pitchFamily="34" charset="0"/>
              </a:rPr>
              <a:t>cá</a:t>
            </a:r>
            <a:r>
              <a:rPr lang="en-US" sz="2400" dirty="0" smtClean="0">
                <a:latin typeface="HP001 4 hàng" pitchFamily="34" charset="0"/>
              </a:rPr>
              <a:t> :</a:t>
            </a:r>
          </a:p>
          <a:p>
            <a:pPr algn="ctr"/>
            <a:r>
              <a:rPr lang="en-US" sz="2400" dirty="0" smtClean="0">
                <a:latin typeface="HP001 4 hàng" pitchFamily="34" charset="0"/>
              </a:rPr>
              <a:t>  </a:t>
            </a:r>
          </a:p>
        </p:txBody>
      </p:sp>
      <p:sp>
        <p:nvSpPr>
          <p:cNvPr id="6" name="Rectangle 5"/>
          <p:cNvSpPr/>
          <p:nvPr/>
        </p:nvSpPr>
        <p:spPr>
          <a:xfrm>
            <a:off x="1455820" y="1101972"/>
            <a:ext cx="7238999" cy="446276"/>
          </a:xfrm>
          <a:prstGeom prst="rect">
            <a:avLst/>
          </a:prstGeom>
        </p:spPr>
        <p:txBody>
          <a:bodyPr wrap="square">
            <a:spAutoFit/>
          </a:bodyPr>
          <a:lstStyle/>
          <a:p>
            <a:pPr algn="ctr"/>
            <a:r>
              <a:rPr lang="en-US" sz="2300" dirty="0" err="1" smtClean="0">
                <a:latin typeface="HP001 4 hàng" pitchFamily="34" charset="0"/>
              </a:rPr>
              <a:t>Là</a:t>
            </a:r>
            <a:r>
              <a:rPr lang="en-US" sz="2300" dirty="0" smtClean="0">
                <a:latin typeface="HP001 4 hàng" pitchFamily="34" charset="0"/>
              </a:rPr>
              <a:t> </a:t>
            </a:r>
            <a:r>
              <a:rPr lang="en-US" sz="2300" dirty="0" err="1" smtClean="0">
                <a:latin typeface="HP001 4 hàng" pitchFamily="34" charset="0"/>
              </a:rPr>
              <a:t>loài</a:t>
            </a:r>
            <a:r>
              <a:rPr lang="en-US" sz="2300" dirty="0" smtClean="0">
                <a:latin typeface="HP001 4 hàng" pitchFamily="34" charset="0"/>
              </a:rPr>
              <a:t> </a:t>
            </a:r>
            <a:r>
              <a:rPr lang="en-US" sz="2300" dirty="0" err="1" smtClean="0">
                <a:latin typeface="HP001 4 hàng" pitchFamily="34" charset="0"/>
              </a:rPr>
              <a:t>chim</a:t>
            </a:r>
            <a:r>
              <a:rPr lang="en-US" sz="2300" dirty="0" smtClean="0">
                <a:latin typeface="HP001 4 hàng" pitchFamily="34" charset="0"/>
              </a:rPr>
              <a:t> </a:t>
            </a:r>
            <a:r>
              <a:rPr lang="en-US" sz="2300" dirty="0" err="1" smtClean="0">
                <a:latin typeface="HP001 4 hàng" pitchFamily="34" charset="0"/>
              </a:rPr>
              <a:t>mỏ</a:t>
            </a:r>
            <a:r>
              <a:rPr lang="en-US" sz="2300" dirty="0" smtClean="0">
                <a:latin typeface="HP001 4 hàng" pitchFamily="34" charset="0"/>
              </a:rPr>
              <a:t> </a:t>
            </a:r>
            <a:r>
              <a:rPr lang="en-US" sz="2300" dirty="0" err="1" smtClean="0">
                <a:latin typeface="HP001 4 hàng" pitchFamily="34" charset="0"/>
              </a:rPr>
              <a:t>dài</a:t>
            </a:r>
            <a:r>
              <a:rPr lang="en-US" sz="2300" dirty="0" smtClean="0">
                <a:latin typeface="HP001 4 hàng" pitchFamily="34" charset="0"/>
              </a:rPr>
              <a:t>, hay </a:t>
            </a:r>
            <a:r>
              <a:rPr lang="en-US" sz="2300" dirty="0" err="1" smtClean="0">
                <a:latin typeface="HP001 4 hàng" pitchFamily="34" charset="0"/>
              </a:rPr>
              <a:t>nhào</a:t>
            </a:r>
            <a:r>
              <a:rPr lang="en-US" sz="2300" dirty="0" smtClean="0">
                <a:latin typeface="HP001 4 hàng" pitchFamily="34" charset="0"/>
              </a:rPr>
              <a:t> </a:t>
            </a:r>
            <a:r>
              <a:rPr lang="en-US" sz="2300" dirty="0" err="1" smtClean="0">
                <a:latin typeface="HP001 4 hàng" pitchFamily="34" charset="0"/>
              </a:rPr>
              <a:t>xuống</a:t>
            </a:r>
            <a:r>
              <a:rPr lang="en-US" sz="2300" dirty="0" smtClean="0">
                <a:latin typeface="HP001 4 hàng" pitchFamily="34" charset="0"/>
              </a:rPr>
              <a:t> </a:t>
            </a:r>
            <a:r>
              <a:rPr lang="en-US" sz="2300" dirty="0" err="1" smtClean="0">
                <a:latin typeface="HP001 4 hàng" pitchFamily="34" charset="0"/>
              </a:rPr>
              <a:t>nước</a:t>
            </a:r>
            <a:r>
              <a:rPr lang="en-US" sz="2300" dirty="0" smtClean="0">
                <a:latin typeface="HP001 4 hàng" pitchFamily="34" charset="0"/>
              </a:rPr>
              <a:t> </a:t>
            </a:r>
            <a:r>
              <a:rPr lang="en-US" sz="2300" dirty="0" err="1" smtClean="0">
                <a:latin typeface="HP001 4 hàng" pitchFamily="34" charset="0"/>
              </a:rPr>
              <a:t>để</a:t>
            </a:r>
            <a:r>
              <a:rPr lang="en-US" sz="2300" dirty="0" smtClean="0">
                <a:latin typeface="HP001 4 hàng" pitchFamily="34" charset="0"/>
              </a:rPr>
              <a:t> </a:t>
            </a:r>
            <a:r>
              <a:rPr lang="en-US" sz="2300" dirty="0" err="1" smtClean="0">
                <a:latin typeface="HP001 4 hàng" pitchFamily="34" charset="0"/>
              </a:rPr>
              <a:t>bắt</a:t>
            </a:r>
            <a:r>
              <a:rPr lang="en-US" sz="2300" dirty="0" smtClean="0">
                <a:latin typeface="HP001 4 hàng" pitchFamily="34" charset="0"/>
              </a:rPr>
              <a:t> </a:t>
            </a:r>
            <a:r>
              <a:rPr lang="en-US" sz="2300" dirty="0" err="1" smtClean="0">
                <a:latin typeface="HP001 4 hàng" pitchFamily="34" charset="0"/>
              </a:rPr>
              <a:t>cá</a:t>
            </a:r>
            <a:r>
              <a:rPr lang="en-US" sz="2300" dirty="0" smtClean="0">
                <a:latin typeface="HP001 4 hàng" pitchFamily="34" charset="0"/>
              </a:rPr>
              <a:t>.</a:t>
            </a:r>
          </a:p>
        </p:txBody>
      </p:sp>
    </p:spTree>
    <p:extLst>
      <p:ext uri="{BB962C8B-B14F-4D97-AF65-F5344CB8AC3E}">
        <p14:creationId xmlns:p14="http://schemas.microsoft.com/office/powerpoint/2010/main" val="35969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additive="base">
                                        <p:cTn id="17" dur="500" fill="hold"/>
                                        <p:tgtEl>
                                          <p:spTgt spid="10242"/>
                                        </p:tgtEl>
                                        <p:attrNameLst>
                                          <p:attrName>ppt_x</p:attrName>
                                        </p:attrNameLst>
                                      </p:cBhvr>
                                      <p:tavLst>
                                        <p:tav tm="0">
                                          <p:val>
                                            <p:strVal val="#ppt_x"/>
                                          </p:val>
                                        </p:tav>
                                        <p:tav tm="100000">
                                          <p:val>
                                            <p:strVal val="#ppt_x"/>
                                          </p:val>
                                        </p:tav>
                                      </p:tavLst>
                                    </p:anim>
                                    <p:anim calcmode="lin" valueType="num">
                                      <p:cBhvr additive="base">
                                        <p:cTn id="18" dur="500" fill="hold"/>
                                        <p:tgtEl>
                                          <p:spTgt spid="1024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5"/>
                                        </p:tgtEl>
                                        <p:attrNameLst>
                                          <p:attrName>style.visibility</p:attrName>
                                        </p:attrNameLst>
                                      </p:cBhvr>
                                      <p:to>
                                        <p:strVal val="visible"/>
                                      </p:to>
                                    </p:set>
                                    <p:anim calcmode="lin" valueType="num">
                                      <p:cBhvr additive="base">
                                        <p:cTn id="21" dur="500" fill="hold"/>
                                        <p:tgtEl>
                                          <p:spTgt spid="10245"/>
                                        </p:tgtEl>
                                        <p:attrNameLst>
                                          <p:attrName>ppt_x</p:attrName>
                                        </p:attrNameLst>
                                      </p:cBhvr>
                                      <p:tavLst>
                                        <p:tav tm="0">
                                          <p:val>
                                            <p:strVal val="#ppt_x"/>
                                          </p:val>
                                        </p:tav>
                                        <p:tav tm="100000">
                                          <p:val>
                                            <p:strVal val="#ppt_x"/>
                                          </p:val>
                                        </p:tav>
                                      </p:tavLst>
                                    </p:anim>
                                    <p:anim calcmode="lin" valueType="num">
                                      <p:cBhvr additive="base">
                                        <p:cTn id="22"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37" y="1905000"/>
            <a:ext cx="365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Có phải chim cu cũng là loài đẻ nhờ? - VnEx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05000"/>
            <a:ext cx="3657600" cy="4648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41250" y="1147464"/>
            <a:ext cx="7822974" cy="461665"/>
          </a:xfrm>
          <a:prstGeom prst="rect">
            <a:avLst/>
          </a:prstGeom>
          <a:noFill/>
        </p:spPr>
        <p:txBody>
          <a:bodyPr wrap="none" rtlCol="0">
            <a:spAutoFit/>
          </a:bodyPr>
          <a:lstStyle/>
          <a:p>
            <a:pPr algn="ctr"/>
            <a:r>
              <a:rPr lang="en-US" sz="2400" dirty="0" err="1" smtClean="0">
                <a:latin typeface="HP001 4 hàng" pitchFamily="34" charset="0"/>
              </a:rPr>
              <a:t>Là</a:t>
            </a:r>
            <a:r>
              <a:rPr lang="en-US" sz="2400" dirty="0" smtClean="0">
                <a:latin typeface="HP001 4 hàng" pitchFamily="34" charset="0"/>
              </a:rPr>
              <a:t> </a:t>
            </a:r>
            <a:r>
              <a:rPr lang="en-US" sz="2400" dirty="0" err="1" smtClean="0">
                <a:latin typeface="HP001 4 hàng" pitchFamily="34" charset="0"/>
              </a:rPr>
              <a:t>loài</a:t>
            </a:r>
            <a:r>
              <a:rPr lang="en-US" sz="2400" dirty="0" smtClean="0">
                <a:latin typeface="HP001 4 hàng" pitchFamily="34" charset="0"/>
              </a:rPr>
              <a:t> </a:t>
            </a:r>
            <a:r>
              <a:rPr lang="en-US" sz="2400" dirty="0" err="1" smtClean="0">
                <a:latin typeface="HP001 4 hàng" pitchFamily="34" charset="0"/>
              </a:rPr>
              <a:t>chim</a:t>
            </a:r>
            <a:r>
              <a:rPr lang="en-US" sz="2400" dirty="0" smtClean="0">
                <a:latin typeface="HP001 4 hàng" pitchFamily="34" charset="0"/>
              </a:rPr>
              <a:t> </a:t>
            </a:r>
            <a:r>
              <a:rPr lang="en-US" sz="2400" dirty="0" err="1" smtClean="0">
                <a:latin typeface="HP001 4 hàng" pitchFamily="34" charset="0"/>
              </a:rPr>
              <a:t>thuộc</a:t>
            </a:r>
            <a:r>
              <a:rPr lang="en-US" sz="2400" dirty="0" smtClean="0">
                <a:latin typeface="HP001 4 hàng" pitchFamily="34" charset="0"/>
              </a:rPr>
              <a:t> </a:t>
            </a:r>
            <a:r>
              <a:rPr lang="en-US" sz="2400" dirty="0" err="1" smtClean="0">
                <a:latin typeface="HP001 4 hàng" pitchFamily="34" charset="0"/>
              </a:rPr>
              <a:t>họ</a:t>
            </a:r>
            <a:r>
              <a:rPr lang="en-US" sz="2400" dirty="0" smtClean="0">
                <a:latin typeface="HP001 4 hàng" pitchFamily="34" charset="0"/>
              </a:rPr>
              <a:t> </a:t>
            </a:r>
            <a:r>
              <a:rPr lang="en-US" sz="2400" dirty="0" err="1" smtClean="0">
                <a:latin typeface="HP001 4 hàng" pitchFamily="34" charset="0"/>
              </a:rPr>
              <a:t>bồ</a:t>
            </a:r>
            <a:r>
              <a:rPr lang="en-US" sz="2400" dirty="0" smtClean="0">
                <a:latin typeface="HP001 4 hàng" pitchFamily="34" charset="0"/>
              </a:rPr>
              <a:t> </a:t>
            </a:r>
            <a:r>
              <a:rPr lang="en-US" sz="2400" dirty="0" err="1" smtClean="0">
                <a:latin typeface="HP001 4 hàng" pitchFamily="34" charset="0"/>
              </a:rPr>
              <a:t>câu</a:t>
            </a:r>
            <a:r>
              <a:rPr lang="en-US" sz="2400" dirty="0" smtClean="0">
                <a:latin typeface="HP001 4 hàng" pitchFamily="34" charset="0"/>
              </a:rPr>
              <a:t>, </a:t>
            </a:r>
            <a:r>
              <a:rPr lang="en-US" sz="2400" dirty="0" err="1" smtClean="0">
                <a:latin typeface="HP001 4 hàng" pitchFamily="34" charset="0"/>
              </a:rPr>
              <a:t>đầu</a:t>
            </a:r>
            <a:r>
              <a:rPr lang="en-US" sz="2400" dirty="0" smtClean="0">
                <a:latin typeface="HP001 4 hàng" pitchFamily="34" charset="0"/>
              </a:rPr>
              <a:t> </a:t>
            </a:r>
            <a:r>
              <a:rPr lang="en-US" sz="2400" dirty="0" err="1" smtClean="0">
                <a:latin typeface="HP001 4 hàng" pitchFamily="34" charset="0"/>
              </a:rPr>
              <a:t>nhỏ</a:t>
            </a:r>
            <a:r>
              <a:rPr lang="en-US" sz="2400" dirty="0" smtClean="0">
                <a:latin typeface="HP001 4 hàng" pitchFamily="34" charset="0"/>
              </a:rPr>
              <a:t>, </a:t>
            </a:r>
            <a:r>
              <a:rPr lang="en-US" sz="2400" dirty="0" err="1" smtClean="0">
                <a:latin typeface="HP001 4 hàng" pitchFamily="34" charset="0"/>
              </a:rPr>
              <a:t>ngực</a:t>
            </a:r>
            <a:r>
              <a:rPr lang="en-US" sz="2400" dirty="0" smtClean="0">
                <a:latin typeface="HP001 4 hàng" pitchFamily="34" charset="0"/>
              </a:rPr>
              <a:t> </a:t>
            </a:r>
            <a:r>
              <a:rPr lang="en-US" sz="2400" dirty="0" err="1" smtClean="0">
                <a:latin typeface="HP001 4 hàng" pitchFamily="34" charset="0"/>
              </a:rPr>
              <a:t>nở</a:t>
            </a:r>
            <a:r>
              <a:rPr lang="en-US" sz="2400" dirty="0" smtClean="0">
                <a:latin typeface="HP001 4 hàng" pitchFamily="34" charset="0"/>
              </a:rPr>
              <a:t>, </a:t>
            </a:r>
            <a:r>
              <a:rPr lang="en-US" sz="2400" dirty="0" err="1" smtClean="0">
                <a:latin typeface="HP001 4 hàng" pitchFamily="34" charset="0"/>
              </a:rPr>
              <a:t>đuôi</a:t>
            </a:r>
            <a:r>
              <a:rPr lang="en-US" sz="2400" dirty="0" smtClean="0">
                <a:latin typeface="HP001 4 hàng" pitchFamily="34" charset="0"/>
              </a:rPr>
              <a:t> </a:t>
            </a:r>
            <a:r>
              <a:rPr lang="en-US" sz="2400" dirty="0" err="1" smtClean="0">
                <a:latin typeface="HP001 4 hàng" pitchFamily="34" charset="0"/>
              </a:rPr>
              <a:t>vót</a:t>
            </a:r>
            <a:r>
              <a:rPr lang="en-US" sz="2400" dirty="0" smtClean="0">
                <a:latin typeface="HP001 4 hàng" pitchFamily="34" charset="0"/>
              </a:rPr>
              <a:t> ..</a:t>
            </a:r>
          </a:p>
        </p:txBody>
      </p:sp>
      <p:sp>
        <p:nvSpPr>
          <p:cNvPr id="5" name="Rectangle 4"/>
          <p:cNvSpPr/>
          <p:nvPr/>
        </p:nvSpPr>
        <p:spPr>
          <a:xfrm>
            <a:off x="3741821" y="609600"/>
            <a:ext cx="1498808" cy="446276"/>
          </a:xfrm>
          <a:prstGeom prst="rect">
            <a:avLst/>
          </a:prstGeom>
        </p:spPr>
        <p:txBody>
          <a:bodyPr wrap="none">
            <a:spAutoFit/>
          </a:bodyPr>
          <a:lstStyle/>
          <a:p>
            <a:pPr algn="ctr"/>
            <a:r>
              <a:rPr lang="en-US" sz="2300" dirty="0" err="1" smtClean="0">
                <a:latin typeface="HP001 4 hàng" pitchFamily="34" charset="0"/>
              </a:rPr>
              <a:t>Chim</a:t>
            </a:r>
            <a:r>
              <a:rPr lang="en-US" sz="2300" dirty="0" smtClean="0">
                <a:latin typeface="HP001 4 hàng" pitchFamily="34" charset="0"/>
              </a:rPr>
              <a:t> cu :</a:t>
            </a:r>
          </a:p>
        </p:txBody>
      </p:sp>
    </p:spTree>
    <p:extLst>
      <p:ext uri="{BB962C8B-B14F-4D97-AF65-F5344CB8AC3E}">
        <p14:creationId xmlns:p14="http://schemas.microsoft.com/office/powerpoint/2010/main" val="6990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additive="base">
                                        <p:cTn id="17" dur="500" fill="hold"/>
                                        <p:tgtEl>
                                          <p:spTgt spid="11266"/>
                                        </p:tgtEl>
                                        <p:attrNameLst>
                                          <p:attrName>ppt_x</p:attrName>
                                        </p:attrNameLst>
                                      </p:cBhvr>
                                      <p:tavLst>
                                        <p:tav tm="0">
                                          <p:val>
                                            <p:strVal val="#ppt_x"/>
                                          </p:val>
                                        </p:tav>
                                        <p:tav tm="100000">
                                          <p:val>
                                            <p:strVal val="#ppt_x"/>
                                          </p:val>
                                        </p:tav>
                                      </p:tavLst>
                                    </p:anim>
                                    <p:anim calcmode="lin" valueType="num">
                                      <p:cBhvr additive="base">
                                        <p:cTn id="18" dur="500" fill="hold"/>
                                        <p:tgtEl>
                                          <p:spTgt spid="1126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anim calcmode="lin" valueType="num">
                                      <p:cBhvr additive="base">
                                        <p:cTn id="21" dur="500" fill="hold"/>
                                        <p:tgtEl>
                                          <p:spTgt spid="11268"/>
                                        </p:tgtEl>
                                        <p:attrNameLst>
                                          <p:attrName>ppt_x</p:attrName>
                                        </p:attrNameLst>
                                      </p:cBhvr>
                                      <p:tavLst>
                                        <p:tav tm="0">
                                          <p:val>
                                            <p:strVal val="#ppt_x"/>
                                          </p:val>
                                        </p:tav>
                                        <p:tav tm="100000">
                                          <p:val>
                                            <p:strVal val="#ppt_x"/>
                                          </p:val>
                                        </p:tav>
                                      </p:tavLst>
                                    </p:anim>
                                    <p:anim calcmode="lin" valueType="num">
                                      <p:cBhvr additive="base">
                                        <p:cTn id="22"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7938"/>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2775" y="228600"/>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Thứ</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tư</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ngày</a:t>
            </a:r>
            <a:r>
              <a:rPr lang="en-US" sz="2800" dirty="0" smtClean="0">
                <a:solidFill>
                  <a:schemeClr val="bg1"/>
                </a:solidFill>
                <a:latin typeface="HP001 4 hàng" pitchFamily="34" charset="0"/>
              </a:rPr>
              <a:t> 28 </a:t>
            </a:r>
            <a:r>
              <a:rPr lang="en-US" sz="2800" dirty="0" err="1" smtClean="0">
                <a:solidFill>
                  <a:schemeClr val="bg1"/>
                </a:solidFill>
                <a:latin typeface="HP001 4 hàng" pitchFamily="34" charset="0"/>
              </a:rPr>
              <a:t>tháng</a:t>
            </a:r>
            <a:r>
              <a:rPr lang="en-US" sz="2800" dirty="0" smtClean="0">
                <a:solidFill>
                  <a:schemeClr val="bg1"/>
                </a:solidFill>
                <a:latin typeface="HP001 4 hàng" pitchFamily="34" charset="0"/>
              </a:rPr>
              <a:t> 2 </a:t>
            </a:r>
            <a:r>
              <a:rPr lang="en-US" sz="2800" dirty="0" err="1" smtClean="0">
                <a:solidFill>
                  <a:schemeClr val="bg1"/>
                </a:solidFill>
                <a:latin typeface="HP001 4 hàng" pitchFamily="34" charset="0"/>
              </a:rPr>
              <a:t>năm</a:t>
            </a:r>
            <a:r>
              <a:rPr lang="en-US" sz="2800" dirty="0" smtClean="0">
                <a:solidFill>
                  <a:schemeClr val="bg1"/>
                </a:solidFill>
                <a:latin typeface="HP001 4 hàng" pitchFamily="34" charset="0"/>
              </a:rPr>
              <a:t> 2024</a:t>
            </a:r>
            <a:endParaRPr lang="en-US" sz="2800" dirty="0">
              <a:solidFill>
                <a:schemeClr val="bg1"/>
              </a:solidFill>
              <a:latin typeface="HP001 4 hàng" pitchFamily="34" charset="0"/>
            </a:endParaRPr>
          </a:p>
        </p:txBody>
      </p:sp>
      <p:sp>
        <p:nvSpPr>
          <p:cNvPr id="6" name="TextBox 5"/>
          <p:cNvSpPr txBox="1"/>
          <p:nvPr/>
        </p:nvSpPr>
        <p:spPr>
          <a:xfrm>
            <a:off x="408655" y="601905"/>
            <a:ext cx="8229600" cy="523220"/>
          </a:xfrm>
          <a:prstGeom prst="rect">
            <a:avLst/>
          </a:prstGeom>
          <a:noFill/>
        </p:spPr>
        <p:txBody>
          <a:bodyPr wrap="square" rtlCol="0">
            <a:spAutoFit/>
          </a:bodyPr>
          <a:lstStyle/>
          <a:p>
            <a:pPr algn="ctr"/>
            <a:r>
              <a:rPr lang="en-US" sz="2800" u="sng" dirty="0" err="1" smtClean="0">
                <a:solidFill>
                  <a:schemeClr val="bg1"/>
                </a:solidFill>
                <a:latin typeface="HP001 4 hàng" pitchFamily="34" charset="0"/>
              </a:rPr>
              <a:t>Đọc</a:t>
            </a:r>
            <a:r>
              <a:rPr lang="en-US" sz="2800" u="sng" dirty="0" smtClean="0">
                <a:solidFill>
                  <a:schemeClr val="bg1"/>
                </a:solidFill>
                <a:latin typeface="HP001 4 hàng" pitchFamily="34" charset="0"/>
              </a:rPr>
              <a:t> : </a:t>
            </a:r>
            <a:endParaRPr lang="en-US" sz="2800" u="sng" dirty="0">
              <a:solidFill>
                <a:schemeClr val="bg1"/>
              </a:solidFill>
              <a:latin typeface="HP001 4 hàng" pitchFamily="34" charset="0"/>
            </a:endParaRPr>
          </a:p>
        </p:txBody>
      </p:sp>
      <p:sp>
        <p:nvSpPr>
          <p:cNvPr id="7" name="TextBox 6"/>
          <p:cNvSpPr txBox="1"/>
          <p:nvPr/>
        </p:nvSpPr>
        <p:spPr>
          <a:xfrm>
            <a:off x="508918" y="962361"/>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Bờ</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tre</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đón</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khách</a:t>
            </a:r>
            <a:endParaRPr lang="en-US" sz="2800" dirty="0">
              <a:solidFill>
                <a:schemeClr val="bg1"/>
              </a:solidFill>
              <a:latin typeface="HP001 4 hàng" pitchFamily="34" charset="0"/>
            </a:endParaRPr>
          </a:p>
        </p:txBody>
      </p:sp>
      <p:sp>
        <p:nvSpPr>
          <p:cNvPr id="8" name="Text Box 40"/>
          <p:cNvSpPr txBox="1">
            <a:spLocks noChangeArrowheads="1"/>
          </p:cNvSpPr>
          <p:nvPr/>
        </p:nvSpPr>
        <p:spPr bwMode="auto">
          <a:xfrm>
            <a:off x="665328" y="1532851"/>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dirty="0"/>
              <a:t>  </a:t>
            </a:r>
            <a:r>
              <a:rPr lang="en-US" altLang="vi-VN" sz="2800" dirty="0">
                <a:solidFill>
                  <a:srgbClr val="FFC000"/>
                </a:solidFill>
                <a:latin typeface="HP001 4 hàng" pitchFamily="34" charset="0"/>
                <a:cs typeface="Times New Roman" panose="02020603050405020304" pitchFamily="18" charset="0"/>
              </a:rPr>
              <a:t>*</a:t>
            </a:r>
            <a:r>
              <a:rPr lang="en-US" altLang="vi-VN" sz="2800" b="1" u="sng" dirty="0" err="1">
                <a:solidFill>
                  <a:srgbClr val="FFC000"/>
                </a:solidFill>
                <a:latin typeface="HP001 4 hàng" pitchFamily="34" charset="0"/>
                <a:cs typeface="Times New Roman" panose="02020603050405020304" pitchFamily="18" charset="0"/>
              </a:rPr>
              <a:t>Luyện</a:t>
            </a:r>
            <a:r>
              <a:rPr lang="en-US" altLang="vi-VN" sz="2800" b="1" u="sng" dirty="0">
                <a:solidFill>
                  <a:srgbClr val="FFC000"/>
                </a:solidFill>
                <a:latin typeface="HP001 4 hàng" pitchFamily="34" charset="0"/>
                <a:cs typeface="Times New Roman" panose="02020603050405020304" pitchFamily="18" charset="0"/>
              </a:rPr>
              <a:t> </a:t>
            </a:r>
            <a:r>
              <a:rPr lang="en-US" altLang="vi-VN" sz="2800" b="1" u="sng" dirty="0" err="1">
                <a:solidFill>
                  <a:srgbClr val="FFC000"/>
                </a:solidFill>
                <a:latin typeface="HP001 4 hàng" pitchFamily="34" charset="0"/>
                <a:cs typeface="Times New Roman" panose="02020603050405020304" pitchFamily="18" charset="0"/>
              </a:rPr>
              <a:t>đọc</a:t>
            </a:r>
            <a:r>
              <a:rPr lang="en-US" altLang="vi-VN" sz="2800" b="1" dirty="0" smtClean="0">
                <a:solidFill>
                  <a:srgbClr val="FFC000"/>
                </a:solidFill>
                <a:latin typeface="HP001 4 hàng" pitchFamily="34" charset="0"/>
                <a:cs typeface="Times New Roman" panose="02020603050405020304" pitchFamily="18" charset="0"/>
              </a:rPr>
              <a:t>:</a:t>
            </a:r>
            <a:endParaRPr lang="en-US" altLang="vi-VN" sz="2800" b="1" dirty="0">
              <a:solidFill>
                <a:srgbClr val="FFC000"/>
              </a:solidFill>
              <a:latin typeface="HP001 4 hàng" pitchFamily="34" charset="0"/>
              <a:cs typeface="Times New Roman" panose="02020603050405020304" pitchFamily="18" charset="0"/>
            </a:endParaRPr>
          </a:p>
        </p:txBody>
      </p:sp>
      <p:sp>
        <p:nvSpPr>
          <p:cNvPr id="12" name="Text Box 40"/>
          <p:cNvSpPr txBox="1">
            <a:spLocks noChangeArrowheads="1"/>
          </p:cNvSpPr>
          <p:nvPr/>
        </p:nvSpPr>
        <p:spPr bwMode="auto">
          <a:xfrm>
            <a:off x="5029200" y="1567259"/>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dirty="0"/>
              <a:t>  </a:t>
            </a:r>
            <a:r>
              <a:rPr lang="en-US" altLang="vi-VN" sz="2800" dirty="0" smtClean="0">
                <a:solidFill>
                  <a:srgbClr val="FFC000"/>
                </a:solidFill>
                <a:latin typeface="HP001 4 hàng" pitchFamily="34" charset="0"/>
                <a:cs typeface="Times New Roman" panose="02020603050405020304" pitchFamily="18" charset="0"/>
              </a:rPr>
              <a:t>*</a:t>
            </a:r>
            <a:r>
              <a:rPr lang="en-US" altLang="vi-VN" sz="2800" b="1" u="sng" dirty="0" err="1" smtClean="0">
                <a:solidFill>
                  <a:srgbClr val="FFC000"/>
                </a:solidFill>
                <a:latin typeface="HP001 4 hàng" pitchFamily="34" charset="0"/>
                <a:cs typeface="Times New Roman" panose="02020603050405020304" pitchFamily="18" charset="0"/>
              </a:rPr>
              <a:t>Từ</a:t>
            </a:r>
            <a:r>
              <a:rPr lang="en-US" altLang="vi-VN" sz="2800" b="1" u="sng" dirty="0" smtClean="0">
                <a:solidFill>
                  <a:srgbClr val="FFC000"/>
                </a:solidFill>
                <a:latin typeface="HP001 4 hàng" pitchFamily="34" charset="0"/>
                <a:cs typeface="Times New Roman" panose="02020603050405020304" pitchFamily="18" charset="0"/>
              </a:rPr>
              <a:t> </a:t>
            </a:r>
            <a:r>
              <a:rPr lang="en-US" altLang="vi-VN" sz="2800" b="1" u="sng" dirty="0" err="1" smtClean="0">
                <a:solidFill>
                  <a:srgbClr val="FFC000"/>
                </a:solidFill>
                <a:latin typeface="HP001 4 hàng" pitchFamily="34" charset="0"/>
                <a:cs typeface="Times New Roman" panose="02020603050405020304" pitchFamily="18" charset="0"/>
              </a:rPr>
              <a:t>ngữ</a:t>
            </a:r>
            <a:r>
              <a:rPr lang="en-US" altLang="vi-VN" sz="2800" b="1" u="sng" dirty="0" smtClean="0">
                <a:solidFill>
                  <a:srgbClr val="FFC000"/>
                </a:solidFill>
                <a:latin typeface="HP001 4 hàng" pitchFamily="34" charset="0"/>
                <a:cs typeface="Times New Roman" panose="02020603050405020304" pitchFamily="18" charset="0"/>
              </a:rPr>
              <a:t> </a:t>
            </a:r>
            <a:r>
              <a:rPr lang="en-US" altLang="vi-VN" sz="2800" b="1" dirty="0" smtClean="0">
                <a:solidFill>
                  <a:srgbClr val="FFC000"/>
                </a:solidFill>
                <a:latin typeface="HP001 4 hàng" pitchFamily="34" charset="0"/>
                <a:cs typeface="Times New Roman" panose="02020603050405020304" pitchFamily="18" charset="0"/>
              </a:rPr>
              <a:t>:</a:t>
            </a:r>
            <a:endParaRPr lang="en-US" altLang="vi-VN" sz="2800" b="1" dirty="0">
              <a:solidFill>
                <a:srgbClr val="FFC000"/>
              </a:solidFill>
              <a:latin typeface="HP001 4 hàng" pitchFamily="34" charset="0"/>
              <a:cs typeface="Times New Roman" panose="02020603050405020304" pitchFamily="18" charset="0"/>
            </a:endParaRPr>
          </a:p>
        </p:txBody>
      </p:sp>
      <p:cxnSp>
        <p:nvCxnSpPr>
          <p:cNvPr id="14" name="Straight Connector 13"/>
          <p:cNvCxnSpPr/>
          <p:nvPr/>
        </p:nvCxnSpPr>
        <p:spPr>
          <a:xfrm>
            <a:off x="4486944" y="2200396"/>
            <a:ext cx="0" cy="26848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7255" y="2105363"/>
            <a:ext cx="2811798" cy="446276"/>
          </a:xfrm>
          <a:prstGeom prst="rect">
            <a:avLst/>
          </a:prstGeom>
          <a:noFill/>
        </p:spPr>
        <p:txBody>
          <a:bodyPr wrap="square" rtlCol="0">
            <a:spAutoFit/>
          </a:bodyPr>
          <a:lstStyle/>
          <a:p>
            <a:pPr algn="ctr"/>
            <a:r>
              <a:rPr lang="en-US" sz="2300" dirty="0" err="1">
                <a:solidFill>
                  <a:schemeClr val="bg1"/>
                </a:solidFill>
                <a:latin typeface="HP001 4 hàng" pitchFamily="34" charset="0"/>
              </a:rPr>
              <a:t>q</a:t>
            </a:r>
            <a:r>
              <a:rPr lang="en-US" sz="2300" dirty="0" err="1" smtClean="0">
                <a:solidFill>
                  <a:schemeClr val="bg1"/>
                </a:solidFill>
                <a:latin typeface="HP001 4 hàng" pitchFamily="34" charset="0"/>
              </a:rPr>
              <a:t>uanh</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hồ</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1" name="TextBox 20"/>
          <p:cNvSpPr txBox="1"/>
          <p:nvPr/>
        </p:nvSpPr>
        <p:spPr>
          <a:xfrm>
            <a:off x="633244" y="2438400"/>
            <a:ext cx="2811798" cy="446276"/>
          </a:xfrm>
          <a:prstGeom prst="rect">
            <a:avLst/>
          </a:prstGeom>
          <a:noFill/>
        </p:spPr>
        <p:txBody>
          <a:bodyPr wrap="square" rtlCol="0">
            <a:spAutoFit/>
          </a:bodyPr>
          <a:lstStyle/>
          <a:p>
            <a:pPr algn="ctr"/>
            <a:r>
              <a:rPr lang="en-US" sz="2300" dirty="0">
                <a:solidFill>
                  <a:schemeClr val="bg1"/>
                </a:solidFill>
                <a:latin typeface="HP001 4 hàng" pitchFamily="34" charset="0"/>
              </a:rPr>
              <a:t>r</a:t>
            </a:r>
            <a:r>
              <a:rPr lang="en-US" sz="2300" dirty="0" smtClean="0">
                <a:solidFill>
                  <a:schemeClr val="bg1"/>
                </a:solidFill>
                <a:latin typeface="HP001 4 hàng" pitchFamily="34" charset="0"/>
              </a:rPr>
              <a:t>eo </a:t>
            </a:r>
            <a:r>
              <a:rPr lang="en-US" sz="2300" dirty="0" err="1" smtClean="0">
                <a:solidFill>
                  <a:schemeClr val="bg1"/>
                </a:solidFill>
                <a:latin typeface="HP001 4 hàng" pitchFamily="34" charset="0"/>
              </a:rPr>
              <a:t>mừng</a:t>
            </a:r>
            <a:endParaRPr lang="en-US" sz="2300" dirty="0">
              <a:solidFill>
                <a:schemeClr val="bg1"/>
              </a:solidFill>
              <a:latin typeface="HP001 4 hàng" pitchFamily="34" charset="0"/>
            </a:endParaRPr>
          </a:p>
        </p:txBody>
      </p:sp>
      <p:sp>
        <p:nvSpPr>
          <p:cNvPr id="22" name="TextBox 21"/>
          <p:cNvSpPr txBox="1"/>
          <p:nvPr/>
        </p:nvSpPr>
        <p:spPr>
          <a:xfrm>
            <a:off x="685381" y="2743829"/>
            <a:ext cx="2811798" cy="446276"/>
          </a:xfrm>
          <a:prstGeom prst="rect">
            <a:avLst/>
          </a:prstGeom>
          <a:noFill/>
        </p:spPr>
        <p:txBody>
          <a:bodyPr wrap="square" rtlCol="0">
            <a:spAutoFit/>
          </a:bodyPr>
          <a:lstStyle/>
          <a:p>
            <a:pPr algn="ctr"/>
            <a:r>
              <a:rPr lang="en-US" sz="2300" dirty="0" err="1" smtClean="0">
                <a:solidFill>
                  <a:schemeClr val="bg1"/>
                </a:solidFill>
                <a:latin typeface="HP001 4 hàng" pitchFamily="34" charset="0"/>
              </a:rPr>
              <a:t>đỗ</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xuống</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3" name="TextBox 22"/>
          <p:cNvSpPr txBox="1"/>
          <p:nvPr/>
        </p:nvSpPr>
        <p:spPr>
          <a:xfrm>
            <a:off x="621213" y="3096540"/>
            <a:ext cx="2811798" cy="446276"/>
          </a:xfrm>
          <a:prstGeom prst="rect">
            <a:avLst/>
          </a:prstGeom>
          <a:noFill/>
        </p:spPr>
        <p:txBody>
          <a:bodyPr wrap="square" rtlCol="0">
            <a:spAutoFit/>
          </a:bodyPr>
          <a:lstStyle/>
          <a:p>
            <a:pPr algn="ctr"/>
            <a:r>
              <a:rPr lang="en-US" sz="2300" dirty="0" smtClean="0">
                <a:solidFill>
                  <a:schemeClr val="bg1"/>
                </a:solidFill>
                <a:latin typeface="HP001 4 hàng" pitchFamily="34" charset="0"/>
              </a:rPr>
              <a:t>ì </a:t>
            </a:r>
            <a:r>
              <a:rPr lang="en-US" sz="2300" dirty="0" err="1" smtClean="0">
                <a:solidFill>
                  <a:schemeClr val="bg1"/>
                </a:solidFill>
                <a:latin typeface="HP001 4 hàng" pitchFamily="34" charset="0"/>
              </a:rPr>
              <a:t>ộp</a:t>
            </a:r>
            <a:r>
              <a:rPr lang="en-US" sz="2300" dirty="0" smtClean="0">
                <a:solidFill>
                  <a:schemeClr val="bg1"/>
                </a:solidFill>
                <a:latin typeface="HP001 4 hàng" pitchFamily="34" charset="0"/>
              </a:rPr>
              <a:t> </a:t>
            </a:r>
            <a:endParaRPr lang="en-US" sz="2300" dirty="0">
              <a:solidFill>
                <a:schemeClr val="bg1"/>
              </a:solidFill>
              <a:latin typeface="HP001 4 hàng" pitchFamily="34" charset="0"/>
            </a:endParaRPr>
          </a:p>
        </p:txBody>
      </p:sp>
      <p:sp>
        <p:nvSpPr>
          <p:cNvPr id="24" name="TextBox 23"/>
          <p:cNvSpPr txBox="1"/>
          <p:nvPr/>
        </p:nvSpPr>
        <p:spPr>
          <a:xfrm>
            <a:off x="5822446" y="1294385"/>
            <a:ext cx="2811798"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Võ</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Quảng</a:t>
            </a:r>
            <a:r>
              <a:rPr lang="en-US" sz="2800" dirty="0" smtClean="0">
                <a:solidFill>
                  <a:schemeClr val="bg1"/>
                </a:solidFill>
                <a:latin typeface="HP001 4 hàng" pitchFamily="34" charset="0"/>
              </a:rPr>
              <a:t> </a:t>
            </a:r>
            <a:endParaRPr lang="en-US" sz="2800" dirty="0">
              <a:solidFill>
                <a:schemeClr val="bg1"/>
              </a:solidFill>
              <a:latin typeface="HP001 4 hàng" pitchFamily="34" charset="0"/>
            </a:endParaRPr>
          </a:p>
        </p:txBody>
      </p:sp>
      <p:sp>
        <p:nvSpPr>
          <p:cNvPr id="25" name="TextBox 24"/>
          <p:cNvSpPr txBox="1"/>
          <p:nvPr/>
        </p:nvSpPr>
        <p:spPr>
          <a:xfrm>
            <a:off x="765191" y="3432969"/>
            <a:ext cx="3185160" cy="2215991"/>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Bờ</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quanh</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hồ</a:t>
            </a:r>
            <a:r>
              <a:rPr lang="en-US" sz="2300" dirty="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Suốt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đón</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khách</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Một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đàn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bạch</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Hạ</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cánh</a:t>
            </a:r>
            <a:r>
              <a:rPr lang="en-US" sz="2300" dirty="0">
                <a:solidFill>
                  <a:schemeClr val="bg1"/>
                </a:solidFill>
                <a:latin typeface="HP001 4 hàng" pitchFamily="34" charset="0"/>
                <a:cs typeface="Times New Roman" panose="02020603050405020304" charset="0"/>
              </a:rPr>
              <a:t> reo </a:t>
            </a:r>
            <a:r>
              <a:rPr lang="en-US" sz="2300" dirty="0" err="1" smtClean="0">
                <a:solidFill>
                  <a:schemeClr val="bg1"/>
                </a:solidFill>
                <a:latin typeface="HP001 4 hàng" pitchFamily="34" charset="0"/>
                <a:cs typeface="Times New Roman" panose="02020603050405020304" charset="0"/>
              </a:rPr>
              <a:t>mừng</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a:solidFill>
                  <a:schemeClr val="bg1"/>
                </a:solidFill>
                <a:latin typeface="HP001 4 hàng" pitchFamily="34" charset="0"/>
                <a:cs typeface="Times New Roman" panose="02020603050405020304" charset="0"/>
              </a:rPr>
              <a:t>Tre </a:t>
            </a:r>
            <a:r>
              <a:rPr lang="en-US" sz="2300" dirty="0" err="1">
                <a:solidFill>
                  <a:schemeClr val="bg1"/>
                </a:solidFill>
                <a:latin typeface="HP001 4 hàng" pitchFamily="34" charset="0"/>
                <a:cs typeface="Times New Roman" panose="02020603050405020304" charset="0"/>
              </a:rPr>
              <a:t>chợt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bừng</a:t>
            </a:r>
            <a:r>
              <a:rPr lang="en-US" sz="2300" dirty="0" smtClean="0">
                <a:solidFill>
                  <a:schemeClr val="bg1"/>
                </a:solidFill>
                <a:latin typeface="HP001 4 hàng" pitchFamily="34" charset="0"/>
                <a:cs typeface="Times New Roman" panose="02020603050405020304" charset="0"/>
              </a:rPr>
              <a:t> </a:t>
            </a:r>
            <a:r>
              <a:rPr lang="en-US" sz="2300" dirty="0" smtClean="0">
                <a:solidFill>
                  <a:srgbClr val="FFFF00"/>
                </a:solidFill>
                <a:latin typeface="HP001 4 hàng" pitchFamily="34" charset="0"/>
                <a:cs typeface="Times New Roman" panose="02020603050405020304" charset="0"/>
              </a:rPr>
              <a:t>/</a:t>
            </a:r>
            <a:endParaRPr lang="en-US" sz="2300" dirty="0">
              <a:solidFill>
                <a:srgbClr val="FFFF00"/>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Nở</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đầy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hoa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trắng</a:t>
            </a:r>
            <a:r>
              <a:rPr lang="vi-VN" altLang="en-US" sz="2300" dirty="0" smtClean="0">
                <a:solidFill>
                  <a:schemeClr val="bg1"/>
                </a:solidFill>
                <a:latin typeface="HP001 4 hàng" pitchFamily="34" charset="0"/>
                <a:cs typeface="Times New Roman" panose="02020603050405020304" charset="0"/>
              </a:rPr>
              <a:t>.</a:t>
            </a:r>
            <a:r>
              <a:rPr lang="en-US" altLang="en-US" sz="2300" dirty="0" smtClean="0">
                <a:solidFill>
                  <a:schemeClr val="bg1"/>
                </a:solidFill>
                <a:latin typeface="HP001 4 hàng" pitchFamily="34" charset="0"/>
                <a:cs typeface="Times New Roman" panose="02020603050405020304" charset="0"/>
              </a:rPr>
              <a:t> </a:t>
            </a:r>
            <a:r>
              <a:rPr lang="en-US" altLang="en-US" sz="2300" dirty="0" smtClean="0">
                <a:solidFill>
                  <a:srgbClr val="FFFF00"/>
                </a:solidFill>
                <a:latin typeface="HP001 4 hàng" pitchFamily="34" charset="0"/>
                <a:cs typeface="Times New Roman" panose="02020603050405020304" charset="0"/>
              </a:rPr>
              <a:t>//</a:t>
            </a:r>
            <a:endParaRPr lang="vi-VN" altLang="en-US" sz="2300" dirty="0" err="1">
              <a:solidFill>
                <a:srgbClr val="FFFF00"/>
              </a:solidFill>
              <a:latin typeface="HP001 4 hàng" pitchFamily="34" charset="0"/>
              <a:cs typeface="Times New Roman" panose="02020603050405020304" charset="0"/>
            </a:endParaRPr>
          </a:p>
        </p:txBody>
      </p:sp>
      <p:sp>
        <p:nvSpPr>
          <p:cNvPr id="2" name="Rectangle 1"/>
          <p:cNvSpPr/>
          <p:nvPr/>
        </p:nvSpPr>
        <p:spPr>
          <a:xfrm>
            <a:off x="4750468" y="2253734"/>
            <a:ext cx="1386918" cy="446276"/>
          </a:xfrm>
          <a:prstGeom prst="rect">
            <a:avLst/>
          </a:prstGeom>
        </p:spPr>
        <p:txBody>
          <a:bodyPr wrap="none">
            <a:spAutoFit/>
          </a:bodyPr>
          <a:lstStyle/>
          <a:p>
            <a:r>
              <a:rPr lang="en-US" sz="2300" dirty="0" err="1" smtClean="0">
                <a:solidFill>
                  <a:schemeClr val="bg1"/>
                </a:solidFill>
                <a:latin typeface="HP001 4 hàng" pitchFamily="34" charset="0"/>
              </a:rPr>
              <a:t>Cò</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bạch</a:t>
            </a:r>
            <a:r>
              <a:rPr lang="en-US" sz="2300" dirty="0" smtClean="0">
                <a:solidFill>
                  <a:schemeClr val="bg1"/>
                </a:solidFill>
                <a:latin typeface="HP001 4 hàng" pitchFamily="34" charset="0"/>
              </a:rPr>
              <a:t> :</a:t>
            </a:r>
            <a:endParaRPr lang="en-US" sz="2300" dirty="0">
              <a:solidFill>
                <a:schemeClr val="bg1"/>
              </a:solidFill>
            </a:endParaRPr>
          </a:p>
        </p:txBody>
      </p:sp>
      <p:sp>
        <p:nvSpPr>
          <p:cNvPr id="3" name="Rectangle 2"/>
          <p:cNvSpPr/>
          <p:nvPr/>
        </p:nvSpPr>
        <p:spPr>
          <a:xfrm>
            <a:off x="4772714" y="2836997"/>
            <a:ext cx="1476686" cy="446276"/>
          </a:xfrm>
          <a:prstGeom prst="rect">
            <a:avLst/>
          </a:prstGeom>
        </p:spPr>
        <p:txBody>
          <a:bodyPr wrap="none">
            <a:spAutoFit/>
          </a:bodyPr>
          <a:lstStyle/>
          <a:p>
            <a:r>
              <a:rPr lang="en-US" sz="2300" dirty="0" err="1" smtClean="0">
                <a:solidFill>
                  <a:schemeClr val="bg1"/>
                </a:solidFill>
                <a:latin typeface="HP001 4 hàng" pitchFamily="34" charset="0"/>
              </a:rPr>
              <a:t>Bồ</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nông</a:t>
            </a:r>
            <a:r>
              <a:rPr lang="en-US" sz="2300" dirty="0" smtClean="0">
                <a:solidFill>
                  <a:schemeClr val="bg1"/>
                </a:solidFill>
                <a:latin typeface="HP001 4 hàng" pitchFamily="34" charset="0"/>
              </a:rPr>
              <a:t> :</a:t>
            </a:r>
            <a:endParaRPr lang="en-US" sz="2300" dirty="0">
              <a:solidFill>
                <a:schemeClr val="bg1"/>
              </a:solidFill>
            </a:endParaRPr>
          </a:p>
        </p:txBody>
      </p:sp>
      <p:sp>
        <p:nvSpPr>
          <p:cNvPr id="4" name="Rectangle 3"/>
          <p:cNvSpPr/>
          <p:nvPr/>
        </p:nvSpPr>
        <p:spPr>
          <a:xfrm>
            <a:off x="4772714" y="3319678"/>
            <a:ext cx="1178528" cy="446276"/>
          </a:xfrm>
          <a:prstGeom prst="rect">
            <a:avLst/>
          </a:prstGeom>
        </p:spPr>
        <p:txBody>
          <a:bodyPr wrap="none">
            <a:spAutoFit/>
          </a:bodyPr>
          <a:lstStyle/>
          <a:p>
            <a:r>
              <a:rPr lang="en-US" sz="2300" dirty="0" err="1" smtClean="0">
                <a:solidFill>
                  <a:schemeClr val="bg1"/>
                </a:solidFill>
                <a:latin typeface="HP001 4 hàng" pitchFamily="34" charset="0"/>
              </a:rPr>
              <a:t>Bói</a:t>
            </a:r>
            <a:r>
              <a:rPr lang="en-US" sz="2300" dirty="0" smtClean="0">
                <a:solidFill>
                  <a:schemeClr val="bg1"/>
                </a:solidFill>
                <a:latin typeface="HP001 4 hàng" pitchFamily="34" charset="0"/>
              </a:rPr>
              <a:t> </a:t>
            </a:r>
            <a:r>
              <a:rPr lang="en-US" sz="2300" dirty="0" err="1" smtClean="0">
                <a:solidFill>
                  <a:schemeClr val="bg1"/>
                </a:solidFill>
                <a:latin typeface="HP001 4 hàng" pitchFamily="34" charset="0"/>
              </a:rPr>
              <a:t>cá</a:t>
            </a:r>
            <a:r>
              <a:rPr lang="en-US" sz="2300" dirty="0" smtClean="0">
                <a:solidFill>
                  <a:schemeClr val="bg1"/>
                </a:solidFill>
                <a:latin typeface="HP001 4 hàng" pitchFamily="34" charset="0"/>
              </a:rPr>
              <a:t> :</a:t>
            </a:r>
            <a:endParaRPr lang="en-US" sz="2300" dirty="0">
              <a:solidFill>
                <a:schemeClr val="bg1"/>
              </a:solidFill>
            </a:endParaRPr>
          </a:p>
        </p:txBody>
      </p:sp>
      <p:sp>
        <p:nvSpPr>
          <p:cNvPr id="9" name="Rectangle 8"/>
          <p:cNvSpPr/>
          <p:nvPr/>
        </p:nvSpPr>
        <p:spPr>
          <a:xfrm>
            <a:off x="4777514" y="3962400"/>
            <a:ext cx="1498808" cy="446276"/>
          </a:xfrm>
          <a:prstGeom prst="rect">
            <a:avLst/>
          </a:prstGeom>
        </p:spPr>
        <p:txBody>
          <a:bodyPr wrap="none">
            <a:spAutoFit/>
          </a:bodyPr>
          <a:lstStyle/>
          <a:p>
            <a:r>
              <a:rPr lang="en-US" sz="2300" dirty="0" err="1" smtClean="0">
                <a:solidFill>
                  <a:schemeClr val="bg1"/>
                </a:solidFill>
                <a:latin typeface="HP001 4 hàng" pitchFamily="34" charset="0"/>
              </a:rPr>
              <a:t>Chim</a:t>
            </a:r>
            <a:r>
              <a:rPr lang="en-US" sz="2300" dirty="0" smtClean="0">
                <a:solidFill>
                  <a:schemeClr val="bg1"/>
                </a:solidFill>
                <a:latin typeface="HP001 4 hàng" pitchFamily="34" charset="0"/>
              </a:rPr>
              <a:t> cu :</a:t>
            </a:r>
            <a:endParaRPr lang="en-US" sz="2300" dirty="0">
              <a:solidFill>
                <a:schemeClr val="bg1"/>
              </a:solidFill>
            </a:endParaRPr>
          </a:p>
        </p:txBody>
      </p:sp>
    </p:spTree>
    <p:extLst>
      <p:ext uri="{BB962C8B-B14F-4D97-AF65-F5344CB8AC3E}">
        <p14:creationId xmlns:p14="http://schemas.microsoft.com/office/powerpoint/2010/main" val="26910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Point Star 10"/>
          <p:cNvSpPr/>
          <p:nvPr/>
        </p:nvSpPr>
        <p:spPr>
          <a:xfrm>
            <a:off x="3918284" y="491099"/>
            <a:ext cx="685800" cy="6858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HP001 4 hàng" pitchFamily="34"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228600"/>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8012" y="46297"/>
            <a:ext cx="4491789" cy="738664"/>
          </a:xfrm>
          <a:prstGeom prst="rect">
            <a:avLst/>
          </a:prstGeom>
          <a:noFill/>
        </p:spPr>
        <p:txBody>
          <a:bodyPr wrap="square" rtlCol="0">
            <a:spAutoFit/>
          </a:bodyPr>
          <a:lstStyle/>
          <a:p>
            <a:pPr algn="ctr">
              <a:lnSpc>
                <a:spcPct val="150000"/>
              </a:lnSpc>
            </a:pPr>
            <a:r>
              <a:rPr lang="en-US" sz="2800" b="1" dirty="0" err="1" smtClean="0">
                <a:solidFill>
                  <a:srgbClr val="FFFF00"/>
                </a:solidFill>
                <a:latin typeface="HP001 4 hàng" pitchFamily="34" charset="0"/>
                <a:cs typeface="Times New Roman" panose="02020603050405020304" charset="0"/>
              </a:rPr>
              <a:t>B</a:t>
            </a:r>
            <a:r>
              <a:rPr lang="en-US" sz="2800" b="1" dirty="0" err="1" smtClean="0">
                <a:solidFill>
                  <a:srgbClr val="FFFF00"/>
                </a:solidFill>
                <a:latin typeface="Times New Roman" panose="02020603050405020304" charset="0"/>
                <a:cs typeface="Times New Roman" panose="02020603050405020304" charset="0"/>
              </a:rPr>
              <a:t>ờ</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tre</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đón</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khách</a:t>
            </a:r>
            <a:endParaRPr lang="en-US" sz="2800" b="1" dirty="0">
              <a:solidFill>
                <a:srgbClr val="FFFF00"/>
              </a:solidFill>
              <a:latin typeface="Times New Roman" panose="02020603050405020304" charset="0"/>
              <a:cs typeface="Times New Roman" panose="02020603050405020304" charset="0"/>
            </a:endParaRPr>
          </a:p>
        </p:txBody>
      </p:sp>
      <p:sp>
        <p:nvSpPr>
          <p:cNvPr id="6" name="TextBox 5"/>
          <p:cNvSpPr txBox="1"/>
          <p:nvPr/>
        </p:nvSpPr>
        <p:spPr>
          <a:xfrm>
            <a:off x="914400" y="732023"/>
            <a:ext cx="3185160" cy="2215991"/>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Bờ</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quanh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hồ</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Suốt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đón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khách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Một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đàn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Hạ</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cánh</a:t>
            </a:r>
            <a:r>
              <a:rPr lang="en-US" sz="2300" dirty="0">
                <a:solidFill>
                  <a:schemeClr val="bg1"/>
                </a:solidFill>
                <a:latin typeface="HP001 4 hàng" pitchFamily="34" charset="0"/>
                <a:cs typeface="Times New Roman" panose="02020603050405020304" charset="0"/>
              </a:rPr>
              <a:t> reo </a:t>
            </a:r>
            <a:r>
              <a:rPr lang="en-US" sz="2300" dirty="0" err="1">
                <a:solidFill>
                  <a:schemeClr val="bg1"/>
                </a:solidFill>
                <a:latin typeface="HP001 4 hàng" pitchFamily="34" charset="0"/>
                <a:cs typeface="Times New Roman" panose="02020603050405020304" charset="0"/>
              </a:rPr>
              <a:t>mừng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a:solidFill>
                  <a:schemeClr val="bg1"/>
                </a:solidFill>
                <a:latin typeface="HP001 4 hàng" pitchFamily="34" charset="0"/>
                <a:cs typeface="Times New Roman" panose="02020603050405020304" charset="0"/>
              </a:rPr>
              <a:t>Tre </a:t>
            </a:r>
            <a:r>
              <a:rPr lang="en-US" sz="2300" dirty="0" err="1">
                <a:solidFill>
                  <a:schemeClr val="bg1"/>
                </a:solidFill>
                <a:latin typeface="HP001 4 hàng" pitchFamily="34" charset="0"/>
                <a:cs typeface="Times New Roman" panose="02020603050405020304" charset="0"/>
              </a:rPr>
              <a:t>chợt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Nở</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đầy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hoa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trắng</a:t>
            </a:r>
            <a:r>
              <a:rPr lang="vi-VN" altLang="en-US" sz="2300" dirty="0" err="1">
                <a:solidFill>
                  <a:schemeClr val="bg1"/>
                </a:solidFill>
                <a:latin typeface="HP001 4 hàng" pitchFamily="34" charset="0"/>
                <a:cs typeface="Times New Roman" panose="02020603050405020304" charset="0"/>
              </a:rPr>
              <a:t>.</a:t>
            </a:r>
          </a:p>
        </p:txBody>
      </p:sp>
      <p:sp>
        <p:nvSpPr>
          <p:cNvPr id="7" name="Rectangle 6"/>
          <p:cNvSpPr/>
          <p:nvPr/>
        </p:nvSpPr>
        <p:spPr>
          <a:xfrm>
            <a:off x="4847322" y="609599"/>
            <a:ext cx="4572000" cy="2923877"/>
          </a:xfrm>
          <a:prstGeom prst="rect">
            <a:avLst/>
          </a:prstGeom>
        </p:spPr>
        <p:txBody>
          <a:bodyPr>
            <a:spAutoFit/>
          </a:bodyPr>
          <a:lstStyle/>
          <a:p>
            <a:r>
              <a:rPr lang="en-US" sz="2300" dirty="0" err="1" smtClean="0">
                <a:solidFill>
                  <a:schemeClr val="bg1"/>
                </a:solidFill>
                <a:latin typeface="HP001 4 hàng" pitchFamily="34" charset="0"/>
                <a:cs typeface="Times New Roman" panose="02020603050405020304" charset="0"/>
              </a:rPr>
              <a:t>Đến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chơi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lặng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Có</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bác</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bồ</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Đứng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nhìn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mênh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như</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tượng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đá</a:t>
            </a:r>
            <a:r>
              <a:rPr lang="en-US" sz="2300" dirty="0" smtClean="0">
                <a:solidFill>
                  <a:schemeClr val="bg1"/>
                </a:solidFill>
                <a:latin typeface="HP001 4 hàng" pitchFamily="34" charset="0"/>
                <a:cs typeface="Times New Roman" panose="02020603050405020304" charset="0"/>
              </a:rPr>
              <a:t>.</a:t>
            </a:r>
          </a:p>
          <a:p>
            <a:r>
              <a:rPr lang="en-US" sz="2300" dirty="0" err="1" smtClean="0">
                <a:solidFill>
                  <a:schemeClr val="bg1"/>
                </a:solidFill>
                <a:latin typeface="HP001 4 hàng" pitchFamily="34" charset="0"/>
                <a:cs typeface="Times New Roman" panose="02020603050405020304" charset="0"/>
              </a:rPr>
              <a:t>Một</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bói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cá</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xuống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cành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mềm</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vụt</a:t>
            </a:r>
            <a:r>
              <a:rPr lang="en-US" sz="2300" dirty="0" smtClean="0">
                <a:solidFill>
                  <a:schemeClr val="bg1"/>
                </a:solidFill>
                <a:latin typeface="HP001 4 hàng" pitchFamily="34" charset="0"/>
                <a:cs typeface="Times New Roman" panose="02020603050405020304" charset="0"/>
              </a:rPr>
              <a:t> bay </a:t>
            </a:r>
            <a:r>
              <a:rPr lang="en-US" sz="2300" dirty="0" err="1" smtClean="0">
                <a:solidFill>
                  <a:schemeClr val="bg1"/>
                </a:solidFill>
                <a:latin typeface="HP001 4 hàng" pitchFamily="34" charset="0"/>
                <a:cs typeface="Times New Roman" panose="02020603050405020304" charset="0"/>
              </a:rPr>
              <a:t>lên</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Đậu</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vào</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cũ</a:t>
            </a:r>
            <a:r>
              <a:rPr lang="en-US" sz="2300" dirty="0" smtClean="0">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p:txBody>
      </p:sp>
      <p:sp>
        <p:nvSpPr>
          <p:cNvPr id="8" name="TextBox 7"/>
          <p:cNvSpPr txBox="1"/>
          <p:nvPr/>
        </p:nvSpPr>
        <p:spPr>
          <a:xfrm>
            <a:off x="918812" y="3733799"/>
            <a:ext cx="2702622" cy="1508105"/>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Ghé</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chơi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ông</a:t>
            </a:r>
            <a:r>
              <a:rPr lang="en-US" sz="2300" dirty="0" smtClean="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ủ</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Cả</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toán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chim</a:t>
            </a:r>
            <a:r>
              <a:rPr lang="en-US" sz="2300" dirty="0">
                <a:solidFill>
                  <a:schemeClr val="bg1"/>
                </a:solidFill>
                <a:latin typeface="HP001 4 hàng" pitchFamily="34" charset="0"/>
                <a:cs typeface="Times New Roman" panose="02020603050405020304" charset="0"/>
              </a:rPr>
              <a:t> cu</a:t>
            </a:r>
          </a:p>
          <a:p>
            <a:pPr algn="l">
              <a:lnSpc>
                <a:spcPct val="100000"/>
              </a:lnSpc>
            </a:pPr>
            <a:r>
              <a:rPr lang="en-US" sz="2300" dirty="0">
                <a:solidFill>
                  <a:schemeClr val="bg1"/>
                </a:solidFill>
                <a:latin typeface="HP001 4 hàng" pitchFamily="34" charset="0"/>
                <a:cs typeface="Times New Roman" panose="02020603050405020304" charset="0"/>
              </a:rPr>
              <a:t>Ca </a:t>
            </a:r>
            <a:r>
              <a:rPr lang="en-US" sz="2300" dirty="0" err="1">
                <a:solidFill>
                  <a:schemeClr val="bg1"/>
                </a:solidFill>
                <a:latin typeface="HP001 4 hàng" pitchFamily="34" charset="0"/>
                <a:cs typeface="Times New Roman" panose="02020603050405020304" charset="0"/>
              </a:rPr>
              <a:t>hát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gật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gù</a:t>
            </a:r>
            <a:r>
              <a:rPr lang="en-US" sz="2300" dirty="0">
                <a:solidFill>
                  <a:schemeClr val="bg1"/>
                </a:solidFill>
                <a:latin typeface="HP001 4 hàng" pitchFamily="34" charset="0"/>
                <a:cs typeface="Times New Roman" panose="02020603050405020304" charset="0"/>
              </a:rPr>
              <a:t>:</a:t>
            </a:r>
          </a:p>
          <a:p>
            <a:pPr algn="l">
              <a:lnSpc>
                <a:spcPct val="100000"/>
              </a:lnSpc>
            </a:pPr>
            <a:r>
              <a:rPr lang="en-US" sz="2300" dirty="0" smtClean="0">
                <a:solidFill>
                  <a:schemeClr val="bg1"/>
                </a:solidFill>
                <a:latin typeface="HP001 4 hàng" pitchFamily="34" charset="0"/>
                <a:cs typeface="Times New Roman" panose="02020603050405020304" charset="0"/>
              </a:rPr>
              <a:t>“Ồ,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rất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mát</a:t>
            </a:r>
            <a:r>
              <a:rPr lang="en-US" sz="2300" dirty="0">
                <a:solidFill>
                  <a:schemeClr val="bg1"/>
                </a:solidFill>
                <a:latin typeface="HP001 4 hàng" pitchFamily="34" charset="0"/>
                <a:cs typeface="Times New Roman" panose="02020603050405020304" charset="0"/>
              </a:rPr>
              <a:t>!”.</a:t>
            </a:r>
          </a:p>
        </p:txBody>
      </p:sp>
      <p:sp>
        <p:nvSpPr>
          <p:cNvPr id="9" name="TextBox 8"/>
          <p:cNvSpPr txBox="1"/>
          <p:nvPr/>
        </p:nvSpPr>
        <p:spPr>
          <a:xfrm>
            <a:off x="4914900" y="3733800"/>
            <a:ext cx="2960370" cy="1876425"/>
          </a:xfrm>
          <a:prstGeom prst="rect">
            <a:avLst/>
          </a:prstGeom>
          <a:noFill/>
        </p:spPr>
        <p:txBody>
          <a:bodyPr wrap="square" rtlCol="0">
            <a:spAutoFit/>
          </a:bodyPr>
          <a:lstStyle/>
          <a:p>
            <a:pPr algn="just">
              <a:lnSpc>
                <a:spcPct val="100000"/>
              </a:lnSpc>
            </a:pPr>
            <a:r>
              <a:rPr lang="en-US" sz="2300" dirty="0" err="1">
                <a:solidFill>
                  <a:schemeClr val="bg1"/>
                </a:solidFill>
                <a:latin typeface="HP001 4 hàng" pitchFamily="34" charset="0"/>
                <a:cs typeface="Times New Roman" panose="02020603050405020304" charset="0"/>
              </a:rPr>
              <a:t>Khách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chú</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ếch</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a:solidFill>
                  <a:schemeClr val="bg1"/>
                </a:solidFill>
                <a:latin typeface="HP001 4 hàng" pitchFamily="34" charset="0"/>
                <a:cs typeface="Times New Roman" panose="02020603050405020304" charset="0"/>
              </a:rPr>
              <a:t>Ì </a:t>
            </a:r>
            <a:r>
              <a:rPr lang="en-US" sz="2300" dirty="0" err="1">
                <a:solidFill>
                  <a:schemeClr val="bg1"/>
                </a:solidFill>
                <a:latin typeface="HP001 4 hàng" pitchFamily="34" charset="0"/>
                <a:cs typeface="Times New Roman" panose="02020603050405020304" charset="0"/>
              </a:rPr>
              <a:t>ộp</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vang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lừng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Gọi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sao</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Lúc</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vừa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tắt</a:t>
            </a:r>
            <a:r>
              <a:rPr lang="vi-VN" altLang="en-US" sz="2300" dirty="0" err="1">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a:p>
            <a:pPr algn="r">
              <a:lnSpc>
                <a:spcPct val="100000"/>
              </a:lnSpc>
            </a:pPr>
            <a:r>
              <a:rPr lang="en-US" sz="2000" i="1" dirty="0">
                <a:solidFill>
                  <a:schemeClr val="bg1"/>
                </a:solidFill>
                <a:latin typeface="HP001 4 hàng" pitchFamily="34" charset="0"/>
                <a:cs typeface="Times New Roman" panose="02020603050405020304" charset="0"/>
              </a:rPr>
              <a:t>(</a:t>
            </a:r>
            <a:r>
              <a:rPr lang="en-US" sz="2000" i="1" dirty="0" err="1">
                <a:solidFill>
                  <a:schemeClr val="bg1"/>
                </a:solidFill>
                <a:latin typeface="HP001 4 hàng" pitchFamily="34" charset="0"/>
                <a:cs typeface="Times New Roman" panose="02020603050405020304" charset="0"/>
              </a:rPr>
              <a:t>Võ</a:t>
            </a:r>
            <a:r>
              <a:rPr lang="en-US" sz="2000" i="1" dirty="0">
                <a:solidFill>
                  <a:schemeClr val="bg1"/>
                </a:solidFill>
                <a:latin typeface="HP001 4 hàng" pitchFamily="34" charset="0"/>
                <a:cs typeface="Times New Roman" panose="02020603050405020304" charset="0"/>
              </a:rPr>
              <a:t> </a:t>
            </a:r>
            <a:r>
              <a:rPr lang="en-US" sz="2000" i="1" dirty="0" err="1">
                <a:solidFill>
                  <a:schemeClr val="bg1"/>
                </a:solidFill>
                <a:latin typeface="HP001 4 hàng" pitchFamily="34" charset="0"/>
                <a:cs typeface="Times New Roman" panose="02020603050405020304" charset="0"/>
              </a:rPr>
              <a:t>Quảng</a:t>
            </a:r>
            <a:r>
              <a:rPr lang="en-US" sz="2000" i="1" dirty="0">
                <a:solidFill>
                  <a:schemeClr val="bg1"/>
                </a:solidFill>
                <a:latin typeface="HP001 4 hàng" pitchFamily="34" charset="0"/>
                <a:cs typeface="Times New Roman" panose="02020603050405020304" charset="0"/>
              </a:rPr>
              <a:t>)</a:t>
            </a:r>
          </a:p>
        </p:txBody>
      </p:sp>
    </p:spTree>
    <p:extLst>
      <p:ext uri="{BB962C8B-B14F-4D97-AF65-F5344CB8AC3E}">
        <p14:creationId xmlns:p14="http://schemas.microsoft.com/office/powerpoint/2010/main" val="8212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3" y="-381000"/>
            <a:ext cx="9144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00424" y="2209800"/>
            <a:ext cx="2242922" cy="646331"/>
          </a:xfrm>
          <a:prstGeom prst="rect">
            <a:avLst/>
          </a:prstGeom>
          <a:noFill/>
        </p:spPr>
        <p:txBody>
          <a:bodyPr wrap="none" rtlCol="0">
            <a:spAutoFit/>
          </a:bodyPr>
          <a:lstStyle/>
          <a:p>
            <a:r>
              <a:rPr lang="en-US" sz="3600" b="1" dirty="0" err="1" smtClean="0">
                <a:solidFill>
                  <a:srgbClr val="002060"/>
                </a:solidFill>
                <a:latin typeface="HP001 4 hàng" pitchFamily="34" charset="0"/>
              </a:rPr>
              <a:t>Khởi</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động</a:t>
            </a:r>
            <a:endParaRPr lang="en-US" sz="3600" b="1" dirty="0">
              <a:solidFill>
                <a:srgbClr val="002060"/>
              </a:solidFill>
              <a:latin typeface="HP001 4 hàng" pitchFamily="34" charset="0"/>
            </a:endParaRPr>
          </a:p>
        </p:txBody>
      </p:sp>
    </p:spTree>
    <p:extLst>
      <p:ext uri="{BB962C8B-B14F-4D97-AF65-F5344CB8AC3E}">
        <p14:creationId xmlns:p14="http://schemas.microsoft.com/office/powerpoint/2010/main" val="2746684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5" y="-81975"/>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8381" y="2362200"/>
            <a:ext cx="4906215" cy="646331"/>
          </a:xfrm>
          <a:prstGeom prst="rect">
            <a:avLst/>
          </a:prstGeom>
          <a:noFill/>
        </p:spPr>
        <p:txBody>
          <a:bodyPr wrap="none" rtlCol="0">
            <a:spAutoFit/>
          </a:bodyPr>
          <a:lstStyle/>
          <a:p>
            <a:r>
              <a:rPr lang="en-US" sz="3600" b="1" dirty="0" err="1" smtClean="0">
                <a:solidFill>
                  <a:srgbClr val="002060"/>
                </a:solidFill>
                <a:latin typeface="HP001 4 hàng" pitchFamily="34" charset="0"/>
              </a:rPr>
              <a:t>Thi</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đọc</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giữa</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các</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nhóm</a:t>
            </a:r>
            <a:r>
              <a:rPr lang="en-US" sz="3600" b="1" dirty="0" smtClean="0">
                <a:solidFill>
                  <a:srgbClr val="002060"/>
                </a:solidFill>
                <a:latin typeface="HP001 4 hàng" pitchFamily="34" charset="0"/>
              </a:rPr>
              <a:t> </a:t>
            </a:r>
            <a:endParaRPr lang="en-US" sz="3600" b="1" dirty="0">
              <a:solidFill>
                <a:srgbClr val="002060"/>
              </a:solidFill>
              <a:latin typeface="HP001 4 hàng" pitchFamily="34" charset="0"/>
            </a:endParaRPr>
          </a:p>
        </p:txBody>
      </p:sp>
    </p:spTree>
    <p:extLst>
      <p:ext uri="{BB962C8B-B14F-4D97-AF65-F5344CB8AC3E}">
        <p14:creationId xmlns:p14="http://schemas.microsoft.com/office/powerpoint/2010/main" val="2601865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Point Star 10"/>
          <p:cNvSpPr/>
          <p:nvPr/>
        </p:nvSpPr>
        <p:spPr>
          <a:xfrm>
            <a:off x="3918284" y="491099"/>
            <a:ext cx="685800" cy="6858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HP001 4 hàng" pitchFamily="34"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228600"/>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8012" y="46297"/>
            <a:ext cx="4491789" cy="738664"/>
          </a:xfrm>
          <a:prstGeom prst="rect">
            <a:avLst/>
          </a:prstGeom>
          <a:noFill/>
        </p:spPr>
        <p:txBody>
          <a:bodyPr wrap="square" rtlCol="0">
            <a:spAutoFit/>
          </a:bodyPr>
          <a:lstStyle/>
          <a:p>
            <a:pPr algn="ctr">
              <a:lnSpc>
                <a:spcPct val="150000"/>
              </a:lnSpc>
            </a:pPr>
            <a:r>
              <a:rPr lang="en-US" sz="2800" b="1" dirty="0" err="1" smtClean="0">
                <a:solidFill>
                  <a:srgbClr val="FFFF00"/>
                </a:solidFill>
                <a:latin typeface="HP001 4 hàng" pitchFamily="34" charset="0"/>
                <a:cs typeface="Times New Roman" panose="02020603050405020304" charset="0"/>
              </a:rPr>
              <a:t>B</a:t>
            </a:r>
            <a:r>
              <a:rPr lang="en-US" sz="2800" b="1" dirty="0" err="1" smtClean="0">
                <a:solidFill>
                  <a:srgbClr val="FFFF00"/>
                </a:solidFill>
                <a:latin typeface="Times New Roman" panose="02020603050405020304" charset="0"/>
                <a:cs typeface="Times New Roman" panose="02020603050405020304" charset="0"/>
              </a:rPr>
              <a:t>ờ</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tre</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đón</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khách</a:t>
            </a:r>
            <a:endParaRPr lang="en-US" sz="2800" b="1" dirty="0">
              <a:solidFill>
                <a:srgbClr val="FFFF00"/>
              </a:solidFill>
              <a:latin typeface="Times New Roman" panose="02020603050405020304" charset="0"/>
              <a:cs typeface="Times New Roman" panose="02020603050405020304" charset="0"/>
            </a:endParaRPr>
          </a:p>
        </p:txBody>
      </p:sp>
      <p:sp>
        <p:nvSpPr>
          <p:cNvPr id="6" name="TextBox 5"/>
          <p:cNvSpPr txBox="1"/>
          <p:nvPr/>
        </p:nvSpPr>
        <p:spPr>
          <a:xfrm>
            <a:off x="914400" y="732023"/>
            <a:ext cx="3185160" cy="2215991"/>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Bờ</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quanh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hồ</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Suốt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đón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khách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Một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đàn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Hạ</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cánh</a:t>
            </a:r>
            <a:r>
              <a:rPr lang="en-US" sz="2300" dirty="0">
                <a:solidFill>
                  <a:schemeClr val="bg1"/>
                </a:solidFill>
                <a:latin typeface="HP001 4 hàng" pitchFamily="34" charset="0"/>
                <a:cs typeface="Times New Roman" panose="02020603050405020304" charset="0"/>
              </a:rPr>
              <a:t> reo </a:t>
            </a:r>
            <a:r>
              <a:rPr lang="en-US" sz="2300" dirty="0" err="1">
                <a:solidFill>
                  <a:schemeClr val="bg1"/>
                </a:solidFill>
                <a:latin typeface="HP001 4 hàng" pitchFamily="34" charset="0"/>
                <a:cs typeface="Times New Roman" panose="02020603050405020304" charset="0"/>
              </a:rPr>
              <a:t>mừng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a:solidFill>
                  <a:schemeClr val="bg1"/>
                </a:solidFill>
                <a:latin typeface="HP001 4 hàng" pitchFamily="34" charset="0"/>
                <a:cs typeface="Times New Roman" panose="02020603050405020304" charset="0"/>
              </a:rPr>
              <a:t>Tre </a:t>
            </a:r>
            <a:r>
              <a:rPr lang="en-US" sz="2300" dirty="0" err="1">
                <a:solidFill>
                  <a:schemeClr val="bg1"/>
                </a:solidFill>
                <a:latin typeface="HP001 4 hàng" pitchFamily="34" charset="0"/>
                <a:cs typeface="Times New Roman" panose="02020603050405020304" charset="0"/>
              </a:rPr>
              <a:t>chợt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Nở</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đầy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hoa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trắng</a:t>
            </a:r>
            <a:r>
              <a:rPr lang="vi-VN" altLang="en-US" sz="2300" dirty="0" err="1">
                <a:solidFill>
                  <a:schemeClr val="bg1"/>
                </a:solidFill>
                <a:latin typeface="HP001 4 hàng" pitchFamily="34" charset="0"/>
                <a:cs typeface="Times New Roman" panose="02020603050405020304" charset="0"/>
              </a:rPr>
              <a:t>.</a:t>
            </a:r>
          </a:p>
        </p:txBody>
      </p:sp>
      <p:sp>
        <p:nvSpPr>
          <p:cNvPr id="7" name="Rectangle 6"/>
          <p:cNvSpPr/>
          <p:nvPr/>
        </p:nvSpPr>
        <p:spPr>
          <a:xfrm>
            <a:off x="4847322" y="609599"/>
            <a:ext cx="4572000" cy="2923877"/>
          </a:xfrm>
          <a:prstGeom prst="rect">
            <a:avLst/>
          </a:prstGeom>
        </p:spPr>
        <p:txBody>
          <a:bodyPr>
            <a:spAutoFit/>
          </a:bodyPr>
          <a:lstStyle/>
          <a:p>
            <a:r>
              <a:rPr lang="en-US" sz="2300" dirty="0" err="1" smtClean="0">
                <a:solidFill>
                  <a:schemeClr val="bg1"/>
                </a:solidFill>
                <a:latin typeface="HP001 4 hàng" pitchFamily="34" charset="0"/>
                <a:cs typeface="Times New Roman" panose="02020603050405020304" charset="0"/>
              </a:rPr>
              <a:t>Đến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chơi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lặng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Có</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bác</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bồ</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Đứng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nhìn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mênh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như</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tượng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đá</a:t>
            </a:r>
            <a:r>
              <a:rPr lang="en-US" sz="2300" dirty="0" smtClean="0">
                <a:solidFill>
                  <a:schemeClr val="bg1"/>
                </a:solidFill>
                <a:latin typeface="HP001 4 hàng" pitchFamily="34" charset="0"/>
                <a:cs typeface="Times New Roman" panose="02020603050405020304" charset="0"/>
              </a:rPr>
              <a:t>.</a:t>
            </a:r>
          </a:p>
          <a:p>
            <a:r>
              <a:rPr lang="en-US" sz="2300" dirty="0" err="1" smtClean="0">
                <a:solidFill>
                  <a:schemeClr val="bg1"/>
                </a:solidFill>
                <a:latin typeface="HP001 4 hàng" pitchFamily="34" charset="0"/>
                <a:cs typeface="Times New Roman" panose="02020603050405020304" charset="0"/>
              </a:rPr>
              <a:t>Một</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bói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cá</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xuống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cành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mềm</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vụt</a:t>
            </a:r>
            <a:r>
              <a:rPr lang="en-US" sz="2300" dirty="0" smtClean="0">
                <a:solidFill>
                  <a:schemeClr val="bg1"/>
                </a:solidFill>
                <a:latin typeface="HP001 4 hàng" pitchFamily="34" charset="0"/>
                <a:cs typeface="Times New Roman" panose="02020603050405020304" charset="0"/>
              </a:rPr>
              <a:t> bay </a:t>
            </a:r>
            <a:r>
              <a:rPr lang="en-US" sz="2300" dirty="0" err="1" smtClean="0">
                <a:solidFill>
                  <a:schemeClr val="bg1"/>
                </a:solidFill>
                <a:latin typeface="HP001 4 hàng" pitchFamily="34" charset="0"/>
                <a:cs typeface="Times New Roman" panose="02020603050405020304" charset="0"/>
              </a:rPr>
              <a:t>lên</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Đậu</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vào</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cũ</a:t>
            </a:r>
            <a:r>
              <a:rPr lang="en-US" sz="2300" dirty="0" smtClean="0">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p:txBody>
      </p:sp>
      <p:sp>
        <p:nvSpPr>
          <p:cNvPr id="8" name="TextBox 7"/>
          <p:cNvSpPr txBox="1"/>
          <p:nvPr/>
        </p:nvSpPr>
        <p:spPr>
          <a:xfrm>
            <a:off x="918812" y="3733799"/>
            <a:ext cx="2702622" cy="1508105"/>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Ghé</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chơi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ông</a:t>
            </a:r>
            <a:r>
              <a:rPr lang="en-US" sz="2300" dirty="0" smtClean="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ủ</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Cả</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toán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chim</a:t>
            </a:r>
            <a:r>
              <a:rPr lang="en-US" sz="2300" dirty="0">
                <a:solidFill>
                  <a:schemeClr val="bg1"/>
                </a:solidFill>
                <a:latin typeface="HP001 4 hàng" pitchFamily="34" charset="0"/>
                <a:cs typeface="Times New Roman" panose="02020603050405020304" charset="0"/>
              </a:rPr>
              <a:t> cu</a:t>
            </a:r>
          </a:p>
          <a:p>
            <a:pPr algn="l">
              <a:lnSpc>
                <a:spcPct val="100000"/>
              </a:lnSpc>
            </a:pPr>
            <a:r>
              <a:rPr lang="en-US" sz="2300" dirty="0">
                <a:solidFill>
                  <a:schemeClr val="bg1"/>
                </a:solidFill>
                <a:latin typeface="HP001 4 hàng" pitchFamily="34" charset="0"/>
                <a:cs typeface="Times New Roman" panose="02020603050405020304" charset="0"/>
              </a:rPr>
              <a:t>Ca </a:t>
            </a:r>
            <a:r>
              <a:rPr lang="en-US" sz="2300" dirty="0" err="1">
                <a:solidFill>
                  <a:schemeClr val="bg1"/>
                </a:solidFill>
                <a:latin typeface="HP001 4 hàng" pitchFamily="34" charset="0"/>
                <a:cs typeface="Times New Roman" panose="02020603050405020304" charset="0"/>
              </a:rPr>
              <a:t>hát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gật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gù</a:t>
            </a:r>
            <a:r>
              <a:rPr lang="en-US" sz="2300" dirty="0">
                <a:solidFill>
                  <a:schemeClr val="bg1"/>
                </a:solidFill>
                <a:latin typeface="HP001 4 hàng" pitchFamily="34" charset="0"/>
                <a:cs typeface="Times New Roman" panose="02020603050405020304" charset="0"/>
              </a:rPr>
              <a:t>:</a:t>
            </a:r>
          </a:p>
          <a:p>
            <a:pPr algn="l">
              <a:lnSpc>
                <a:spcPct val="100000"/>
              </a:lnSpc>
            </a:pPr>
            <a:r>
              <a:rPr lang="en-US" sz="2300" dirty="0" smtClean="0">
                <a:solidFill>
                  <a:schemeClr val="bg1"/>
                </a:solidFill>
                <a:latin typeface="HP001 4 hàng" pitchFamily="34" charset="0"/>
                <a:cs typeface="Times New Roman" panose="02020603050405020304" charset="0"/>
              </a:rPr>
              <a:t>“Ồ,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rất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mát</a:t>
            </a:r>
            <a:r>
              <a:rPr lang="en-US" sz="2300" dirty="0">
                <a:solidFill>
                  <a:schemeClr val="bg1"/>
                </a:solidFill>
                <a:latin typeface="HP001 4 hàng" pitchFamily="34" charset="0"/>
                <a:cs typeface="Times New Roman" panose="02020603050405020304" charset="0"/>
              </a:rPr>
              <a:t>!”.</a:t>
            </a:r>
          </a:p>
        </p:txBody>
      </p:sp>
      <p:sp>
        <p:nvSpPr>
          <p:cNvPr id="9" name="TextBox 8"/>
          <p:cNvSpPr txBox="1"/>
          <p:nvPr/>
        </p:nvSpPr>
        <p:spPr>
          <a:xfrm>
            <a:off x="4914900" y="3733800"/>
            <a:ext cx="2960370" cy="1876425"/>
          </a:xfrm>
          <a:prstGeom prst="rect">
            <a:avLst/>
          </a:prstGeom>
          <a:noFill/>
        </p:spPr>
        <p:txBody>
          <a:bodyPr wrap="square" rtlCol="0">
            <a:spAutoFit/>
          </a:bodyPr>
          <a:lstStyle/>
          <a:p>
            <a:pPr algn="just">
              <a:lnSpc>
                <a:spcPct val="100000"/>
              </a:lnSpc>
            </a:pPr>
            <a:r>
              <a:rPr lang="en-US" sz="2300" dirty="0" err="1">
                <a:solidFill>
                  <a:schemeClr val="bg1"/>
                </a:solidFill>
                <a:latin typeface="HP001 4 hàng" pitchFamily="34" charset="0"/>
                <a:cs typeface="Times New Roman" panose="02020603050405020304" charset="0"/>
              </a:rPr>
              <a:t>Khách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chú</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ếch</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a:solidFill>
                  <a:schemeClr val="bg1"/>
                </a:solidFill>
                <a:latin typeface="HP001 4 hàng" pitchFamily="34" charset="0"/>
                <a:cs typeface="Times New Roman" panose="02020603050405020304" charset="0"/>
              </a:rPr>
              <a:t>Ì </a:t>
            </a:r>
            <a:r>
              <a:rPr lang="en-US" sz="2300" dirty="0" err="1">
                <a:solidFill>
                  <a:schemeClr val="bg1"/>
                </a:solidFill>
                <a:latin typeface="HP001 4 hàng" pitchFamily="34" charset="0"/>
                <a:cs typeface="Times New Roman" panose="02020603050405020304" charset="0"/>
              </a:rPr>
              <a:t>ộp</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vang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lừng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Gọi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sao</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Lúc</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vừa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tắt</a:t>
            </a:r>
            <a:r>
              <a:rPr lang="vi-VN" altLang="en-US" sz="2300" dirty="0" err="1">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a:p>
            <a:pPr algn="r">
              <a:lnSpc>
                <a:spcPct val="100000"/>
              </a:lnSpc>
            </a:pPr>
            <a:r>
              <a:rPr lang="en-US" sz="2000" i="1" dirty="0">
                <a:solidFill>
                  <a:schemeClr val="bg1"/>
                </a:solidFill>
                <a:latin typeface="HP001 4 hàng" pitchFamily="34" charset="0"/>
                <a:cs typeface="Times New Roman" panose="02020603050405020304" charset="0"/>
              </a:rPr>
              <a:t>(</a:t>
            </a:r>
            <a:r>
              <a:rPr lang="en-US" sz="2000" i="1" dirty="0" err="1">
                <a:solidFill>
                  <a:schemeClr val="bg1"/>
                </a:solidFill>
                <a:latin typeface="HP001 4 hàng" pitchFamily="34" charset="0"/>
                <a:cs typeface="Times New Roman" panose="02020603050405020304" charset="0"/>
              </a:rPr>
              <a:t>Võ</a:t>
            </a:r>
            <a:r>
              <a:rPr lang="en-US" sz="2000" i="1" dirty="0">
                <a:solidFill>
                  <a:schemeClr val="bg1"/>
                </a:solidFill>
                <a:latin typeface="HP001 4 hàng" pitchFamily="34" charset="0"/>
                <a:cs typeface="Times New Roman" panose="02020603050405020304" charset="0"/>
              </a:rPr>
              <a:t> </a:t>
            </a:r>
            <a:r>
              <a:rPr lang="en-US" sz="2000" i="1" dirty="0" err="1">
                <a:solidFill>
                  <a:schemeClr val="bg1"/>
                </a:solidFill>
                <a:latin typeface="HP001 4 hàng" pitchFamily="34" charset="0"/>
                <a:cs typeface="Times New Roman" panose="02020603050405020304" charset="0"/>
              </a:rPr>
              <a:t>Quảng</a:t>
            </a:r>
            <a:r>
              <a:rPr lang="en-US" sz="2000" i="1" dirty="0">
                <a:solidFill>
                  <a:schemeClr val="bg1"/>
                </a:solidFill>
                <a:latin typeface="HP001 4 hàng" pitchFamily="34" charset="0"/>
                <a:cs typeface="Times New Roman" panose="02020603050405020304" charset="0"/>
              </a:rPr>
              <a:t>)</a:t>
            </a:r>
          </a:p>
        </p:txBody>
      </p:sp>
    </p:spTree>
    <p:extLst>
      <p:ext uri="{BB962C8B-B14F-4D97-AF65-F5344CB8AC3E}">
        <p14:creationId xmlns:p14="http://schemas.microsoft.com/office/powerpoint/2010/main" val="2630088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nền Powerpoint chủ đề thiên nhiên - Tìm đáp án, giải bài tập, đ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ình nền Powerpoint chủ đề thiên nhiên - Tìm đáp án, giải bài tập, để"/>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352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595269" y="-719929"/>
            <a:ext cx="18208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blumen-pflanzen10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388556"/>
            <a:ext cx="2667000" cy="246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blumen-pflanzen10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648200"/>
            <a:ext cx="284188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7471" y="1981200"/>
            <a:ext cx="9157741" cy="1933039"/>
          </a:xfrm>
          <a:prstGeom prst="rect">
            <a:avLst/>
          </a:prstGeom>
          <a:noFill/>
        </p:spPr>
        <p:txBody>
          <a:bodyPr wrap="square">
            <a:prstTxWarp prst="textPlain">
              <a:avLst>
                <a:gd name="adj" fmla="val 49835"/>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000" b="1" dirty="0" err="1" smtClean="0">
                <a:ln w="50800"/>
                <a:solidFill>
                  <a:srgbClr val="C00000"/>
                </a:solidFill>
                <a:latin typeface="HP001 4 hàng" pitchFamily="34" charset="0"/>
                <a:cs typeface="Times New Roman" panose="02020603050405020304" pitchFamily="18" charset="0"/>
              </a:rPr>
              <a:t>Cảm</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ơn</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quý</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thầy</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cô</a:t>
            </a:r>
            <a:r>
              <a:rPr lang="en-US" sz="4000" b="1" dirty="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giáo</a:t>
            </a:r>
            <a:r>
              <a:rPr lang="en-US" sz="4000" b="1" dirty="0" smtClean="0">
                <a:ln w="50800"/>
                <a:solidFill>
                  <a:srgbClr val="C00000"/>
                </a:solidFill>
                <a:latin typeface="HP001 4 hàng" pitchFamily="34" charset="0"/>
                <a:cs typeface="Times New Roman" panose="02020603050405020304" pitchFamily="18" charset="0"/>
              </a:rPr>
              <a:t> </a:t>
            </a:r>
          </a:p>
          <a:p>
            <a:pPr algn="ctr">
              <a:defRPr/>
            </a:pPr>
            <a:r>
              <a:rPr lang="en-US" sz="4000" b="1" dirty="0" err="1" smtClean="0">
                <a:ln w="50800"/>
                <a:solidFill>
                  <a:srgbClr val="C00000"/>
                </a:solidFill>
                <a:latin typeface="HP001 4 hàng" pitchFamily="34" charset="0"/>
                <a:cs typeface="Times New Roman" panose="02020603050405020304" pitchFamily="18" charset="0"/>
              </a:rPr>
              <a:t>và</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các</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em</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học</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sinh</a:t>
            </a:r>
            <a:r>
              <a:rPr lang="en-US" sz="4000" b="1" dirty="0" smtClean="0">
                <a:ln w="50800"/>
                <a:solidFill>
                  <a:srgbClr val="C00000"/>
                </a:solidFill>
                <a:latin typeface="HP001 4 hàng" pitchFamily="34" charset="0"/>
                <a:cs typeface="Times New Roman" panose="02020603050405020304" pitchFamily="18" charset="0"/>
              </a:rPr>
              <a:t> </a:t>
            </a:r>
            <a:r>
              <a:rPr lang="en-US" sz="4000" b="1" dirty="0" err="1" smtClean="0">
                <a:ln w="50800"/>
                <a:solidFill>
                  <a:srgbClr val="C00000"/>
                </a:solidFill>
                <a:latin typeface="HP001 4 hàng" pitchFamily="34" charset="0"/>
                <a:cs typeface="Times New Roman" panose="02020603050405020304" pitchFamily="18" charset="0"/>
              </a:rPr>
              <a:t>lớp</a:t>
            </a:r>
            <a:r>
              <a:rPr lang="en-US" sz="4000" b="1" dirty="0" smtClean="0">
                <a:ln w="50800"/>
                <a:solidFill>
                  <a:srgbClr val="C00000"/>
                </a:solidFill>
                <a:latin typeface="HP001 4 hàng" pitchFamily="34" charset="0"/>
                <a:cs typeface="Times New Roman" panose="02020603050405020304" pitchFamily="18" charset="0"/>
              </a:rPr>
              <a:t> 2A2</a:t>
            </a:r>
          </a:p>
        </p:txBody>
      </p:sp>
    </p:spTree>
    <p:extLst>
      <p:ext uri="{BB962C8B-B14F-4D97-AF65-F5344CB8AC3E}">
        <p14:creationId xmlns:p14="http://schemas.microsoft.com/office/powerpoint/2010/main" val="2613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420" y="28779"/>
            <a:ext cx="8983579" cy="7478970"/>
          </a:xfrm>
          <a:prstGeom prst="rect">
            <a:avLst/>
          </a:prstGeom>
        </p:spPr>
        <p:txBody>
          <a:bodyPr wrap="square">
            <a:spAutoFit/>
          </a:bodyPr>
          <a:lstStyle/>
          <a:p>
            <a:pPr algn="ctr"/>
            <a:r>
              <a:rPr lang="en-US" sz="2000" b="1" dirty="0" err="1" smtClean="0">
                <a:latin typeface="HP001 4 hàng" pitchFamily="34" charset="0"/>
              </a:rPr>
              <a:t>Sự</a:t>
            </a:r>
            <a:r>
              <a:rPr lang="en-US" sz="2000" b="1" dirty="0" smtClean="0">
                <a:latin typeface="HP001 4 hàng" pitchFamily="34" charset="0"/>
              </a:rPr>
              <a:t> </a:t>
            </a:r>
            <a:r>
              <a:rPr lang="en-US" sz="2000" b="1" dirty="0" err="1" smtClean="0">
                <a:latin typeface="HP001 4 hàng" pitchFamily="34" charset="0"/>
              </a:rPr>
              <a:t>tích</a:t>
            </a:r>
            <a:r>
              <a:rPr lang="en-US" sz="2000" b="1" dirty="0" smtClean="0">
                <a:latin typeface="HP001 4 hàng" pitchFamily="34" charset="0"/>
              </a:rPr>
              <a:t> </a:t>
            </a:r>
            <a:r>
              <a:rPr lang="en-US" sz="2000" b="1" dirty="0" err="1" smtClean="0">
                <a:latin typeface="HP001 4 hàng" pitchFamily="34" charset="0"/>
              </a:rPr>
              <a:t>cây</a:t>
            </a:r>
            <a:r>
              <a:rPr lang="en-US" sz="2000" b="1" dirty="0" smtClean="0">
                <a:latin typeface="HP001 4 hàng" pitchFamily="34" charset="0"/>
              </a:rPr>
              <a:t> </a:t>
            </a:r>
            <a:r>
              <a:rPr lang="en-US" sz="2000" b="1" dirty="0" err="1" smtClean="0">
                <a:latin typeface="HP001 4 hàng" pitchFamily="34" charset="0"/>
              </a:rPr>
              <a:t>thì</a:t>
            </a:r>
            <a:r>
              <a:rPr lang="en-US" sz="2000" b="1" dirty="0" smtClean="0">
                <a:latin typeface="HP001 4 hàng" pitchFamily="34" charset="0"/>
              </a:rPr>
              <a:t> </a:t>
            </a:r>
            <a:r>
              <a:rPr lang="en-US" sz="2000" b="1" dirty="0" err="1" smtClean="0">
                <a:latin typeface="HP001 4 hàng" pitchFamily="34" charset="0"/>
              </a:rPr>
              <a:t>là</a:t>
            </a:r>
            <a:endParaRPr lang="vi-VN" sz="2000" dirty="0">
              <a:latin typeface="HP001 4 hàng" pitchFamily="34" charset="0"/>
            </a:endParaRPr>
          </a:p>
          <a:p>
            <a:r>
              <a:rPr lang="vi-VN" sz="2000" dirty="0">
                <a:latin typeface="HP001 4 hàng" pitchFamily="34" charset="0"/>
              </a:rPr>
              <a:t>Ngày xưa, cây cối trên trái đất chưa có tên gọi. Trời bèn gọi chúng lên để đặt tên. Cây cối mừng rỡ kéo nhau lên trời. Trời chỉ tay vào từng cây và đặt tên:</a:t>
            </a:r>
          </a:p>
          <a:p>
            <a:r>
              <a:rPr lang="vi-VN" sz="2000" dirty="0">
                <a:latin typeface="HP001 4 hàng" pitchFamily="34" charset="0"/>
              </a:rPr>
              <a:t>- Chú thì ta đặt tên cho là cây dừa.</a:t>
            </a:r>
          </a:p>
          <a:p>
            <a:r>
              <a:rPr lang="vi-VN" sz="2000" dirty="0">
                <a:latin typeface="HP001 4 hàng" pitchFamily="34" charset="0"/>
              </a:rPr>
              <a:t>- Chú thì ta đặt tên cho là cây cau.</a:t>
            </a:r>
          </a:p>
          <a:p>
            <a:r>
              <a:rPr lang="vi-VN" sz="2000" dirty="0">
                <a:latin typeface="HP001 4 hàng" pitchFamily="34" charset="0"/>
              </a:rPr>
              <a:t>- Chú thì ta đặt tên cho là cây mít...</a:t>
            </a:r>
          </a:p>
          <a:p>
            <a:r>
              <a:rPr lang="vi-VN" sz="2000" dirty="0">
                <a:latin typeface="HP001 4 hàng" pitchFamily="34" charset="0"/>
              </a:rPr>
              <a:t>Trời đặt tên mãi mà vẫn chưa hết. Về sau, trời chỉ nói vắn tắt:</a:t>
            </a:r>
          </a:p>
          <a:p>
            <a:r>
              <a:rPr lang="vi-VN" sz="2000" dirty="0">
                <a:latin typeface="HP001 4 hàng" pitchFamily="34" charset="0"/>
              </a:rPr>
              <a:t>- Chủ thì là cây cải.</a:t>
            </a:r>
          </a:p>
          <a:p>
            <a:r>
              <a:rPr lang="vi-VN" sz="2000" dirty="0">
                <a:latin typeface="HP001 4 hàng" pitchFamily="34" charset="0"/>
              </a:rPr>
              <a:t>- Chú là cây ớt.</a:t>
            </a:r>
          </a:p>
          <a:p>
            <a:r>
              <a:rPr lang="vi-VN" sz="2000" dirty="0">
                <a:latin typeface="HP001 4 hàng" pitchFamily="34" charset="0"/>
              </a:rPr>
              <a:t>- Chú là cây tỏi...</a:t>
            </a:r>
          </a:p>
          <a:p>
            <a:r>
              <a:rPr lang="vi-VN" sz="2000" dirty="0">
                <a:latin typeface="HP001 4 hàng" pitchFamily="34" charset="0"/>
              </a:rPr>
              <a:t>Khi các loài cây đều đã có tên, bỗng một cái cây dáng mảnh khảnh, lá nhỏ xíu đến xin đặt tên.</a:t>
            </a:r>
          </a:p>
          <a:p>
            <a:r>
              <a:rPr lang="vi-VN" sz="2000" dirty="0">
                <a:latin typeface="HP001 4 hàng" pitchFamily="34" charset="0"/>
              </a:rPr>
              <a:t>- Chú bé tí xíu, chú có ích gì để ta đặt tên nào? - Trời hỏi.</a:t>
            </a:r>
          </a:p>
          <a:p>
            <a:r>
              <a:rPr lang="vi-VN" sz="2000" dirty="0">
                <a:latin typeface="HP001 4 hàng" pitchFamily="34" charset="0"/>
              </a:rPr>
              <a:t>Cây nhỏ liền thưa:</a:t>
            </a:r>
          </a:p>
          <a:p>
            <a:r>
              <a:rPr lang="vi-VN" sz="2000" dirty="0">
                <a:latin typeface="HP001 4 hàng" pitchFamily="34" charset="0"/>
              </a:rPr>
              <a:t>- Thưa trời, khi nấu canh riêu cá hoặc làm chả cá, chả mực mà không có con thì mất cả ngon ạ.</a:t>
            </a:r>
          </a:p>
          <a:p>
            <a:r>
              <a:rPr lang="vi-VN" sz="2000" dirty="0">
                <a:latin typeface="HP001 4 hàng" pitchFamily="34" charset="0"/>
              </a:rPr>
              <a:t>Trời liền bảo:</a:t>
            </a:r>
          </a:p>
          <a:p>
            <a:r>
              <a:rPr lang="vi-VN" sz="2000" dirty="0">
                <a:latin typeface="HP001 4 hàng" pitchFamily="34" charset="0"/>
              </a:rPr>
              <a:t>- Ừ, để ta nghĩ cho một cái tên. Tên chủ thì... là... thì... là...</a:t>
            </a:r>
          </a:p>
          <a:p>
            <a:r>
              <a:rPr lang="vi-VN" sz="2000" dirty="0">
                <a:latin typeface="HP001 4 hàng" pitchFamily="34" charset="0"/>
              </a:rPr>
              <a:t>Trời còn đang suy nghĩ, cây nhỏ đã chạy đi xa rồi. Nó mừng rỡ khoe với bạn bè:</a:t>
            </a:r>
          </a:p>
          <a:p>
            <a:r>
              <a:rPr lang="vi-VN" sz="2000" dirty="0">
                <a:latin typeface="HP001 4 hàng" pitchFamily="34" charset="0"/>
              </a:rPr>
              <a:t>- Trời đặt tên cho tôi là cây “thì là” đấy!</a:t>
            </a:r>
          </a:p>
          <a:p>
            <a:pPr algn="r"/>
            <a:r>
              <a:rPr lang="vi-VN" sz="2000" dirty="0">
                <a:latin typeface="HP001 4 hàng" pitchFamily="34" charset="0"/>
              </a:rPr>
              <a:t>(</a:t>
            </a:r>
            <a:r>
              <a:rPr lang="vi-VN" sz="2000" i="1" dirty="0">
                <a:latin typeface="HP001 4 hàng" pitchFamily="34" charset="0"/>
              </a:rPr>
              <a:t>Sự tích cây thì là</a:t>
            </a:r>
            <a:r>
              <a:rPr lang="vi-VN" sz="2000" dirty="0">
                <a:latin typeface="HP001 4 hàng" pitchFamily="34" charset="0"/>
              </a:rPr>
              <a:t> – </a:t>
            </a:r>
            <a:r>
              <a:rPr lang="vi-VN" sz="2000" dirty="0" smtClean="0">
                <a:latin typeface="HP001 4 hàng" pitchFamily="34" charset="0"/>
              </a:rPr>
              <a:t>Trịnh</a:t>
            </a:r>
            <a:r>
              <a:rPr lang="en-US" sz="2000" dirty="0" smtClean="0">
                <a:latin typeface="HP001 4 hàng" pitchFamily="34" charset="0"/>
              </a:rPr>
              <a:t> </a:t>
            </a:r>
            <a:r>
              <a:rPr lang="en-US" sz="2000" dirty="0" err="1" smtClean="0">
                <a:latin typeface="HP001 4 hàng" pitchFamily="34" charset="0"/>
              </a:rPr>
              <a:t>Mạnh</a:t>
            </a:r>
            <a:r>
              <a:rPr lang="en-US" sz="2000" dirty="0" smtClean="0">
                <a:latin typeface="HP001 4 hàng" pitchFamily="34" charset="0"/>
              </a:rPr>
              <a:t> </a:t>
            </a:r>
            <a:r>
              <a:rPr lang="en-US" sz="2000" dirty="0" err="1" smtClean="0">
                <a:latin typeface="HP001 4 hàng" pitchFamily="34" charset="0"/>
              </a:rPr>
              <a:t>kể</a:t>
            </a:r>
            <a:r>
              <a:rPr lang="en-US" sz="2000" dirty="0">
                <a:latin typeface="HP001 4 hàng" pitchFamily="34" charset="0"/>
              </a:rPr>
              <a:t>)</a:t>
            </a:r>
            <a:endParaRPr lang="vi-VN" sz="2000" dirty="0">
              <a:latin typeface="+mj-lt"/>
            </a:endParaRPr>
          </a:p>
          <a:p>
            <a:r>
              <a:rPr lang="vi-VN" sz="2000" dirty="0"/>
              <a:t/>
            </a:r>
            <a:br>
              <a:rPr lang="vi-VN" sz="2000" dirty="0"/>
            </a:br>
            <a:endParaRPr lang="en-US" sz="2000" dirty="0"/>
          </a:p>
        </p:txBody>
      </p:sp>
    </p:spTree>
    <p:extLst>
      <p:ext uri="{BB962C8B-B14F-4D97-AF65-F5344CB8AC3E}">
        <p14:creationId xmlns:p14="http://schemas.microsoft.com/office/powerpoint/2010/main" val="2257620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1390650" y="188495"/>
            <a:ext cx="6362700" cy="26670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800" dirty="0" smtClean="0">
              <a:latin typeface="+mj-lt"/>
            </a:endParaRPr>
          </a:p>
          <a:p>
            <a:pPr algn="ctr"/>
            <a:endParaRPr lang="en-US" sz="2800" dirty="0">
              <a:latin typeface="+mj-lt"/>
            </a:endParaRPr>
          </a:p>
          <a:p>
            <a:pPr algn="ctr"/>
            <a:r>
              <a:rPr lang="vi-VN" sz="2800" dirty="0" smtClean="0">
                <a:latin typeface="HP001 4 hàng" pitchFamily="34" charset="0"/>
              </a:rPr>
              <a:t>Để được trời đặt tên, cái cây dáng mảnh khảnh, l</a:t>
            </a:r>
            <a:r>
              <a:rPr lang="en-US" sz="2800" dirty="0">
                <a:latin typeface="HP001 4 hàng" pitchFamily="34" charset="0"/>
              </a:rPr>
              <a:t>á</a:t>
            </a:r>
            <a:r>
              <a:rPr lang="vi-VN" sz="2800" dirty="0" smtClean="0">
                <a:latin typeface="HP001 4 hàng" pitchFamily="34" charset="0"/>
              </a:rPr>
              <a:t> nhỏ xíu đã </a:t>
            </a:r>
            <a:r>
              <a:rPr lang="vi-VN" sz="2800" dirty="0">
                <a:latin typeface="HP001 4 hàng" pitchFamily="34" charset="0"/>
              </a:rPr>
              <a:t>giới thiệu về mình </a:t>
            </a:r>
            <a:r>
              <a:rPr lang="vi-VN" sz="2800" dirty="0" smtClean="0">
                <a:latin typeface="HP001 4 hàng" pitchFamily="34" charset="0"/>
              </a:rPr>
              <a:t>như </a:t>
            </a:r>
            <a:r>
              <a:rPr lang="vi-VN" sz="2800" dirty="0">
                <a:latin typeface="HP001 4 hàng" pitchFamily="34" charset="0"/>
              </a:rPr>
              <a:t>thế nào?</a:t>
            </a:r>
            <a:br>
              <a:rPr lang="vi-VN" sz="2800" dirty="0">
                <a:latin typeface="HP001 4 hàng" pitchFamily="34" charset="0"/>
              </a:rPr>
            </a:br>
            <a:r>
              <a:rPr lang="vi-VN" sz="2800" dirty="0">
                <a:latin typeface="+mj-lt"/>
              </a:rPr>
              <a:t/>
            </a:r>
            <a:br>
              <a:rPr lang="vi-VN" sz="2800" dirty="0">
                <a:latin typeface="+mj-lt"/>
              </a:rPr>
            </a:br>
            <a:endParaRPr lang="en-US" sz="2800" b="1" dirty="0">
              <a:solidFill>
                <a:schemeClr val="accent1">
                  <a:lumMod val="75000"/>
                </a:schemeClr>
              </a:solidFill>
              <a:latin typeface="+mj-lt"/>
            </a:endParaRPr>
          </a:p>
        </p:txBody>
      </p:sp>
      <p:sp>
        <p:nvSpPr>
          <p:cNvPr id="5" name="Rounded Rectangle 4"/>
          <p:cNvSpPr/>
          <p:nvPr/>
        </p:nvSpPr>
        <p:spPr>
          <a:xfrm>
            <a:off x="685800" y="3428206"/>
            <a:ext cx="7772400" cy="19812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HP001 4 hàng" pitchFamily="34" charset="0"/>
                <a:cs typeface="Times New Roman" pitchFamily="18" charset="0"/>
              </a:rPr>
              <a:t>Để</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được</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trời</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đặt</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tên</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cái</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cây</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mảnh</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khảnh</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lá</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nhỏ</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xíu</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đã</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giới</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thiệu</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về</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mình</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là</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Khi</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nấu</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canh</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riêu</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cá</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hoặc</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làm</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chả</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cá</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chả</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mực</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mà</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không</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có</a:t>
            </a:r>
            <a:r>
              <a:rPr lang="en-US" sz="2800" dirty="0">
                <a:solidFill>
                  <a:schemeClr val="tx1"/>
                </a:solidFill>
                <a:latin typeface="HP001 4 hàng" pitchFamily="34" charset="0"/>
                <a:cs typeface="Times New Roman" pitchFamily="18" charset="0"/>
              </a:rPr>
              <a:t> con </a:t>
            </a:r>
            <a:r>
              <a:rPr lang="en-US" sz="2800" dirty="0" err="1">
                <a:solidFill>
                  <a:schemeClr val="tx1"/>
                </a:solidFill>
                <a:latin typeface="HP001 4 hàng" pitchFamily="34" charset="0"/>
                <a:cs typeface="Times New Roman" pitchFamily="18" charset="0"/>
              </a:rPr>
              <a:t>thì</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mất</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cả</a:t>
            </a:r>
            <a:r>
              <a:rPr lang="en-US" sz="2800" dirty="0">
                <a:solidFill>
                  <a:schemeClr val="tx1"/>
                </a:solidFill>
                <a:latin typeface="HP001 4 hàng" pitchFamily="34" charset="0"/>
                <a:cs typeface="Times New Roman" pitchFamily="18" charset="0"/>
              </a:rPr>
              <a:t> </a:t>
            </a:r>
            <a:r>
              <a:rPr lang="en-US" sz="2800" dirty="0" err="1">
                <a:solidFill>
                  <a:schemeClr val="tx1"/>
                </a:solidFill>
                <a:latin typeface="HP001 4 hàng" pitchFamily="34" charset="0"/>
                <a:cs typeface="Times New Roman" pitchFamily="18" charset="0"/>
              </a:rPr>
              <a:t>ngon</a:t>
            </a:r>
            <a:r>
              <a:rPr lang="en-US" sz="2800" dirty="0">
                <a:solidFill>
                  <a:schemeClr val="tx1"/>
                </a:solidFill>
                <a:latin typeface="HP001 4 hàng" pitchFamily="34" charset="0"/>
                <a:cs typeface="Times New Roman" pitchFamily="18" charset="0"/>
              </a:rPr>
              <a:t> </a:t>
            </a:r>
            <a:r>
              <a:rPr lang="en-US" dirty="0">
                <a:latin typeface="HP001 4 hàng" pitchFamily="34" charset="0"/>
              </a:rPr>
              <a:t>ạ.” </a:t>
            </a:r>
          </a:p>
        </p:txBody>
      </p:sp>
    </p:spTree>
    <p:extLst>
      <p:ext uri="{BB962C8B-B14F-4D97-AF65-F5344CB8AC3E}">
        <p14:creationId xmlns:p14="http://schemas.microsoft.com/office/powerpoint/2010/main" val="2961787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32361" y="802106"/>
            <a:ext cx="8879277" cy="5791200"/>
          </a:xfrm>
          <a:prstGeom prst="roundRect">
            <a:avLst/>
          </a:prstGeom>
        </p:spPr>
      </p:pic>
      <p:sp>
        <p:nvSpPr>
          <p:cNvPr id="5" name="TextBox 4"/>
          <p:cNvSpPr txBox="1"/>
          <p:nvPr/>
        </p:nvSpPr>
        <p:spPr>
          <a:xfrm>
            <a:off x="457200" y="108283"/>
            <a:ext cx="8229600" cy="954107"/>
          </a:xfrm>
          <a:prstGeom prst="rect">
            <a:avLst/>
          </a:prstGeom>
          <a:noFill/>
        </p:spPr>
        <p:txBody>
          <a:bodyPr wrap="square" rtlCol="0">
            <a:spAutoFit/>
          </a:bodyPr>
          <a:lstStyle/>
          <a:p>
            <a:r>
              <a:rPr lang="en-US" sz="2800" dirty="0" err="1" smtClean="0">
                <a:latin typeface="HP001 4 hàng" pitchFamily="34" charset="0"/>
              </a:rPr>
              <a:t>Quan</a:t>
            </a:r>
            <a:r>
              <a:rPr lang="en-US" sz="2800" dirty="0" smtClean="0">
                <a:latin typeface="HP001 4 hàng" pitchFamily="34" charset="0"/>
              </a:rPr>
              <a:t> </a:t>
            </a:r>
            <a:r>
              <a:rPr lang="en-US" sz="2800" dirty="0" err="1" smtClean="0">
                <a:latin typeface="HP001 4 hàng" pitchFamily="34" charset="0"/>
              </a:rPr>
              <a:t>sát</a:t>
            </a:r>
            <a:r>
              <a:rPr lang="en-US" sz="2800" dirty="0" smtClean="0">
                <a:latin typeface="HP001 4 hàng" pitchFamily="34" charset="0"/>
              </a:rPr>
              <a:t> </a:t>
            </a:r>
            <a:r>
              <a:rPr lang="en-US" sz="2800" dirty="0" err="1" smtClean="0">
                <a:latin typeface="HP001 4 hàng" pitchFamily="34" charset="0"/>
              </a:rPr>
              <a:t>tranh</a:t>
            </a:r>
            <a:r>
              <a:rPr lang="en-US" sz="2800" dirty="0" smtClean="0">
                <a:latin typeface="HP001 4 hàng" pitchFamily="34" charset="0"/>
              </a:rPr>
              <a:t> </a:t>
            </a:r>
            <a:r>
              <a:rPr lang="en-US" sz="2800" dirty="0" err="1" smtClean="0">
                <a:latin typeface="HP001 4 hàng" pitchFamily="34" charset="0"/>
              </a:rPr>
              <a:t>và</a:t>
            </a:r>
            <a:r>
              <a:rPr lang="en-US" sz="2800" dirty="0" smtClean="0">
                <a:latin typeface="HP001 4 hàng" pitchFamily="34" charset="0"/>
              </a:rPr>
              <a:t> </a:t>
            </a:r>
            <a:r>
              <a:rPr lang="en-US" sz="2800" dirty="0" err="1" smtClean="0">
                <a:latin typeface="HP001 4 hàng" pitchFamily="34" charset="0"/>
              </a:rPr>
              <a:t>nhận</a:t>
            </a:r>
            <a:r>
              <a:rPr lang="en-US" sz="2800" dirty="0" smtClean="0">
                <a:latin typeface="HP001 4 hàng" pitchFamily="34" charset="0"/>
              </a:rPr>
              <a:t> </a:t>
            </a:r>
            <a:r>
              <a:rPr lang="en-US" sz="2800" dirty="0" err="1" smtClean="0">
                <a:latin typeface="HP001 4 hàng" pitchFamily="34" charset="0"/>
              </a:rPr>
              <a:t>xét</a:t>
            </a:r>
            <a:r>
              <a:rPr lang="en-US" sz="2800" dirty="0" smtClean="0">
                <a:latin typeface="HP001 4 hàng" pitchFamily="34" charset="0"/>
              </a:rPr>
              <a:t> </a:t>
            </a:r>
            <a:r>
              <a:rPr lang="en-US" sz="2800" dirty="0" err="1" smtClean="0">
                <a:latin typeface="HP001 4 hàng" pitchFamily="34" charset="0"/>
              </a:rPr>
              <a:t>về</a:t>
            </a:r>
            <a:r>
              <a:rPr lang="en-US" sz="2800" dirty="0" smtClean="0">
                <a:latin typeface="HP001 4 hàng" pitchFamily="34" charset="0"/>
              </a:rPr>
              <a:t> </a:t>
            </a:r>
            <a:r>
              <a:rPr lang="en-US" sz="2800" dirty="0" err="1" smtClean="0">
                <a:latin typeface="HP001 4 hàng" pitchFamily="34" charset="0"/>
              </a:rPr>
              <a:t>cảnh</a:t>
            </a:r>
            <a:r>
              <a:rPr lang="en-US" sz="2800" dirty="0" smtClean="0">
                <a:latin typeface="HP001 4 hàng" pitchFamily="34" charset="0"/>
              </a:rPr>
              <a:t> </a:t>
            </a:r>
            <a:r>
              <a:rPr lang="en-US" sz="2800" dirty="0" err="1" smtClean="0">
                <a:latin typeface="HP001 4 hàng" pitchFamily="34" charset="0"/>
              </a:rPr>
              <a:t>vật</a:t>
            </a:r>
            <a:r>
              <a:rPr lang="en-US" sz="2800" dirty="0" smtClean="0">
                <a:latin typeface="HP001 4 hàng" pitchFamily="34" charset="0"/>
              </a:rPr>
              <a:t> </a:t>
            </a:r>
            <a:r>
              <a:rPr lang="en-US" sz="2800" dirty="0" err="1" smtClean="0">
                <a:latin typeface="HP001 4 hàng" pitchFamily="34" charset="0"/>
              </a:rPr>
              <a:t>được</a:t>
            </a:r>
            <a:r>
              <a:rPr lang="en-US" sz="2800" dirty="0" smtClean="0">
                <a:latin typeface="HP001 4 hàng" pitchFamily="34" charset="0"/>
              </a:rPr>
              <a:t> </a:t>
            </a:r>
            <a:r>
              <a:rPr lang="en-US" sz="2800" dirty="0" err="1" smtClean="0">
                <a:latin typeface="HP001 4 hàng" pitchFamily="34" charset="0"/>
              </a:rPr>
              <a:t>vẽ</a:t>
            </a:r>
            <a:r>
              <a:rPr lang="en-US" sz="2800" dirty="0" smtClean="0">
                <a:latin typeface="HP001 4 hàng" pitchFamily="34" charset="0"/>
              </a:rPr>
              <a:t> </a:t>
            </a:r>
            <a:r>
              <a:rPr lang="en-US" sz="2800" dirty="0" err="1" smtClean="0">
                <a:latin typeface="HP001 4 hàng" pitchFamily="34" charset="0"/>
              </a:rPr>
              <a:t>trong</a:t>
            </a:r>
            <a:r>
              <a:rPr lang="en-US" sz="2800" dirty="0" smtClean="0">
                <a:latin typeface="HP001 4 hàng" pitchFamily="34" charset="0"/>
              </a:rPr>
              <a:t> </a:t>
            </a:r>
            <a:r>
              <a:rPr lang="en-US" sz="2800" dirty="0" err="1" smtClean="0">
                <a:latin typeface="HP001 4 hàng" pitchFamily="34" charset="0"/>
              </a:rPr>
              <a:t>tranh</a:t>
            </a:r>
            <a:r>
              <a:rPr lang="en-US" sz="2800" dirty="0" smtClean="0">
                <a:latin typeface="HP001 4 hàng" pitchFamily="34" charset="0"/>
              </a:rPr>
              <a:t> ?</a:t>
            </a:r>
            <a:endParaRPr lang="en-US" sz="2800" dirty="0">
              <a:latin typeface="HP001 4 hàng" pitchFamily="34" charset="0"/>
            </a:endParaRPr>
          </a:p>
        </p:txBody>
      </p:sp>
    </p:spTree>
    <p:extLst>
      <p:ext uri="{BB962C8B-B14F-4D97-AF65-F5344CB8AC3E}">
        <p14:creationId xmlns:p14="http://schemas.microsoft.com/office/powerpoint/2010/main" val="25369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9" y="893"/>
            <a:ext cx="9168899" cy="6857107"/>
          </a:xfrm>
          <a:prstGeom prst="rect">
            <a:avLst/>
          </a:prstGeom>
        </p:spPr>
      </p:pic>
      <p:sp>
        <p:nvSpPr>
          <p:cNvPr id="4" name="AutoShape 2" descr="Download bảng xanh: Tải bảng xanh trong Powerpoint MỚI NHẤ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44750" y="972091"/>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Thứ</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tư</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ngày</a:t>
            </a:r>
            <a:r>
              <a:rPr lang="en-US" sz="2800" dirty="0" smtClean="0">
                <a:solidFill>
                  <a:schemeClr val="bg1"/>
                </a:solidFill>
                <a:latin typeface="HP001 4 hàng" pitchFamily="34" charset="0"/>
              </a:rPr>
              <a:t> 28 </a:t>
            </a:r>
            <a:r>
              <a:rPr lang="en-US" sz="2800" dirty="0" err="1" smtClean="0">
                <a:solidFill>
                  <a:schemeClr val="bg1"/>
                </a:solidFill>
                <a:latin typeface="HP001 4 hàng" pitchFamily="34" charset="0"/>
              </a:rPr>
              <a:t>tháng</a:t>
            </a:r>
            <a:r>
              <a:rPr lang="en-US" sz="2800" dirty="0" smtClean="0">
                <a:solidFill>
                  <a:schemeClr val="bg1"/>
                </a:solidFill>
                <a:latin typeface="HP001 4 hàng" pitchFamily="34" charset="0"/>
              </a:rPr>
              <a:t> 2 </a:t>
            </a:r>
            <a:r>
              <a:rPr lang="en-US" sz="2800" dirty="0" err="1" smtClean="0">
                <a:solidFill>
                  <a:schemeClr val="bg1"/>
                </a:solidFill>
                <a:latin typeface="HP001 4 hàng" pitchFamily="34" charset="0"/>
              </a:rPr>
              <a:t>năm</a:t>
            </a:r>
            <a:r>
              <a:rPr lang="en-US" sz="2800" dirty="0" smtClean="0">
                <a:solidFill>
                  <a:schemeClr val="bg1"/>
                </a:solidFill>
                <a:latin typeface="HP001 4 hàng" pitchFamily="34" charset="0"/>
              </a:rPr>
              <a:t> 2024</a:t>
            </a:r>
            <a:endParaRPr lang="en-US" sz="2800" dirty="0">
              <a:solidFill>
                <a:schemeClr val="bg1"/>
              </a:solidFill>
              <a:latin typeface="HP001 4 hàng" pitchFamily="34" charset="0"/>
            </a:endParaRPr>
          </a:p>
        </p:txBody>
      </p:sp>
      <p:sp>
        <p:nvSpPr>
          <p:cNvPr id="7" name="TextBox 6"/>
          <p:cNvSpPr txBox="1"/>
          <p:nvPr/>
        </p:nvSpPr>
        <p:spPr>
          <a:xfrm>
            <a:off x="492460" y="1659743"/>
            <a:ext cx="8229600" cy="523220"/>
          </a:xfrm>
          <a:prstGeom prst="rect">
            <a:avLst/>
          </a:prstGeom>
          <a:noFill/>
        </p:spPr>
        <p:txBody>
          <a:bodyPr wrap="square" rtlCol="0">
            <a:spAutoFit/>
          </a:bodyPr>
          <a:lstStyle/>
          <a:p>
            <a:pPr algn="ctr"/>
            <a:r>
              <a:rPr lang="en-US" sz="2800" u="sng" dirty="0" err="1" smtClean="0">
                <a:solidFill>
                  <a:schemeClr val="bg1"/>
                </a:solidFill>
                <a:latin typeface="HP001 4 hàng" pitchFamily="34" charset="0"/>
              </a:rPr>
              <a:t>Đọc</a:t>
            </a:r>
            <a:r>
              <a:rPr lang="en-US" sz="2800" u="sng" dirty="0" smtClean="0">
                <a:solidFill>
                  <a:schemeClr val="bg1"/>
                </a:solidFill>
                <a:latin typeface="HP001 4 hàng" pitchFamily="34" charset="0"/>
              </a:rPr>
              <a:t> : </a:t>
            </a:r>
            <a:endParaRPr lang="en-US" sz="2800" u="sng" dirty="0">
              <a:solidFill>
                <a:schemeClr val="bg1"/>
              </a:solidFill>
              <a:latin typeface="HP001 4 hàng" pitchFamily="34" charset="0"/>
            </a:endParaRPr>
          </a:p>
        </p:txBody>
      </p:sp>
      <p:sp>
        <p:nvSpPr>
          <p:cNvPr id="8" name="TextBox 7"/>
          <p:cNvSpPr txBox="1"/>
          <p:nvPr/>
        </p:nvSpPr>
        <p:spPr>
          <a:xfrm>
            <a:off x="616786" y="2182963"/>
            <a:ext cx="8229600" cy="523220"/>
          </a:xfrm>
          <a:prstGeom prst="rect">
            <a:avLst/>
          </a:prstGeom>
          <a:noFill/>
        </p:spPr>
        <p:txBody>
          <a:bodyPr wrap="square" rtlCol="0">
            <a:spAutoFit/>
          </a:bodyPr>
          <a:lstStyle/>
          <a:p>
            <a:pPr algn="ctr"/>
            <a:r>
              <a:rPr lang="en-US" sz="2800" dirty="0" err="1" smtClean="0">
                <a:solidFill>
                  <a:schemeClr val="bg1"/>
                </a:solidFill>
                <a:latin typeface="HP001 4 hàng" pitchFamily="34" charset="0"/>
              </a:rPr>
              <a:t>Bờ</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tre</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đón</a:t>
            </a:r>
            <a:r>
              <a:rPr lang="en-US" sz="2800" dirty="0" smtClean="0">
                <a:solidFill>
                  <a:schemeClr val="bg1"/>
                </a:solidFill>
                <a:latin typeface="HP001 4 hàng" pitchFamily="34" charset="0"/>
              </a:rPr>
              <a:t> </a:t>
            </a:r>
            <a:r>
              <a:rPr lang="en-US" sz="2800" dirty="0" err="1" smtClean="0">
                <a:solidFill>
                  <a:schemeClr val="bg1"/>
                </a:solidFill>
                <a:latin typeface="HP001 4 hàng" pitchFamily="34" charset="0"/>
              </a:rPr>
              <a:t>khách</a:t>
            </a:r>
            <a:endParaRPr lang="en-US" sz="2800" dirty="0">
              <a:solidFill>
                <a:schemeClr val="bg1"/>
              </a:solidFill>
              <a:latin typeface="HP001 4 hàng" pitchFamily="34" charset="0"/>
            </a:endParaRPr>
          </a:p>
        </p:txBody>
      </p:sp>
      <p:pic>
        <p:nvPicPr>
          <p:cNvPr id="9" name="Picture 8"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53143" y="2706183"/>
            <a:ext cx="7612814" cy="3369457"/>
          </a:xfrm>
          <a:prstGeom prst="roundRect">
            <a:avLst/>
          </a:prstGeom>
        </p:spPr>
      </p:pic>
    </p:spTree>
    <p:extLst>
      <p:ext uri="{BB962C8B-B14F-4D97-AF65-F5344CB8AC3E}">
        <p14:creationId xmlns:p14="http://schemas.microsoft.com/office/powerpoint/2010/main" val="18102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 y="-228600"/>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28801"/>
            <a:ext cx="4491789" cy="692497"/>
          </a:xfrm>
          <a:prstGeom prst="rect">
            <a:avLst/>
          </a:prstGeom>
          <a:noFill/>
        </p:spPr>
        <p:txBody>
          <a:bodyPr wrap="square" rtlCol="0">
            <a:spAutoFit/>
          </a:bodyPr>
          <a:lstStyle/>
          <a:p>
            <a:pPr algn="ctr">
              <a:lnSpc>
                <a:spcPct val="150000"/>
              </a:lnSpc>
            </a:pPr>
            <a:r>
              <a:rPr lang="en-US" sz="2600" b="1" dirty="0" err="1" smtClean="0">
                <a:solidFill>
                  <a:srgbClr val="FFFF00"/>
                </a:solidFill>
                <a:latin typeface="HP001 4 hàng" pitchFamily="34" charset="0"/>
                <a:cs typeface="Times New Roman" panose="02020603050405020304" charset="0"/>
              </a:rPr>
              <a:t>Bờ</a:t>
            </a:r>
            <a:r>
              <a:rPr lang="en-US" sz="2600" b="1" dirty="0" smtClean="0">
                <a:solidFill>
                  <a:srgbClr val="FFFF00"/>
                </a:solidFill>
                <a:latin typeface="HP001 4 hàng" pitchFamily="34" charset="0"/>
                <a:cs typeface="Times New Roman" panose="02020603050405020304" charset="0"/>
              </a:rPr>
              <a:t> </a:t>
            </a:r>
            <a:r>
              <a:rPr lang="en-US" sz="2600" b="1" dirty="0" err="1" smtClean="0">
                <a:solidFill>
                  <a:srgbClr val="FFFF00"/>
                </a:solidFill>
                <a:latin typeface="HP001 4 hàng" pitchFamily="34" charset="0"/>
                <a:cs typeface="Times New Roman" panose="02020603050405020304" charset="0"/>
              </a:rPr>
              <a:t>tre</a:t>
            </a:r>
            <a:r>
              <a:rPr lang="en-US" sz="2600" b="1" dirty="0" smtClean="0">
                <a:solidFill>
                  <a:srgbClr val="FFFF00"/>
                </a:solidFill>
                <a:latin typeface="HP001 4 hàng" pitchFamily="34" charset="0"/>
                <a:cs typeface="Times New Roman" panose="02020603050405020304" charset="0"/>
              </a:rPr>
              <a:t> </a:t>
            </a:r>
            <a:r>
              <a:rPr lang="en-US" sz="2600" b="1" dirty="0" err="1" smtClean="0">
                <a:solidFill>
                  <a:srgbClr val="FFFF00"/>
                </a:solidFill>
                <a:latin typeface="HP001 4 hàng" pitchFamily="34" charset="0"/>
                <a:cs typeface="Times New Roman" panose="02020603050405020304" charset="0"/>
              </a:rPr>
              <a:t>đón</a:t>
            </a:r>
            <a:r>
              <a:rPr lang="en-US" sz="2600" b="1" dirty="0" smtClean="0">
                <a:solidFill>
                  <a:srgbClr val="FFFF00"/>
                </a:solidFill>
                <a:latin typeface="HP001 4 hàng" pitchFamily="34" charset="0"/>
                <a:cs typeface="Times New Roman" panose="02020603050405020304" charset="0"/>
              </a:rPr>
              <a:t> </a:t>
            </a:r>
            <a:r>
              <a:rPr lang="en-US" sz="2600" b="1" dirty="0" err="1" smtClean="0">
                <a:solidFill>
                  <a:srgbClr val="FFFF00"/>
                </a:solidFill>
                <a:latin typeface="HP001 4 hàng" pitchFamily="34" charset="0"/>
                <a:cs typeface="Times New Roman" panose="02020603050405020304" charset="0"/>
              </a:rPr>
              <a:t>khách</a:t>
            </a:r>
            <a:endParaRPr lang="en-US" sz="2600" b="1" dirty="0">
              <a:solidFill>
                <a:srgbClr val="FFFF00"/>
              </a:solidFill>
              <a:latin typeface="HP001 4 hàng" pitchFamily="34" charset="0"/>
              <a:cs typeface="Times New Roman" panose="02020603050405020304" charset="0"/>
            </a:endParaRPr>
          </a:p>
        </p:txBody>
      </p:sp>
      <p:sp>
        <p:nvSpPr>
          <p:cNvPr id="6" name="TextBox 5"/>
          <p:cNvSpPr txBox="1"/>
          <p:nvPr/>
        </p:nvSpPr>
        <p:spPr>
          <a:xfrm>
            <a:off x="1042737" y="721298"/>
            <a:ext cx="3185160" cy="2215991"/>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Bờ</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quanh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hồ</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Suốt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đón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khách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Một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đàn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Hạ</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cánh</a:t>
            </a:r>
            <a:r>
              <a:rPr lang="en-US" sz="2300" dirty="0">
                <a:solidFill>
                  <a:schemeClr val="bg1"/>
                </a:solidFill>
                <a:latin typeface="HP001 4 hàng" pitchFamily="34" charset="0"/>
                <a:cs typeface="Times New Roman" panose="02020603050405020304" charset="0"/>
              </a:rPr>
              <a:t> reo </a:t>
            </a:r>
            <a:r>
              <a:rPr lang="en-US" sz="2300" dirty="0" err="1">
                <a:solidFill>
                  <a:schemeClr val="bg1"/>
                </a:solidFill>
                <a:latin typeface="HP001 4 hàng" pitchFamily="34" charset="0"/>
                <a:cs typeface="Times New Roman" panose="02020603050405020304" charset="0"/>
              </a:rPr>
              <a:t>mừng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a:solidFill>
                  <a:schemeClr val="bg1"/>
                </a:solidFill>
                <a:latin typeface="HP001 4 hàng" pitchFamily="34" charset="0"/>
                <a:cs typeface="Times New Roman" panose="02020603050405020304" charset="0"/>
              </a:rPr>
              <a:t>Tre </a:t>
            </a:r>
            <a:r>
              <a:rPr lang="en-US" sz="2300" dirty="0" err="1">
                <a:solidFill>
                  <a:schemeClr val="bg1"/>
                </a:solidFill>
                <a:latin typeface="HP001 4 hàng" pitchFamily="34" charset="0"/>
                <a:cs typeface="Times New Roman" panose="02020603050405020304" charset="0"/>
              </a:rPr>
              <a:t>chợt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Nở</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đầy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hoa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trắng</a:t>
            </a:r>
            <a:r>
              <a:rPr lang="vi-VN" altLang="en-US" sz="2300" dirty="0" err="1">
                <a:solidFill>
                  <a:schemeClr val="bg1"/>
                </a:solidFill>
                <a:latin typeface="HP001 4 hàng" pitchFamily="34" charset="0"/>
                <a:cs typeface="Times New Roman" panose="02020603050405020304" charset="0"/>
              </a:rPr>
              <a:t>.</a:t>
            </a:r>
          </a:p>
        </p:txBody>
      </p:sp>
      <p:sp>
        <p:nvSpPr>
          <p:cNvPr id="7" name="Rectangle 6"/>
          <p:cNvSpPr/>
          <p:nvPr/>
        </p:nvSpPr>
        <p:spPr>
          <a:xfrm>
            <a:off x="4953000" y="609599"/>
            <a:ext cx="4572000" cy="2923877"/>
          </a:xfrm>
          <a:prstGeom prst="rect">
            <a:avLst/>
          </a:prstGeom>
        </p:spPr>
        <p:txBody>
          <a:bodyPr>
            <a:spAutoFit/>
          </a:bodyPr>
          <a:lstStyle/>
          <a:p>
            <a:r>
              <a:rPr lang="en-US" sz="2300" dirty="0" err="1" smtClean="0">
                <a:solidFill>
                  <a:schemeClr val="bg1"/>
                </a:solidFill>
                <a:latin typeface="HP001 4 hàng" pitchFamily="34" charset="0"/>
                <a:cs typeface="Times New Roman" panose="02020603050405020304" charset="0"/>
              </a:rPr>
              <a:t>Đến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chơi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lặng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Có</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bác</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bồ</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Đứng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nhìn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mênh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như</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tượng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đá</a:t>
            </a:r>
            <a:r>
              <a:rPr lang="en-US" sz="2300" dirty="0" smtClean="0">
                <a:solidFill>
                  <a:schemeClr val="bg1"/>
                </a:solidFill>
                <a:latin typeface="HP001 4 hàng" pitchFamily="34" charset="0"/>
                <a:cs typeface="Times New Roman" panose="02020603050405020304" charset="0"/>
              </a:rPr>
              <a:t>.</a:t>
            </a:r>
          </a:p>
          <a:p>
            <a:r>
              <a:rPr lang="en-US" sz="2300" dirty="0" err="1" smtClean="0">
                <a:solidFill>
                  <a:schemeClr val="bg1"/>
                </a:solidFill>
                <a:latin typeface="HP001 4 hàng" pitchFamily="34" charset="0"/>
                <a:cs typeface="Times New Roman" panose="02020603050405020304" charset="0"/>
              </a:rPr>
              <a:t>Một</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bói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cá</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xuống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cành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mềm</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vụt</a:t>
            </a:r>
            <a:r>
              <a:rPr lang="en-US" sz="2300" dirty="0" smtClean="0">
                <a:solidFill>
                  <a:schemeClr val="bg1"/>
                </a:solidFill>
                <a:latin typeface="HP001 4 hàng" pitchFamily="34" charset="0"/>
                <a:cs typeface="Times New Roman" panose="02020603050405020304" charset="0"/>
              </a:rPr>
              <a:t> bay </a:t>
            </a:r>
            <a:r>
              <a:rPr lang="en-US" sz="2300" dirty="0" err="1" smtClean="0">
                <a:solidFill>
                  <a:schemeClr val="bg1"/>
                </a:solidFill>
                <a:latin typeface="HP001 4 hàng" pitchFamily="34" charset="0"/>
                <a:cs typeface="Times New Roman" panose="02020603050405020304" charset="0"/>
              </a:rPr>
              <a:t>lên</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Đậu</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vào</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cũ</a:t>
            </a:r>
            <a:r>
              <a:rPr lang="en-US" sz="2300" dirty="0" smtClean="0">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p:txBody>
      </p:sp>
      <p:sp>
        <p:nvSpPr>
          <p:cNvPr id="8" name="TextBox 7"/>
          <p:cNvSpPr txBox="1"/>
          <p:nvPr/>
        </p:nvSpPr>
        <p:spPr>
          <a:xfrm>
            <a:off x="1143000" y="3806135"/>
            <a:ext cx="2702622" cy="1508105"/>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Ghé</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chơi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ông</a:t>
            </a:r>
            <a:r>
              <a:rPr lang="en-US" sz="2300" dirty="0" smtClean="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ủ</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Cả</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toán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chim</a:t>
            </a:r>
            <a:r>
              <a:rPr lang="en-US" sz="2300" dirty="0">
                <a:solidFill>
                  <a:schemeClr val="bg1"/>
                </a:solidFill>
                <a:latin typeface="HP001 4 hàng" pitchFamily="34" charset="0"/>
                <a:cs typeface="Times New Roman" panose="02020603050405020304" charset="0"/>
              </a:rPr>
              <a:t> cu</a:t>
            </a:r>
          </a:p>
          <a:p>
            <a:pPr algn="l">
              <a:lnSpc>
                <a:spcPct val="100000"/>
              </a:lnSpc>
            </a:pPr>
            <a:r>
              <a:rPr lang="en-US" sz="2300" dirty="0">
                <a:solidFill>
                  <a:schemeClr val="bg1"/>
                </a:solidFill>
                <a:latin typeface="HP001 4 hàng" pitchFamily="34" charset="0"/>
                <a:cs typeface="Times New Roman" panose="02020603050405020304" charset="0"/>
              </a:rPr>
              <a:t>Ca </a:t>
            </a:r>
            <a:r>
              <a:rPr lang="en-US" sz="2300" dirty="0" err="1">
                <a:solidFill>
                  <a:schemeClr val="bg1"/>
                </a:solidFill>
                <a:latin typeface="HP001 4 hàng" pitchFamily="34" charset="0"/>
                <a:cs typeface="Times New Roman" panose="02020603050405020304" charset="0"/>
              </a:rPr>
              <a:t>hát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gật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gù</a:t>
            </a:r>
            <a:r>
              <a:rPr lang="en-US" sz="2300" dirty="0">
                <a:solidFill>
                  <a:schemeClr val="bg1"/>
                </a:solidFill>
                <a:latin typeface="HP001 4 hàng" pitchFamily="34" charset="0"/>
                <a:cs typeface="Times New Roman" panose="02020603050405020304" charset="0"/>
              </a:rPr>
              <a:t>:</a:t>
            </a:r>
          </a:p>
          <a:p>
            <a:pPr algn="l">
              <a:lnSpc>
                <a:spcPct val="100000"/>
              </a:lnSpc>
            </a:pPr>
            <a:r>
              <a:rPr lang="en-US" sz="2300" dirty="0" smtClean="0">
                <a:solidFill>
                  <a:schemeClr val="bg1"/>
                </a:solidFill>
                <a:latin typeface="HP001 4 hàng" pitchFamily="34" charset="0"/>
                <a:cs typeface="Times New Roman" panose="02020603050405020304" charset="0"/>
              </a:rPr>
              <a:t>“Ồ,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rất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mát</a:t>
            </a:r>
            <a:r>
              <a:rPr lang="en-US" sz="2300" dirty="0">
                <a:solidFill>
                  <a:schemeClr val="bg1"/>
                </a:solidFill>
                <a:latin typeface="HP001 4 hàng" pitchFamily="34" charset="0"/>
                <a:cs typeface="Times New Roman" panose="02020603050405020304" charset="0"/>
              </a:rPr>
              <a:t>!”.</a:t>
            </a:r>
          </a:p>
        </p:txBody>
      </p:sp>
      <p:sp>
        <p:nvSpPr>
          <p:cNvPr id="9" name="TextBox 8"/>
          <p:cNvSpPr txBox="1"/>
          <p:nvPr/>
        </p:nvSpPr>
        <p:spPr>
          <a:xfrm>
            <a:off x="4953000" y="3806136"/>
            <a:ext cx="2960370" cy="1876425"/>
          </a:xfrm>
          <a:prstGeom prst="rect">
            <a:avLst/>
          </a:prstGeom>
          <a:noFill/>
        </p:spPr>
        <p:txBody>
          <a:bodyPr wrap="square" rtlCol="0">
            <a:spAutoFit/>
          </a:bodyPr>
          <a:lstStyle/>
          <a:p>
            <a:pPr algn="just">
              <a:lnSpc>
                <a:spcPct val="100000"/>
              </a:lnSpc>
            </a:pPr>
            <a:r>
              <a:rPr lang="en-US" sz="2300" dirty="0" err="1">
                <a:solidFill>
                  <a:schemeClr val="bg1"/>
                </a:solidFill>
                <a:latin typeface="HP001 4 hàng" pitchFamily="34" charset="0"/>
                <a:cs typeface="Times New Roman" panose="02020603050405020304" charset="0"/>
              </a:rPr>
              <a:t>Khách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chú</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ếch</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a:solidFill>
                  <a:schemeClr val="bg1"/>
                </a:solidFill>
                <a:latin typeface="HP001 4 hàng" pitchFamily="34" charset="0"/>
                <a:cs typeface="Times New Roman" panose="02020603050405020304" charset="0"/>
              </a:rPr>
              <a:t>Ì </a:t>
            </a:r>
            <a:r>
              <a:rPr lang="en-US" sz="2300" dirty="0" err="1">
                <a:solidFill>
                  <a:schemeClr val="bg1"/>
                </a:solidFill>
                <a:latin typeface="HP001 4 hàng" pitchFamily="34" charset="0"/>
                <a:cs typeface="Times New Roman" panose="02020603050405020304" charset="0"/>
              </a:rPr>
              <a:t>ộp</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vang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lừng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Gọi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sao</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Lúc</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vừa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tắt</a:t>
            </a:r>
            <a:r>
              <a:rPr lang="vi-VN" altLang="en-US" sz="2300" dirty="0" err="1">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a:p>
            <a:pPr algn="r">
              <a:lnSpc>
                <a:spcPct val="100000"/>
              </a:lnSpc>
            </a:pPr>
            <a:r>
              <a:rPr lang="en-US" sz="2000" i="1" dirty="0">
                <a:solidFill>
                  <a:schemeClr val="bg1"/>
                </a:solidFill>
                <a:latin typeface="HP001 4 hàng" pitchFamily="34" charset="0"/>
                <a:cs typeface="Times New Roman" panose="02020603050405020304" charset="0"/>
              </a:rPr>
              <a:t>(</a:t>
            </a:r>
            <a:r>
              <a:rPr lang="en-US" sz="2000" i="1" dirty="0" err="1">
                <a:solidFill>
                  <a:schemeClr val="bg1"/>
                </a:solidFill>
                <a:latin typeface="HP001 4 hàng" pitchFamily="34" charset="0"/>
                <a:cs typeface="Times New Roman" panose="02020603050405020304" charset="0"/>
              </a:rPr>
              <a:t>Võ</a:t>
            </a:r>
            <a:r>
              <a:rPr lang="en-US" sz="2000" i="1" dirty="0">
                <a:solidFill>
                  <a:schemeClr val="bg1"/>
                </a:solidFill>
                <a:latin typeface="HP001 4 hàng" pitchFamily="34" charset="0"/>
                <a:cs typeface="Times New Roman" panose="02020603050405020304" charset="0"/>
              </a:rPr>
              <a:t> </a:t>
            </a:r>
            <a:r>
              <a:rPr lang="en-US" sz="2000" i="1" dirty="0" err="1">
                <a:solidFill>
                  <a:schemeClr val="bg1"/>
                </a:solidFill>
                <a:latin typeface="HP001 4 hàng" pitchFamily="34" charset="0"/>
                <a:cs typeface="Times New Roman" panose="02020603050405020304" charset="0"/>
              </a:rPr>
              <a:t>Quảng</a:t>
            </a:r>
            <a:r>
              <a:rPr lang="en-US" sz="2000" i="1" dirty="0">
                <a:solidFill>
                  <a:schemeClr val="bg1"/>
                </a:solidFill>
                <a:latin typeface="HP001 4 hàng" pitchFamily="34" charset="0"/>
                <a:cs typeface="Times New Roman" panose="02020603050405020304" charset="0"/>
              </a:rPr>
              <a:t>)</a:t>
            </a:r>
          </a:p>
        </p:txBody>
      </p:sp>
    </p:spTree>
    <p:extLst>
      <p:ext uri="{BB962C8B-B14F-4D97-AF65-F5344CB8AC3E}">
        <p14:creationId xmlns:p14="http://schemas.microsoft.com/office/powerpoint/2010/main" val="39336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Point Star 10"/>
          <p:cNvSpPr/>
          <p:nvPr/>
        </p:nvSpPr>
        <p:spPr>
          <a:xfrm>
            <a:off x="3918284" y="491099"/>
            <a:ext cx="685800" cy="6858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HP001 4 hàng" pitchFamily="34"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5" y="-228600"/>
            <a:ext cx="9525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8012" y="46297"/>
            <a:ext cx="4491789" cy="738664"/>
          </a:xfrm>
          <a:prstGeom prst="rect">
            <a:avLst/>
          </a:prstGeom>
          <a:noFill/>
        </p:spPr>
        <p:txBody>
          <a:bodyPr wrap="square" rtlCol="0">
            <a:spAutoFit/>
          </a:bodyPr>
          <a:lstStyle/>
          <a:p>
            <a:pPr algn="ctr">
              <a:lnSpc>
                <a:spcPct val="150000"/>
              </a:lnSpc>
            </a:pPr>
            <a:r>
              <a:rPr lang="en-US" sz="2800" b="1" dirty="0" err="1" smtClean="0">
                <a:solidFill>
                  <a:srgbClr val="FFFF00"/>
                </a:solidFill>
                <a:latin typeface="HP001 4 hàng" pitchFamily="34" charset="0"/>
                <a:cs typeface="Times New Roman" panose="02020603050405020304" charset="0"/>
              </a:rPr>
              <a:t>B</a:t>
            </a:r>
            <a:r>
              <a:rPr lang="en-US" sz="2800" b="1" dirty="0" err="1" smtClean="0">
                <a:solidFill>
                  <a:srgbClr val="FFFF00"/>
                </a:solidFill>
                <a:latin typeface="Times New Roman" panose="02020603050405020304" charset="0"/>
                <a:cs typeface="Times New Roman" panose="02020603050405020304" charset="0"/>
              </a:rPr>
              <a:t>ờ</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tre</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đón</a:t>
            </a:r>
            <a:r>
              <a:rPr lang="en-US" sz="2800" b="1" dirty="0" smtClean="0">
                <a:solidFill>
                  <a:srgbClr val="FFFF00"/>
                </a:solidFill>
                <a:latin typeface="Times New Roman" panose="02020603050405020304" charset="0"/>
                <a:cs typeface="Times New Roman" panose="02020603050405020304" charset="0"/>
              </a:rPr>
              <a:t> </a:t>
            </a:r>
            <a:r>
              <a:rPr lang="en-US" sz="2800" b="1" dirty="0" err="1" smtClean="0">
                <a:solidFill>
                  <a:srgbClr val="FFFF00"/>
                </a:solidFill>
                <a:latin typeface="Times New Roman" panose="02020603050405020304" charset="0"/>
                <a:cs typeface="Times New Roman" panose="02020603050405020304" charset="0"/>
              </a:rPr>
              <a:t>khách</a:t>
            </a:r>
            <a:endParaRPr lang="en-US" sz="2800" b="1" dirty="0">
              <a:solidFill>
                <a:srgbClr val="FFFF00"/>
              </a:solidFill>
              <a:latin typeface="Times New Roman" panose="02020603050405020304" charset="0"/>
              <a:cs typeface="Times New Roman" panose="02020603050405020304" charset="0"/>
            </a:endParaRPr>
          </a:p>
        </p:txBody>
      </p:sp>
      <p:sp>
        <p:nvSpPr>
          <p:cNvPr id="6" name="TextBox 5"/>
          <p:cNvSpPr txBox="1"/>
          <p:nvPr/>
        </p:nvSpPr>
        <p:spPr>
          <a:xfrm>
            <a:off x="914400" y="732023"/>
            <a:ext cx="3185160" cy="2215991"/>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Bờ</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quanh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hồ</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Suốt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đón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khách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Một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đàn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bạch</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Hạ</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cánh</a:t>
            </a:r>
            <a:r>
              <a:rPr lang="en-US" sz="2300" dirty="0">
                <a:solidFill>
                  <a:schemeClr val="bg1"/>
                </a:solidFill>
                <a:latin typeface="HP001 4 hàng" pitchFamily="34" charset="0"/>
                <a:cs typeface="Times New Roman" panose="02020603050405020304" charset="0"/>
              </a:rPr>
              <a:t> reo </a:t>
            </a:r>
            <a:r>
              <a:rPr lang="en-US" sz="2300" dirty="0" err="1">
                <a:solidFill>
                  <a:schemeClr val="bg1"/>
                </a:solidFill>
                <a:latin typeface="HP001 4 hàng" pitchFamily="34" charset="0"/>
                <a:cs typeface="Times New Roman" panose="02020603050405020304" charset="0"/>
              </a:rPr>
              <a:t>mừng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a:solidFill>
                  <a:schemeClr val="bg1"/>
                </a:solidFill>
                <a:latin typeface="HP001 4 hàng" pitchFamily="34" charset="0"/>
                <a:cs typeface="Times New Roman" panose="02020603050405020304" charset="0"/>
              </a:rPr>
              <a:t>Tre </a:t>
            </a:r>
            <a:r>
              <a:rPr lang="en-US" sz="2300" dirty="0" err="1">
                <a:solidFill>
                  <a:schemeClr val="bg1"/>
                </a:solidFill>
                <a:latin typeface="HP001 4 hàng" pitchFamily="34" charset="0"/>
                <a:cs typeface="Times New Roman" panose="02020603050405020304" charset="0"/>
              </a:rPr>
              <a:t>chợt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Nở</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đầy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hoa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trắng</a:t>
            </a:r>
            <a:r>
              <a:rPr lang="vi-VN" altLang="en-US" sz="2300" dirty="0" err="1">
                <a:solidFill>
                  <a:schemeClr val="bg1"/>
                </a:solidFill>
                <a:latin typeface="HP001 4 hàng" pitchFamily="34" charset="0"/>
                <a:cs typeface="Times New Roman" panose="02020603050405020304" charset="0"/>
              </a:rPr>
              <a:t>.</a:t>
            </a:r>
          </a:p>
        </p:txBody>
      </p:sp>
      <p:sp>
        <p:nvSpPr>
          <p:cNvPr id="7" name="Rectangle 6"/>
          <p:cNvSpPr/>
          <p:nvPr/>
        </p:nvSpPr>
        <p:spPr>
          <a:xfrm>
            <a:off x="4847322" y="609599"/>
            <a:ext cx="4572000" cy="2923877"/>
          </a:xfrm>
          <a:prstGeom prst="rect">
            <a:avLst/>
          </a:prstGeom>
        </p:spPr>
        <p:txBody>
          <a:bodyPr>
            <a:spAutoFit/>
          </a:bodyPr>
          <a:lstStyle/>
          <a:p>
            <a:r>
              <a:rPr lang="en-US" sz="2300" dirty="0" err="1" smtClean="0">
                <a:solidFill>
                  <a:schemeClr val="bg1"/>
                </a:solidFill>
                <a:latin typeface="HP001 4 hàng" pitchFamily="34" charset="0"/>
                <a:cs typeface="Times New Roman" panose="02020603050405020304" charset="0"/>
              </a:rPr>
              <a:t>Đến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chơi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lặng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Có</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bác</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bồ</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Đứng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nhìn</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mênh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mông</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Im</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như</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tượng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đá</a:t>
            </a:r>
            <a:r>
              <a:rPr lang="en-US" sz="2300" dirty="0" smtClean="0">
                <a:solidFill>
                  <a:schemeClr val="bg1"/>
                </a:solidFill>
                <a:latin typeface="HP001 4 hàng" pitchFamily="34" charset="0"/>
                <a:cs typeface="Times New Roman" panose="02020603050405020304" charset="0"/>
              </a:rPr>
              <a:t>.</a:t>
            </a:r>
          </a:p>
          <a:p>
            <a:r>
              <a:rPr lang="en-US" sz="2300" dirty="0" err="1" smtClean="0">
                <a:solidFill>
                  <a:schemeClr val="bg1"/>
                </a:solidFill>
                <a:latin typeface="HP001 4 hàng" pitchFamily="34" charset="0"/>
                <a:cs typeface="Times New Roman" panose="02020603050405020304" charset="0"/>
              </a:rPr>
              <a:t>Một</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bói</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cá</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xuống</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cành</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mềm</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Chú</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vụt</a:t>
            </a:r>
            <a:r>
              <a:rPr lang="en-US" sz="2300" dirty="0" smtClean="0">
                <a:solidFill>
                  <a:schemeClr val="bg1"/>
                </a:solidFill>
                <a:latin typeface="HP001 4 hàng" pitchFamily="34" charset="0"/>
                <a:cs typeface="Times New Roman" panose="02020603050405020304" charset="0"/>
              </a:rPr>
              <a:t> bay </a:t>
            </a:r>
            <a:r>
              <a:rPr lang="en-US" sz="2300" dirty="0" err="1" smtClean="0">
                <a:solidFill>
                  <a:schemeClr val="bg1"/>
                </a:solidFill>
                <a:latin typeface="HP001 4 hàng" pitchFamily="34" charset="0"/>
                <a:cs typeface="Times New Roman" panose="02020603050405020304" charset="0"/>
              </a:rPr>
              <a:t>lên</a:t>
            </a:r>
            <a:endParaRPr lang="en-US" sz="2300" dirty="0" smtClean="0">
              <a:solidFill>
                <a:schemeClr val="bg1"/>
              </a:solidFill>
              <a:latin typeface="HP001 4 hàng" pitchFamily="34" charset="0"/>
              <a:cs typeface="Times New Roman" panose="02020603050405020304" charset="0"/>
            </a:endParaRPr>
          </a:p>
          <a:p>
            <a:r>
              <a:rPr lang="en-US" sz="2300" dirty="0" err="1" smtClean="0">
                <a:solidFill>
                  <a:schemeClr val="bg1"/>
                </a:solidFill>
                <a:latin typeface="HP001 4 hàng" pitchFamily="34" charset="0"/>
                <a:cs typeface="Times New Roman" panose="02020603050405020304" charset="0"/>
              </a:rPr>
              <a:t>Đậu</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vào</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chỗ</a:t>
            </a:r>
            <a:r>
              <a:rPr lang="en-US" sz="2300" dirty="0" smtClean="0">
                <a:solidFill>
                  <a:schemeClr val="bg1"/>
                </a:solidFill>
                <a:latin typeface="HP001 4 hàng" pitchFamily="34" charset="0"/>
                <a:cs typeface="Times New Roman" panose="02020603050405020304" charset="0"/>
              </a:rPr>
              <a:t> </a:t>
            </a:r>
            <a:r>
              <a:rPr lang="en-US" sz="2300" dirty="0" err="1" smtClean="0">
                <a:solidFill>
                  <a:schemeClr val="bg1"/>
                </a:solidFill>
                <a:latin typeface="HP001 4 hàng" pitchFamily="34" charset="0"/>
                <a:cs typeface="Times New Roman" panose="02020603050405020304" charset="0"/>
              </a:rPr>
              <a:t>cũ</a:t>
            </a:r>
            <a:r>
              <a:rPr lang="en-US" sz="2300" dirty="0" smtClean="0">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p:txBody>
      </p:sp>
      <p:sp>
        <p:nvSpPr>
          <p:cNvPr id="8" name="TextBox 7"/>
          <p:cNvSpPr txBox="1"/>
          <p:nvPr/>
        </p:nvSpPr>
        <p:spPr>
          <a:xfrm>
            <a:off x="918812" y="3733799"/>
            <a:ext cx="2702622" cy="1508105"/>
          </a:xfrm>
          <a:prstGeom prst="rect">
            <a:avLst/>
          </a:prstGeom>
          <a:noFill/>
        </p:spPr>
        <p:txBody>
          <a:bodyPr wrap="square" rtlCol="0">
            <a:spAutoFit/>
          </a:bodyPr>
          <a:lstStyle/>
          <a:p>
            <a:pPr algn="l">
              <a:lnSpc>
                <a:spcPct val="100000"/>
              </a:lnSpc>
            </a:pPr>
            <a:r>
              <a:rPr lang="en-US" sz="2300" dirty="0" err="1">
                <a:solidFill>
                  <a:schemeClr val="bg1"/>
                </a:solidFill>
                <a:latin typeface="HP001 4 hàng" pitchFamily="34" charset="0"/>
                <a:cs typeface="Times New Roman" panose="02020603050405020304" charset="0"/>
              </a:rPr>
              <a:t>Ghé</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chơi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ông</a:t>
            </a:r>
            <a:r>
              <a:rPr lang="en-US" sz="2300" dirty="0" smtClean="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đ</a:t>
            </a:r>
            <a:r>
              <a:rPr lang="en-US" sz="2300" dirty="0" err="1" smtClean="0">
                <a:solidFill>
                  <a:schemeClr val="bg1"/>
                </a:solidFill>
                <a:latin typeface="HP001 4 hàng" pitchFamily="34" charset="0"/>
                <a:cs typeface="Times New Roman" panose="02020603050405020304" charset="0"/>
              </a:rPr>
              <a:t>ủ</a:t>
            </a:r>
            <a:endParaRPr lang="en-US" sz="2300" dirty="0">
              <a:solidFill>
                <a:schemeClr val="bg1"/>
              </a:solidFill>
              <a:latin typeface="HP001 4 hàng" pitchFamily="34" charset="0"/>
              <a:cs typeface="Times New Roman" panose="02020603050405020304" charset="0"/>
            </a:endParaRPr>
          </a:p>
          <a:p>
            <a:pPr algn="l">
              <a:lnSpc>
                <a:spcPct val="100000"/>
              </a:lnSpc>
            </a:pPr>
            <a:r>
              <a:rPr lang="en-US" sz="2300" dirty="0" err="1">
                <a:solidFill>
                  <a:schemeClr val="bg1"/>
                </a:solidFill>
                <a:latin typeface="HP001 4 hàng" pitchFamily="34" charset="0"/>
                <a:cs typeface="Times New Roman" panose="02020603050405020304" charset="0"/>
              </a:rPr>
              <a:t>Cả</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toán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chim</a:t>
            </a:r>
            <a:r>
              <a:rPr lang="en-US" sz="2300" dirty="0">
                <a:solidFill>
                  <a:schemeClr val="bg1"/>
                </a:solidFill>
                <a:latin typeface="HP001 4 hàng" pitchFamily="34" charset="0"/>
                <a:cs typeface="Times New Roman" panose="02020603050405020304" charset="0"/>
              </a:rPr>
              <a:t> cu</a:t>
            </a:r>
          </a:p>
          <a:p>
            <a:pPr algn="l">
              <a:lnSpc>
                <a:spcPct val="100000"/>
              </a:lnSpc>
            </a:pPr>
            <a:r>
              <a:rPr lang="en-US" sz="2300" dirty="0">
                <a:solidFill>
                  <a:schemeClr val="bg1"/>
                </a:solidFill>
                <a:latin typeface="HP001 4 hàng" pitchFamily="34" charset="0"/>
                <a:cs typeface="Times New Roman" panose="02020603050405020304" charset="0"/>
              </a:rPr>
              <a:t>Ca </a:t>
            </a:r>
            <a:r>
              <a:rPr lang="en-US" sz="2300" dirty="0" err="1">
                <a:solidFill>
                  <a:schemeClr val="bg1"/>
                </a:solidFill>
                <a:latin typeface="HP001 4 hàng" pitchFamily="34" charset="0"/>
                <a:cs typeface="Times New Roman" panose="02020603050405020304" charset="0"/>
              </a:rPr>
              <a:t>hát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gật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gù</a:t>
            </a:r>
            <a:r>
              <a:rPr lang="en-US" sz="2300" dirty="0">
                <a:solidFill>
                  <a:schemeClr val="bg1"/>
                </a:solidFill>
                <a:latin typeface="HP001 4 hàng" pitchFamily="34" charset="0"/>
                <a:cs typeface="Times New Roman" panose="02020603050405020304" charset="0"/>
              </a:rPr>
              <a:t>:</a:t>
            </a:r>
          </a:p>
          <a:p>
            <a:pPr algn="l">
              <a:lnSpc>
                <a:spcPct val="100000"/>
              </a:lnSpc>
            </a:pPr>
            <a:r>
              <a:rPr lang="en-US" sz="2300" dirty="0" smtClean="0">
                <a:solidFill>
                  <a:schemeClr val="bg1"/>
                </a:solidFill>
                <a:latin typeface="HP001 4 hàng" pitchFamily="34" charset="0"/>
                <a:cs typeface="Times New Roman" panose="02020603050405020304" charset="0"/>
              </a:rPr>
              <a:t>“Ồ, </a:t>
            </a:r>
            <a:r>
              <a:rPr lang="en-US" sz="2300" dirty="0" err="1">
                <a:solidFill>
                  <a:schemeClr val="bg1"/>
                </a:solidFill>
                <a:latin typeface="HP001 4 hàng" pitchFamily="34" charset="0"/>
                <a:cs typeface="Times New Roman" panose="02020603050405020304" charset="0"/>
              </a:rPr>
              <a:t>tre</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rất</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mát</a:t>
            </a:r>
            <a:r>
              <a:rPr lang="en-US" sz="2300" dirty="0">
                <a:solidFill>
                  <a:schemeClr val="bg1"/>
                </a:solidFill>
                <a:latin typeface="HP001 4 hàng" pitchFamily="34" charset="0"/>
                <a:cs typeface="Times New Roman" panose="02020603050405020304" charset="0"/>
              </a:rPr>
              <a:t>!”.</a:t>
            </a:r>
          </a:p>
        </p:txBody>
      </p:sp>
      <p:sp>
        <p:nvSpPr>
          <p:cNvPr id="9" name="TextBox 8"/>
          <p:cNvSpPr txBox="1"/>
          <p:nvPr/>
        </p:nvSpPr>
        <p:spPr>
          <a:xfrm>
            <a:off x="4914900" y="3733800"/>
            <a:ext cx="2960370" cy="1876425"/>
          </a:xfrm>
          <a:prstGeom prst="rect">
            <a:avLst/>
          </a:prstGeom>
          <a:noFill/>
        </p:spPr>
        <p:txBody>
          <a:bodyPr wrap="square" rtlCol="0">
            <a:spAutoFit/>
          </a:bodyPr>
          <a:lstStyle/>
          <a:p>
            <a:pPr algn="just">
              <a:lnSpc>
                <a:spcPct val="100000"/>
              </a:lnSpc>
            </a:pPr>
            <a:r>
              <a:rPr lang="en-US" sz="2300" dirty="0" err="1">
                <a:solidFill>
                  <a:schemeClr val="bg1"/>
                </a:solidFill>
                <a:latin typeface="HP001 4 hàng" pitchFamily="34" charset="0"/>
                <a:cs typeface="Times New Roman" panose="02020603050405020304" charset="0"/>
              </a:rPr>
              <a:t>Khách</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còn</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chú</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ếch</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a:solidFill>
                  <a:schemeClr val="bg1"/>
                </a:solidFill>
                <a:latin typeface="HP001 4 hàng" pitchFamily="34" charset="0"/>
                <a:cs typeface="Times New Roman" panose="02020603050405020304" charset="0"/>
              </a:rPr>
              <a:t>Ì </a:t>
            </a:r>
            <a:r>
              <a:rPr lang="en-US" sz="2300" dirty="0" err="1">
                <a:solidFill>
                  <a:schemeClr val="bg1"/>
                </a:solidFill>
                <a:latin typeface="HP001 4 hàng" pitchFamily="34" charset="0"/>
                <a:cs typeface="Times New Roman" panose="02020603050405020304" charset="0"/>
              </a:rPr>
              <a:t>ộp</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vang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lừng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Gọi</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sao</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tưng</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bừng</a:t>
            </a:r>
            <a:endParaRPr lang="en-US" sz="2300" dirty="0">
              <a:solidFill>
                <a:schemeClr val="bg1"/>
              </a:solidFill>
              <a:latin typeface="HP001 4 hàng" pitchFamily="34" charset="0"/>
              <a:cs typeface="Times New Roman" panose="02020603050405020304" charset="0"/>
            </a:endParaRPr>
          </a:p>
          <a:p>
            <a:pPr algn="just">
              <a:lnSpc>
                <a:spcPct val="100000"/>
              </a:lnSpc>
            </a:pPr>
            <a:r>
              <a:rPr lang="en-US" sz="2300" dirty="0" err="1">
                <a:solidFill>
                  <a:schemeClr val="bg1"/>
                </a:solidFill>
                <a:latin typeface="HP001 4 hàng" pitchFamily="34" charset="0"/>
                <a:cs typeface="Times New Roman" panose="02020603050405020304" charset="0"/>
              </a:rPr>
              <a:t>Lúc</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ngày</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vừa</a:t>
            </a:r>
            <a:r>
              <a:rPr lang="en-US" sz="2300" dirty="0">
                <a:solidFill>
                  <a:schemeClr val="bg1"/>
                </a:solidFill>
                <a:latin typeface="HP001 4 hàng" pitchFamily="34" charset="0"/>
                <a:cs typeface="Times New Roman" panose="02020603050405020304" charset="0"/>
              </a:rPr>
              <a:t> </a:t>
            </a:r>
            <a:r>
              <a:rPr lang="en-US" sz="2300" dirty="0" err="1">
                <a:solidFill>
                  <a:schemeClr val="bg1"/>
                </a:solidFill>
                <a:latin typeface="HP001 4 hàng" pitchFamily="34" charset="0"/>
                <a:cs typeface="Times New Roman" panose="02020603050405020304" charset="0"/>
              </a:rPr>
              <a:t>tắt</a:t>
            </a:r>
            <a:r>
              <a:rPr lang="vi-VN" altLang="en-US" sz="2300" dirty="0" err="1">
                <a:solidFill>
                  <a:schemeClr val="bg1"/>
                </a:solidFill>
                <a:latin typeface="HP001 4 hàng" pitchFamily="34" charset="0"/>
                <a:cs typeface="Times New Roman" panose="02020603050405020304" charset="0"/>
              </a:rPr>
              <a:t>.</a:t>
            </a:r>
            <a:endParaRPr lang="en-US" sz="2300" dirty="0">
              <a:solidFill>
                <a:schemeClr val="bg1"/>
              </a:solidFill>
              <a:latin typeface="HP001 4 hàng" pitchFamily="34" charset="0"/>
              <a:cs typeface="Times New Roman" panose="02020603050405020304" charset="0"/>
            </a:endParaRPr>
          </a:p>
          <a:p>
            <a:pPr algn="r">
              <a:lnSpc>
                <a:spcPct val="100000"/>
              </a:lnSpc>
            </a:pPr>
            <a:r>
              <a:rPr lang="en-US" sz="2000" i="1" dirty="0">
                <a:solidFill>
                  <a:schemeClr val="bg1"/>
                </a:solidFill>
                <a:latin typeface="HP001 4 hàng" pitchFamily="34" charset="0"/>
                <a:cs typeface="Times New Roman" panose="02020603050405020304" charset="0"/>
              </a:rPr>
              <a:t>(</a:t>
            </a:r>
            <a:r>
              <a:rPr lang="en-US" sz="2000" i="1" dirty="0" err="1">
                <a:solidFill>
                  <a:schemeClr val="bg1"/>
                </a:solidFill>
                <a:latin typeface="HP001 4 hàng" pitchFamily="34" charset="0"/>
                <a:cs typeface="Times New Roman" panose="02020603050405020304" charset="0"/>
              </a:rPr>
              <a:t>Võ</a:t>
            </a:r>
            <a:r>
              <a:rPr lang="en-US" sz="2000" i="1" dirty="0">
                <a:solidFill>
                  <a:schemeClr val="bg1"/>
                </a:solidFill>
                <a:latin typeface="HP001 4 hàng" pitchFamily="34" charset="0"/>
                <a:cs typeface="Times New Roman" panose="02020603050405020304" charset="0"/>
              </a:rPr>
              <a:t> </a:t>
            </a:r>
            <a:r>
              <a:rPr lang="en-US" sz="2000" i="1" dirty="0" err="1">
                <a:solidFill>
                  <a:schemeClr val="bg1"/>
                </a:solidFill>
                <a:latin typeface="HP001 4 hàng" pitchFamily="34" charset="0"/>
                <a:cs typeface="Times New Roman" panose="02020603050405020304" charset="0"/>
              </a:rPr>
              <a:t>Quảng</a:t>
            </a:r>
            <a:r>
              <a:rPr lang="en-US" sz="2000" i="1" dirty="0">
                <a:solidFill>
                  <a:schemeClr val="bg1"/>
                </a:solidFill>
                <a:latin typeface="HP001 4 hàng" pitchFamily="34" charset="0"/>
                <a:cs typeface="Times New Roman" panose="02020603050405020304" charset="0"/>
              </a:rPr>
              <a:t>)</a:t>
            </a:r>
          </a:p>
        </p:txBody>
      </p:sp>
      <p:sp>
        <p:nvSpPr>
          <p:cNvPr id="2" name="7-Point Star 1"/>
          <p:cNvSpPr/>
          <p:nvPr/>
        </p:nvSpPr>
        <p:spPr>
          <a:xfrm>
            <a:off x="443661" y="444991"/>
            <a:ext cx="685800" cy="6858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HP001 4 hàng" pitchFamily="34" charset="0"/>
              <a:cs typeface="Times New Roman" pitchFamily="18" charset="0"/>
            </a:endParaRPr>
          </a:p>
        </p:txBody>
      </p:sp>
      <p:sp>
        <p:nvSpPr>
          <p:cNvPr id="3" name="TextBox 2"/>
          <p:cNvSpPr txBox="1"/>
          <p:nvPr/>
        </p:nvSpPr>
        <p:spPr>
          <a:xfrm>
            <a:off x="623996" y="600476"/>
            <a:ext cx="312906" cy="523220"/>
          </a:xfrm>
          <a:prstGeom prst="rect">
            <a:avLst/>
          </a:prstGeom>
          <a:noFill/>
        </p:spPr>
        <p:txBody>
          <a:bodyPr wrap="none" rtlCol="0">
            <a:spAutoFit/>
          </a:bodyPr>
          <a:lstStyle/>
          <a:p>
            <a:r>
              <a:rPr lang="en-US" sz="2800" b="1" dirty="0" smtClean="0">
                <a:solidFill>
                  <a:srgbClr val="FF0000"/>
                </a:solidFill>
                <a:latin typeface="HP001 4 hàng" pitchFamily="34" charset="0"/>
              </a:rPr>
              <a:t>1</a:t>
            </a:r>
            <a:endParaRPr lang="en-US" sz="2800" b="1" dirty="0">
              <a:solidFill>
                <a:srgbClr val="FF0000"/>
              </a:solidFill>
              <a:latin typeface="HP001 4 hàng" pitchFamily="34" charset="0"/>
            </a:endParaRPr>
          </a:p>
        </p:txBody>
      </p:sp>
      <p:sp>
        <p:nvSpPr>
          <p:cNvPr id="12" name="7-Point Star 11"/>
          <p:cNvSpPr/>
          <p:nvPr/>
        </p:nvSpPr>
        <p:spPr>
          <a:xfrm>
            <a:off x="413582" y="3433417"/>
            <a:ext cx="685800" cy="6858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HP001 4 hàng" pitchFamily="34" charset="0"/>
              <a:cs typeface="Times New Roman" pitchFamily="18" charset="0"/>
            </a:endParaRPr>
          </a:p>
        </p:txBody>
      </p:sp>
      <p:sp>
        <p:nvSpPr>
          <p:cNvPr id="13" name="7-Point Star 12"/>
          <p:cNvSpPr/>
          <p:nvPr/>
        </p:nvSpPr>
        <p:spPr>
          <a:xfrm>
            <a:off x="4229100" y="3533477"/>
            <a:ext cx="685800" cy="6858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HP001 4 hàng" pitchFamily="34" charset="0"/>
              <a:cs typeface="Times New Roman" pitchFamily="18" charset="0"/>
            </a:endParaRPr>
          </a:p>
        </p:txBody>
      </p:sp>
      <p:sp>
        <p:nvSpPr>
          <p:cNvPr id="15" name="TextBox 14"/>
          <p:cNvSpPr txBox="1"/>
          <p:nvPr/>
        </p:nvSpPr>
        <p:spPr>
          <a:xfrm>
            <a:off x="4365052" y="3696057"/>
            <a:ext cx="413896" cy="523220"/>
          </a:xfrm>
          <a:prstGeom prst="rect">
            <a:avLst/>
          </a:prstGeom>
          <a:noFill/>
        </p:spPr>
        <p:txBody>
          <a:bodyPr wrap="none" rtlCol="0">
            <a:spAutoFit/>
          </a:bodyPr>
          <a:lstStyle/>
          <a:p>
            <a:r>
              <a:rPr lang="en-US" sz="2800" b="1" dirty="0" smtClean="0">
                <a:solidFill>
                  <a:srgbClr val="FF0000"/>
                </a:solidFill>
                <a:latin typeface="HP001 4 hàng" pitchFamily="34" charset="0"/>
              </a:rPr>
              <a:t>4</a:t>
            </a:r>
            <a:endParaRPr lang="en-US" sz="2800" b="1" dirty="0">
              <a:solidFill>
                <a:srgbClr val="FF0000"/>
              </a:solidFill>
              <a:latin typeface="HP001 4 hàng" pitchFamily="34" charset="0"/>
            </a:endParaRPr>
          </a:p>
        </p:txBody>
      </p:sp>
      <p:sp>
        <p:nvSpPr>
          <p:cNvPr id="17" name="7-Point Star 16"/>
          <p:cNvSpPr/>
          <p:nvPr/>
        </p:nvSpPr>
        <p:spPr>
          <a:xfrm>
            <a:off x="4385511" y="519517"/>
            <a:ext cx="685800" cy="68580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latin typeface="HP001 4 hàng" pitchFamily="34" charset="0"/>
              <a:cs typeface="Times New Roman" pitchFamily="18" charset="0"/>
            </a:endParaRPr>
          </a:p>
        </p:txBody>
      </p:sp>
      <p:sp>
        <p:nvSpPr>
          <p:cNvPr id="18" name="TextBox 17"/>
          <p:cNvSpPr txBox="1"/>
          <p:nvPr/>
        </p:nvSpPr>
        <p:spPr>
          <a:xfrm>
            <a:off x="4481768" y="674076"/>
            <a:ext cx="433132" cy="523220"/>
          </a:xfrm>
          <a:prstGeom prst="rect">
            <a:avLst/>
          </a:prstGeom>
          <a:noFill/>
        </p:spPr>
        <p:txBody>
          <a:bodyPr wrap="none" rtlCol="0">
            <a:spAutoFit/>
          </a:bodyPr>
          <a:lstStyle/>
          <a:p>
            <a:r>
              <a:rPr lang="en-US" sz="2800" b="1" dirty="0" smtClean="0">
                <a:solidFill>
                  <a:srgbClr val="FF0000"/>
                </a:solidFill>
                <a:latin typeface="HP001 4 hàng" pitchFamily="34" charset="0"/>
              </a:rPr>
              <a:t>2</a:t>
            </a:r>
            <a:endParaRPr lang="en-US" sz="2800" b="1" dirty="0">
              <a:solidFill>
                <a:srgbClr val="FF0000"/>
              </a:solidFill>
              <a:latin typeface="HP001 4 hàng" pitchFamily="34" charset="0"/>
            </a:endParaRPr>
          </a:p>
        </p:txBody>
      </p:sp>
      <p:sp>
        <p:nvSpPr>
          <p:cNvPr id="19" name="TextBox 18"/>
          <p:cNvSpPr txBox="1"/>
          <p:nvPr/>
        </p:nvSpPr>
        <p:spPr>
          <a:xfrm>
            <a:off x="557549" y="3614767"/>
            <a:ext cx="397866" cy="523220"/>
          </a:xfrm>
          <a:prstGeom prst="rect">
            <a:avLst/>
          </a:prstGeom>
          <a:noFill/>
        </p:spPr>
        <p:txBody>
          <a:bodyPr wrap="none" rtlCol="0">
            <a:spAutoFit/>
          </a:bodyPr>
          <a:lstStyle/>
          <a:p>
            <a:r>
              <a:rPr lang="en-US" sz="2800" b="1" dirty="0" smtClean="0">
                <a:solidFill>
                  <a:srgbClr val="FF0000"/>
                </a:solidFill>
                <a:latin typeface="HP001 4 hàng" pitchFamily="34" charset="0"/>
              </a:rPr>
              <a:t>3</a:t>
            </a:r>
            <a:endParaRPr lang="en-US" sz="2800" b="1" dirty="0">
              <a:solidFill>
                <a:srgbClr val="FF0000"/>
              </a:solidFill>
              <a:latin typeface="HP001 4 hàng" pitchFamily="34" charset="0"/>
            </a:endParaRPr>
          </a:p>
        </p:txBody>
      </p:sp>
    </p:spTree>
    <p:extLst>
      <p:ext uri="{BB962C8B-B14F-4D97-AF65-F5344CB8AC3E}">
        <p14:creationId xmlns:p14="http://schemas.microsoft.com/office/powerpoint/2010/main" val="8810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animBg="1"/>
      <p:bldP spid="13" grpId="0" animBg="1"/>
      <p:bldP spid="15" grpId="0"/>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5" y="-81975"/>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68328" y="2362200"/>
            <a:ext cx="4907113" cy="646331"/>
          </a:xfrm>
          <a:prstGeom prst="rect">
            <a:avLst/>
          </a:prstGeom>
          <a:noFill/>
        </p:spPr>
        <p:txBody>
          <a:bodyPr wrap="none" rtlCol="0">
            <a:spAutoFit/>
          </a:bodyPr>
          <a:lstStyle/>
          <a:p>
            <a:r>
              <a:rPr lang="en-US" sz="3600" b="1" dirty="0" err="1" smtClean="0">
                <a:solidFill>
                  <a:srgbClr val="002060"/>
                </a:solidFill>
                <a:latin typeface="HP001 4 hàng" pitchFamily="34" charset="0"/>
              </a:rPr>
              <a:t>Luyện</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đọc</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theo</a:t>
            </a:r>
            <a:r>
              <a:rPr lang="en-US" sz="3600" b="1" dirty="0" smtClean="0">
                <a:solidFill>
                  <a:srgbClr val="002060"/>
                </a:solidFill>
                <a:latin typeface="HP001 4 hàng" pitchFamily="34" charset="0"/>
              </a:rPr>
              <a:t> </a:t>
            </a:r>
            <a:r>
              <a:rPr lang="en-US" sz="3600" b="1" dirty="0" err="1" smtClean="0">
                <a:solidFill>
                  <a:srgbClr val="002060"/>
                </a:solidFill>
                <a:latin typeface="HP001 4 hàng" pitchFamily="34" charset="0"/>
              </a:rPr>
              <a:t>nhóm</a:t>
            </a:r>
            <a:r>
              <a:rPr lang="en-US" sz="3600" b="1" dirty="0" smtClean="0">
                <a:solidFill>
                  <a:srgbClr val="002060"/>
                </a:solidFill>
                <a:latin typeface="HP001 4 hàng" pitchFamily="34" charset="0"/>
              </a:rPr>
              <a:t> 6</a:t>
            </a:r>
            <a:endParaRPr lang="en-US" sz="3600" b="1" dirty="0">
              <a:solidFill>
                <a:srgbClr val="002060"/>
              </a:solidFill>
              <a:latin typeface="HP001 4 hàng" pitchFamily="34" charset="0"/>
            </a:endParaRPr>
          </a:p>
        </p:txBody>
      </p:sp>
    </p:spTree>
    <p:extLst>
      <p:ext uri="{BB962C8B-B14F-4D97-AF65-F5344CB8AC3E}">
        <p14:creationId xmlns:p14="http://schemas.microsoft.com/office/powerpoint/2010/main" val="1599806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1221</Words>
  <Application>Microsoft Office PowerPoint</Application>
  <PresentationFormat>On-screen Show (4:3)</PresentationFormat>
  <Paragraphs>226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2024-02-21T07:51:16Z</dcterms:created>
  <dcterms:modified xsi:type="dcterms:W3CDTF">2024-02-28T02:04:52Z</dcterms:modified>
</cp:coreProperties>
</file>