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notesSlides/notesSlide2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8" r:id="rId2"/>
    <p:sldId id="259" r:id="rId3"/>
    <p:sldId id="257" r:id="rId4"/>
    <p:sldId id="263" r:id="rId5"/>
    <p:sldId id="264" r:id="rId6"/>
    <p:sldId id="294" r:id="rId7"/>
    <p:sldId id="288" r:id="rId8"/>
    <p:sldId id="266" r:id="rId9"/>
    <p:sldId id="289" r:id="rId10"/>
    <p:sldId id="268" r:id="rId11"/>
    <p:sldId id="270" r:id="rId12"/>
    <p:sldId id="271" r:id="rId13"/>
    <p:sldId id="272" r:id="rId14"/>
    <p:sldId id="290" r:id="rId15"/>
    <p:sldId id="291" r:id="rId16"/>
    <p:sldId id="292" r:id="rId17"/>
    <p:sldId id="295" r:id="rId18"/>
    <p:sldId id="293" r:id="rId19"/>
    <p:sldId id="265" r:id="rId20"/>
    <p:sldId id="282" r:id="rId21"/>
    <p:sldId id="283"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31FBA9-D915-4681-9058-F3C498E398A2}"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CC392-9EA2-4046-8628-F93B59453175}" type="slidenum">
              <a:rPr lang="en-US" smtClean="0"/>
              <a:t>‹#›</a:t>
            </a:fld>
            <a:endParaRPr lang="en-US"/>
          </a:p>
        </p:txBody>
      </p:sp>
    </p:spTree>
    <p:extLst>
      <p:ext uri="{BB962C8B-B14F-4D97-AF65-F5344CB8AC3E}">
        <p14:creationId xmlns:p14="http://schemas.microsoft.com/office/powerpoint/2010/main" val="2526795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492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841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642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390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444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90181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4521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53358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0359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77932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1830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3470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41288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052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8615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312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0636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2393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97687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1943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3468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289C57A-D911-4C13-94B4-302DFEFE29C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D8781-C895-4B2C-981E-D0FFB2925094}" type="slidenum">
              <a:rPr lang="en-US" smtClean="0"/>
              <a:t>‹#›</a:t>
            </a:fld>
            <a:endParaRPr lang="en-US"/>
          </a:p>
        </p:txBody>
      </p:sp>
    </p:spTree>
    <p:extLst>
      <p:ext uri="{BB962C8B-B14F-4D97-AF65-F5344CB8AC3E}">
        <p14:creationId xmlns:p14="http://schemas.microsoft.com/office/powerpoint/2010/main" val="1827038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9C57A-D911-4C13-94B4-302DFEFE29C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D8781-C895-4B2C-981E-D0FFB2925094}" type="slidenum">
              <a:rPr lang="en-US" smtClean="0"/>
              <a:t>‹#›</a:t>
            </a:fld>
            <a:endParaRPr lang="en-US"/>
          </a:p>
        </p:txBody>
      </p:sp>
    </p:spTree>
    <p:extLst>
      <p:ext uri="{BB962C8B-B14F-4D97-AF65-F5344CB8AC3E}">
        <p14:creationId xmlns:p14="http://schemas.microsoft.com/office/powerpoint/2010/main" val="1477953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9C57A-D911-4C13-94B4-302DFEFE29C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D8781-C895-4B2C-981E-D0FFB2925094}" type="slidenum">
              <a:rPr lang="en-US" smtClean="0"/>
              <a:t>‹#›</a:t>
            </a:fld>
            <a:endParaRPr lang="en-US"/>
          </a:p>
        </p:txBody>
      </p:sp>
    </p:spTree>
    <p:extLst>
      <p:ext uri="{BB962C8B-B14F-4D97-AF65-F5344CB8AC3E}">
        <p14:creationId xmlns:p14="http://schemas.microsoft.com/office/powerpoint/2010/main" val="1918771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957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9C57A-D911-4C13-94B4-302DFEFE29C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D8781-C895-4B2C-981E-D0FFB2925094}" type="slidenum">
              <a:rPr lang="en-US" smtClean="0"/>
              <a:t>‹#›</a:t>
            </a:fld>
            <a:endParaRPr lang="en-US"/>
          </a:p>
        </p:txBody>
      </p:sp>
    </p:spTree>
    <p:extLst>
      <p:ext uri="{BB962C8B-B14F-4D97-AF65-F5344CB8AC3E}">
        <p14:creationId xmlns:p14="http://schemas.microsoft.com/office/powerpoint/2010/main" val="3074537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89C57A-D911-4C13-94B4-302DFEFE29C4}" type="datetimeFigureOut">
              <a:rPr lang="en-US" smtClean="0"/>
              <a:t>4/24/2025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ED8781-C895-4B2C-981E-D0FFB2925094}" type="slidenum">
              <a:rPr lang="en-US" smtClean="0"/>
              <a:t>‹#›</a:t>
            </a:fld>
            <a:endParaRPr lang="en-US"/>
          </a:p>
        </p:txBody>
      </p:sp>
    </p:spTree>
    <p:extLst>
      <p:ext uri="{BB962C8B-B14F-4D97-AF65-F5344CB8AC3E}">
        <p14:creationId xmlns:p14="http://schemas.microsoft.com/office/powerpoint/2010/main" val="45713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89C57A-D911-4C13-94B4-302DFEFE29C4}"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D8781-C895-4B2C-981E-D0FFB2925094}" type="slidenum">
              <a:rPr lang="en-US" smtClean="0"/>
              <a:t>‹#›</a:t>
            </a:fld>
            <a:endParaRPr lang="en-US"/>
          </a:p>
        </p:txBody>
      </p:sp>
    </p:spTree>
    <p:extLst>
      <p:ext uri="{BB962C8B-B14F-4D97-AF65-F5344CB8AC3E}">
        <p14:creationId xmlns:p14="http://schemas.microsoft.com/office/powerpoint/2010/main" val="270204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89C57A-D911-4C13-94B4-302DFEFE29C4}" type="datetimeFigureOut">
              <a:rPr lang="en-US" smtClean="0"/>
              <a:t>4/24/2025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ED8781-C895-4B2C-981E-D0FFB2925094}" type="slidenum">
              <a:rPr lang="en-US" smtClean="0"/>
              <a:t>‹#›</a:t>
            </a:fld>
            <a:endParaRPr lang="en-US"/>
          </a:p>
        </p:txBody>
      </p:sp>
    </p:spTree>
    <p:extLst>
      <p:ext uri="{BB962C8B-B14F-4D97-AF65-F5344CB8AC3E}">
        <p14:creationId xmlns:p14="http://schemas.microsoft.com/office/powerpoint/2010/main" val="396132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89C57A-D911-4C13-94B4-302DFEFE29C4}" type="datetimeFigureOut">
              <a:rPr lang="en-US" smtClean="0"/>
              <a:t>4/24/2025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ED8781-C895-4B2C-981E-D0FFB2925094}" type="slidenum">
              <a:rPr lang="en-US" smtClean="0"/>
              <a:t>‹#›</a:t>
            </a:fld>
            <a:endParaRPr lang="en-US"/>
          </a:p>
        </p:txBody>
      </p:sp>
    </p:spTree>
    <p:extLst>
      <p:ext uri="{BB962C8B-B14F-4D97-AF65-F5344CB8AC3E}">
        <p14:creationId xmlns:p14="http://schemas.microsoft.com/office/powerpoint/2010/main" val="28105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9C57A-D911-4C13-94B4-302DFEFE29C4}" type="datetimeFigureOut">
              <a:rPr lang="en-US" smtClean="0"/>
              <a:t>4/24/2025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ED8781-C895-4B2C-981E-D0FFB2925094}" type="slidenum">
              <a:rPr lang="en-US" smtClean="0"/>
              <a:t>‹#›</a:t>
            </a:fld>
            <a:endParaRPr lang="en-US"/>
          </a:p>
        </p:txBody>
      </p:sp>
    </p:spTree>
    <p:extLst>
      <p:ext uri="{BB962C8B-B14F-4D97-AF65-F5344CB8AC3E}">
        <p14:creationId xmlns:p14="http://schemas.microsoft.com/office/powerpoint/2010/main" val="757423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89C57A-D911-4C13-94B4-302DFEFE29C4}"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D8781-C895-4B2C-981E-D0FFB2925094}" type="slidenum">
              <a:rPr lang="en-US" smtClean="0"/>
              <a:t>‹#›</a:t>
            </a:fld>
            <a:endParaRPr lang="en-US"/>
          </a:p>
        </p:txBody>
      </p:sp>
    </p:spTree>
    <p:extLst>
      <p:ext uri="{BB962C8B-B14F-4D97-AF65-F5344CB8AC3E}">
        <p14:creationId xmlns:p14="http://schemas.microsoft.com/office/powerpoint/2010/main" val="1005603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289C57A-D911-4C13-94B4-302DFEFE29C4}" type="datetimeFigureOut">
              <a:rPr lang="en-US" smtClean="0"/>
              <a:t>4/24/2025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ED8781-C895-4B2C-981E-D0FFB2925094}" type="slidenum">
              <a:rPr lang="en-US" smtClean="0"/>
              <a:t>‹#›</a:t>
            </a:fld>
            <a:endParaRPr lang="en-US"/>
          </a:p>
        </p:txBody>
      </p:sp>
    </p:spTree>
    <p:extLst>
      <p:ext uri="{BB962C8B-B14F-4D97-AF65-F5344CB8AC3E}">
        <p14:creationId xmlns:p14="http://schemas.microsoft.com/office/powerpoint/2010/main" val="3710152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9C57A-D911-4C13-94B4-302DFEFE29C4}" type="datetimeFigureOut">
              <a:rPr lang="en-US" smtClean="0"/>
              <a:t>4/24/2025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D8781-C895-4B2C-981E-D0FFB2925094}" type="slidenum">
              <a:rPr lang="en-US" smtClean="0"/>
              <a:t>‹#›</a:t>
            </a:fld>
            <a:endParaRPr lang="en-US"/>
          </a:p>
        </p:txBody>
      </p:sp>
    </p:spTree>
    <p:extLst>
      <p:ext uri="{BB962C8B-B14F-4D97-AF65-F5344CB8AC3E}">
        <p14:creationId xmlns:p14="http://schemas.microsoft.com/office/powerpoint/2010/main" val="4131659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0.xml"/><Relationship Id="rId7"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27.png"/><Relationship Id="rId11" Type="http://schemas.openxmlformats.org/officeDocument/2006/relationships/image" Target="../media/image24.png"/><Relationship Id="rId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8.xml"/><Relationship Id="rId7" Type="http://schemas.openxmlformats.org/officeDocument/2006/relationships/notesSlide" Target="../notesSlides/notesSlide11.xml"/><Relationship Id="rId12" Type="http://schemas.openxmlformats.org/officeDocument/2006/relationships/image" Target="../media/image31.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12.xml"/><Relationship Id="rId11" Type="http://schemas.openxmlformats.org/officeDocument/2006/relationships/image" Target="../media/image14.png"/><Relationship Id="rId5" Type="http://schemas.openxmlformats.org/officeDocument/2006/relationships/tags" Target="../tags/tag20.xml"/><Relationship Id="rId10" Type="http://schemas.openxmlformats.org/officeDocument/2006/relationships/image" Target="../media/image12.png"/><Relationship Id="rId4" Type="http://schemas.openxmlformats.org/officeDocument/2006/relationships/tags" Target="../tags/tag19.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2.xml"/><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23.xml"/><Relationship Id="rId5" Type="http://schemas.openxmlformats.org/officeDocument/2006/relationships/image" Target="../media/image3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6.xml"/><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37.png"/><Relationship Id="rId5" Type="http://schemas.openxmlformats.org/officeDocument/2006/relationships/image" Target="../media/image3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8.xml"/><Relationship Id="rId7" Type="http://schemas.openxmlformats.org/officeDocument/2006/relationships/notesSlide" Target="../notesSlides/notesSlide17.xml"/><Relationship Id="rId12" Type="http://schemas.openxmlformats.org/officeDocument/2006/relationships/image" Target="../media/image1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12.xml"/><Relationship Id="rId11" Type="http://schemas.openxmlformats.org/officeDocument/2006/relationships/image" Target="../media/image13.png"/><Relationship Id="rId5" Type="http://schemas.openxmlformats.org/officeDocument/2006/relationships/tags" Target="../tags/tag30.xml"/><Relationship Id="rId10" Type="http://schemas.openxmlformats.org/officeDocument/2006/relationships/image" Target="../media/image12.png"/><Relationship Id="rId4" Type="http://schemas.openxmlformats.org/officeDocument/2006/relationships/tags" Target="../tags/tag29.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9.xml"/><Relationship Id="rId7"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32.xml"/><Relationship Id="rId6" Type="http://schemas.openxmlformats.org/officeDocument/2006/relationships/image" Target="../media/image27.png"/><Relationship Id="rId11" Type="http://schemas.openxmlformats.org/officeDocument/2006/relationships/image" Target="../media/image39.png"/><Relationship Id="rId5" Type="http://schemas.openxmlformats.org/officeDocument/2006/relationships/image" Target="../media/image26.png"/><Relationship Id="rId10"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0.xml"/><Relationship Id="rId7" Type="http://schemas.openxmlformats.org/officeDocument/2006/relationships/image" Target="../media/image29.png"/><Relationship Id="rId2" Type="http://schemas.openxmlformats.org/officeDocument/2006/relationships/slideLayout" Target="../slideLayouts/slideLayout12.xml"/><Relationship Id="rId1" Type="http://schemas.openxmlformats.org/officeDocument/2006/relationships/tags" Target="../tags/tag33.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41.png"/><Relationship Id="rId4" Type="http://schemas.openxmlformats.org/officeDocument/2006/relationships/image" Target="../media/image1.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42.png"/><Relationship Id="rId3" Type="http://schemas.openxmlformats.org/officeDocument/2006/relationships/tags" Target="../tags/tag36.xml"/><Relationship Id="rId7" Type="http://schemas.openxmlformats.org/officeDocument/2006/relationships/notesSlide" Target="../notesSlides/notesSlide21.xml"/><Relationship Id="rId12" Type="http://schemas.openxmlformats.org/officeDocument/2006/relationships/image" Target="../media/image26.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slideLayout" Target="../slideLayouts/slideLayout12.xml"/><Relationship Id="rId11" Type="http://schemas.openxmlformats.org/officeDocument/2006/relationships/image" Target="../media/image13.png"/><Relationship Id="rId5" Type="http://schemas.openxmlformats.org/officeDocument/2006/relationships/tags" Target="../tags/tag38.xml"/><Relationship Id="rId10" Type="http://schemas.openxmlformats.org/officeDocument/2006/relationships/image" Target="../media/image12.png"/><Relationship Id="rId4" Type="http://schemas.openxmlformats.org/officeDocument/2006/relationships/tags" Target="../tags/tag37.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5.pn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2.xml"/><Relationship Id="rId11" Type="http://schemas.openxmlformats.org/officeDocument/2006/relationships/image" Target="../media/image13.png"/><Relationship Id="rId5" Type="http://schemas.openxmlformats.org/officeDocument/2006/relationships/tags" Target="../tags/tag5.xml"/><Relationship Id="rId10" Type="http://schemas.openxmlformats.org/officeDocument/2006/relationships/image" Target="../media/image12.png"/><Relationship Id="rId4" Type="http://schemas.openxmlformats.org/officeDocument/2006/relationships/tags" Target="../tags/tag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0.png"/><Relationship Id="rId3" Type="http://schemas.openxmlformats.org/officeDocument/2006/relationships/tags" Target="../tags/tag8.xml"/><Relationship Id="rId7" Type="http://schemas.openxmlformats.org/officeDocument/2006/relationships/image" Target="../media/image2.png"/><Relationship Id="rId12" Type="http://schemas.openxmlformats.org/officeDocument/2006/relationships/image" Target="../media/image19.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png"/><Relationship Id="rId11" Type="http://schemas.openxmlformats.org/officeDocument/2006/relationships/image" Target="../media/image18.png"/><Relationship Id="rId5" Type="http://schemas.openxmlformats.org/officeDocument/2006/relationships/notesSlide" Target="../notesSlides/notesSlide5.xml"/><Relationship Id="rId10" Type="http://schemas.openxmlformats.org/officeDocument/2006/relationships/image" Target="../media/image17.png"/><Relationship Id="rId4" Type="http://schemas.openxmlformats.org/officeDocument/2006/relationships/slideLayout" Target="../slideLayouts/slideLayout12.xml"/><Relationship Id="rId9" Type="http://schemas.openxmlformats.org/officeDocument/2006/relationships/image" Target="../media/image16.gif"/><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2.xml"/><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png"/><Relationship Id="rId11" Type="http://schemas.openxmlformats.org/officeDocument/2006/relationships/image" Target="../media/image20.png"/><Relationship Id="rId5" Type="http://schemas.openxmlformats.org/officeDocument/2006/relationships/notesSlide" Target="../notesSlides/notesSlide7.xml"/><Relationship Id="rId10" Type="http://schemas.openxmlformats.org/officeDocument/2006/relationships/image" Target="../media/image17.png"/><Relationship Id="rId4" Type="http://schemas.openxmlformats.org/officeDocument/2006/relationships/slideLayout" Target="../slideLayouts/slideLayout12.xml"/><Relationship Id="rId9" Type="http://schemas.openxmlformats.org/officeDocument/2006/relationships/image" Target="../media/image16.gif"/></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9.xml"/><Relationship Id="rId7"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3"/>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5"/>
          <a:stretch>
            <a:fillRect/>
          </a:stretch>
        </p:blipFill>
        <p:spPr>
          <a:xfrm>
            <a:off x="3121903" y="1092201"/>
            <a:ext cx="6200169" cy="4993057"/>
          </a:xfrm>
          <a:prstGeom prst="rect">
            <a:avLst/>
          </a:prstGeom>
        </p:spPr>
      </p:pic>
    </p:spTree>
    <p:extLst>
      <p:ext uri="{BB962C8B-B14F-4D97-AF65-F5344CB8AC3E}">
        <p14:creationId xmlns:p14="http://schemas.microsoft.com/office/powerpoint/2010/main" val="42344248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33" name="Group 32">
            <a:extLst>
              <a:ext uri="{FF2B5EF4-FFF2-40B4-BE49-F238E27FC236}">
                <a16:creationId xmlns:a16="http://schemas.microsoft.com/office/drawing/2014/main" id="{4CB69106-2F22-69BC-52B9-57CB681C538A}"/>
              </a:ext>
            </a:extLst>
          </p:cNvPr>
          <p:cNvGrpSpPr/>
          <p:nvPr/>
        </p:nvGrpSpPr>
        <p:grpSpPr>
          <a:xfrm>
            <a:off x="476094" y="1431330"/>
            <a:ext cx="5730950" cy="2717528"/>
            <a:chOff x="2975205" y="1575072"/>
            <a:chExt cx="5432196" cy="2717528"/>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5341988" y="3598241"/>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6"/>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7"/>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8"/>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6"/>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7"/>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8"/>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6"/>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7"/>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8"/>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9"/>
          <a:stretch>
            <a:fillRect/>
          </a:stretch>
        </p:blipFill>
        <p:spPr>
          <a:xfrm>
            <a:off x="2114846" y="529942"/>
            <a:ext cx="7888908" cy="829128"/>
          </a:xfrm>
          <a:prstGeom prst="rect">
            <a:avLst/>
          </a:prstGeom>
        </p:spPr>
      </p:pic>
      <p:sp>
        <p:nvSpPr>
          <p:cNvPr id="6" name="TextBox 5">
            <a:extLst>
              <a:ext uri="{FF2B5EF4-FFF2-40B4-BE49-F238E27FC236}">
                <a16:creationId xmlns:a16="http://schemas.microsoft.com/office/drawing/2014/main" id="{DD3348B9-D7AA-D3EE-6E4B-16CA08579839}"/>
              </a:ext>
            </a:extLst>
          </p:cNvPr>
          <p:cNvSpPr txBox="1"/>
          <p:nvPr/>
        </p:nvSpPr>
        <p:spPr>
          <a:xfrm>
            <a:off x="-1210873" y="719026"/>
            <a:ext cx="6310744" cy="523220"/>
          </a:xfrm>
          <a:prstGeom prst="rect">
            <a:avLst/>
          </a:prstGeom>
          <a:noFill/>
        </p:spPr>
        <p:txBody>
          <a:bodyPr wrap="square">
            <a:spAutoFit/>
          </a:bodyPr>
          <a:lstStyle/>
          <a:p>
            <a:pPr algn="ctr"/>
            <a:r>
              <a:rPr lang="en-US" sz="2800" b="1" dirty="0" err="1">
                <a:solidFill>
                  <a:srgbClr val="002060"/>
                </a:solidFill>
                <a:latin typeface="Calibri" panose="020F0502020204030204" pitchFamily="34" charset="0"/>
                <a:cs typeface="Calibri" panose="020F0502020204030204" pitchFamily="34" charset="0"/>
              </a:rPr>
              <a:t>Lần</a:t>
            </a:r>
            <a:r>
              <a:rPr lang="en-US" sz="2800" b="1" dirty="0">
                <a:solidFill>
                  <a:srgbClr val="002060"/>
                </a:solidFill>
                <a:latin typeface="Calibri" panose="020F0502020204030204" pitchFamily="34" charset="0"/>
                <a:cs typeface="Calibri" panose="020F0502020204030204" pitchFamily="34" charset="0"/>
              </a:rPr>
              <a:t> 3</a:t>
            </a:r>
          </a:p>
        </p:txBody>
      </p:sp>
      <p:pic>
        <p:nvPicPr>
          <p:cNvPr id="7" name="Picture 6">
            <a:extLst>
              <a:ext uri="{FF2B5EF4-FFF2-40B4-BE49-F238E27FC236}">
                <a16:creationId xmlns:a16="http://schemas.microsoft.com/office/drawing/2014/main" id="{440359B9-5E3F-4D2F-A7F5-2040435697EA}"/>
              </a:ext>
            </a:extLst>
          </p:cNvPr>
          <p:cNvPicPr>
            <a:picLocks noChangeAspect="1"/>
          </p:cNvPicPr>
          <p:nvPr/>
        </p:nvPicPr>
        <p:blipFill>
          <a:blip r:embed="rId10"/>
          <a:stretch>
            <a:fillRect/>
          </a:stretch>
        </p:blipFill>
        <p:spPr>
          <a:xfrm>
            <a:off x="1094266" y="4745296"/>
            <a:ext cx="2385190" cy="1590922"/>
          </a:xfrm>
          <a:prstGeom prst="rect">
            <a:avLst/>
          </a:prstGeom>
        </p:spPr>
      </p:pic>
      <p:pic>
        <p:nvPicPr>
          <p:cNvPr id="8" name="Picture 7">
            <a:extLst>
              <a:ext uri="{FF2B5EF4-FFF2-40B4-BE49-F238E27FC236}">
                <a16:creationId xmlns:a16="http://schemas.microsoft.com/office/drawing/2014/main" id="{F39F7BB9-EDE7-63B6-6983-AF07BD821961}"/>
              </a:ext>
            </a:extLst>
          </p:cNvPr>
          <p:cNvPicPr>
            <a:picLocks noChangeAspect="1"/>
          </p:cNvPicPr>
          <p:nvPr/>
        </p:nvPicPr>
        <p:blipFill rotWithShape="1">
          <a:blip r:embed="rId11"/>
          <a:srcRect b="9099"/>
          <a:stretch/>
        </p:blipFill>
        <p:spPr>
          <a:xfrm>
            <a:off x="9599647" y="1428411"/>
            <a:ext cx="1726888" cy="1569755"/>
          </a:xfrm>
          <a:prstGeom prst="rect">
            <a:avLst/>
          </a:prstGeom>
        </p:spPr>
      </p:pic>
    </p:spTree>
    <p:extLst>
      <p:ext uri="{BB962C8B-B14F-4D97-AF65-F5344CB8AC3E}">
        <p14:creationId xmlns:p14="http://schemas.microsoft.com/office/powerpoint/2010/main" val="4160814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0" y="0"/>
            <a:ext cx="12192000" cy="68580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8"/>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1"/>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2"/>
          <a:stretch>
            <a:fillRect/>
          </a:stretch>
        </p:blipFill>
        <p:spPr>
          <a:xfrm>
            <a:off x="2338687" y="1032132"/>
            <a:ext cx="7706012" cy="1774090"/>
          </a:xfrm>
          <a:prstGeom prst="rect">
            <a:avLst/>
          </a:prstGeom>
        </p:spPr>
      </p:pic>
    </p:spTree>
    <p:extLst>
      <p:ext uri="{BB962C8B-B14F-4D97-AF65-F5344CB8AC3E}">
        <p14:creationId xmlns:p14="http://schemas.microsoft.com/office/powerpoint/2010/main" val="1668568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65952" y="-252820"/>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260499" y="704108"/>
            <a:ext cx="11667135" cy="1968656"/>
            <a:chOff x="55488" y="-1014109"/>
            <a:chExt cx="11667135" cy="3767319"/>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375257" y="-1014109"/>
              <a:ext cx="11347366" cy="2424015"/>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ctr"/>
              <a:r>
                <a:rPr lang="en-US" sz="6000" b="1" dirty="0" err="1" smtClean="0">
                  <a:solidFill>
                    <a:srgbClr val="002060"/>
                  </a:solidFill>
                  <a:latin typeface="Calibri" panose="020F0502020204030204" pitchFamily="34" charset="0"/>
                  <a:cs typeface="Calibri" panose="020F0502020204030204" pitchFamily="34" charset="0"/>
                </a:rPr>
                <a:t>Tìm</a:t>
              </a:r>
              <a:r>
                <a:rPr lang="en-US" sz="6000" b="1" dirty="0" smtClean="0">
                  <a:solidFill>
                    <a:srgbClr val="002060"/>
                  </a:solidFill>
                  <a:latin typeface="Calibri" panose="020F0502020204030204" pitchFamily="34" charset="0"/>
                  <a:cs typeface="Calibri" panose="020F0502020204030204" pitchFamily="34" charset="0"/>
                </a:rPr>
                <a:t> </a:t>
              </a:r>
              <a:r>
                <a:rPr lang="en-US" sz="6000" b="1" dirty="0" err="1" smtClean="0">
                  <a:solidFill>
                    <a:srgbClr val="002060"/>
                  </a:solidFill>
                  <a:latin typeface="Calibri" panose="020F0502020204030204" pitchFamily="34" charset="0"/>
                  <a:cs typeface="Calibri" panose="020F0502020204030204" pitchFamily="34" charset="0"/>
                </a:rPr>
                <a:t>hiểu</a:t>
              </a:r>
              <a:r>
                <a:rPr lang="en-US" sz="6000" b="1" dirty="0" smtClean="0">
                  <a:solidFill>
                    <a:srgbClr val="002060"/>
                  </a:solidFill>
                  <a:latin typeface="Calibri" panose="020F0502020204030204" pitchFamily="34" charset="0"/>
                  <a:cs typeface="Calibri" panose="020F0502020204030204" pitchFamily="34" charset="0"/>
                </a:rPr>
                <a:t> </a:t>
              </a:r>
              <a:r>
                <a:rPr lang="en-US" sz="6000" b="1" dirty="0" err="1" smtClean="0">
                  <a:solidFill>
                    <a:srgbClr val="002060"/>
                  </a:solidFill>
                  <a:latin typeface="Calibri" panose="020F0502020204030204" pitchFamily="34" charset="0"/>
                  <a:cs typeface="Calibri" panose="020F0502020204030204" pitchFamily="34" charset="0"/>
                </a:rPr>
                <a:t>bài</a:t>
              </a:r>
              <a:endParaRPr lang="en-US" sz="60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5"/>
            <a:stretch>
              <a:fillRect/>
            </a:stretch>
          </p:blipFill>
          <p:spPr>
            <a:xfrm>
              <a:off x="55488" y="1751609"/>
              <a:ext cx="1001601" cy="1001601"/>
            </a:xfrm>
            <a:prstGeom prst="rect">
              <a:avLst/>
            </a:prstGeom>
          </p:spPr>
        </p:pic>
      </p:grpSp>
      <p:pic>
        <p:nvPicPr>
          <p:cNvPr id="2" name="Picture 1">
            <a:extLst>
              <a:ext uri="{FF2B5EF4-FFF2-40B4-BE49-F238E27FC236}">
                <a16:creationId xmlns:a16="http://schemas.microsoft.com/office/drawing/2014/main" id="{69627ED1-8796-71DB-352B-86243A6D5B48}"/>
              </a:ext>
            </a:extLst>
          </p:cNvPr>
          <p:cNvPicPr>
            <a:picLocks noChangeAspect="1"/>
          </p:cNvPicPr>
          <p:nvPr/>
        </p:nvPicPr>
        <p:blipFill rotWithShape="1">
          <a:blip r:embed="rId6"/>
          <a:srcRect t="19778"/>
          <a:stretch/>
        </p:blipFill>
        <p:spPr>
          <a:xfrm>
            <a:off x="966880" y="3212860"/>
            <a:ext cx="5569527" cy="2744596"/>
          </a:xfrm>
          <a:prstGeom prst="rect">
            <a:avLst/>
          </a:prstGeom>
        </p:spPr>
      </p:pic>
      <p:pic>
        <p:nvPicPr>
          <p:cNvPr id="4" name="Picture 3">
            <a:extLst>
              <a:ext uri="{FF2B5EF4-FFF2-40B4-BE49-F238E27FC236}">
                <a16:creationId xmlns:a16="http://schemas.microsoft.com/office/drawing/2014/main" id="{C65324C4-F710-F776-6B09-B5A25EAB0470}"/>
              </a:ext>
            </a:extLst>
          </p:cNvPr>
          <p:cNvPicPr>
            <a:picLocks noChangeAspect="1"/>
          </p:cNvPicPr>
          <p:nvPr/>
        </p:nvPicPr>
        <p:blipFill>
          <a:blip r:embed="rId7"/>
          <a:stretch>
            <a:fillRect/>
          </a:stretch>
        </p:blipFill>
        <p:spPr>
          <a:xfrm>
            <a:off x="7093526" y="3272839"/>
            <a:ext cx="3730335" cy="2744597"/>
          </a:xfrm>
          <a:prstGeom prst="rect">
            <a:avLst/>
          </a:prstGeom>
        </p:spPr>
      </p:pic>
      <p:sp>
        <p:nvSpPr>
          <p:cNvPr id="6" name="TextBox 5">
            <a:extLst>
              <a:ext uri="{FF2B5EF4-FFF2-40B4-BE49-F238E27FC236}">
                <a16:creationId xmlns:a16="http://schemas.microsoft.com/office/drawing/2014/main" id="{4CEFF97F-C131-027D-3756-078D96324738}"/>
              </a:ext>
            </a:extLst>
          </p:cNvPr>
          <p:cNvSpPr txBox="1"/>
          <p:nvPr/>
        </p:nvSpPr>
        <p:spPr>
          <a:xfrm>
            <a:off x="690561" y="6122326"/>
            <a:ext cx="10849503" cy="496867"/>
          </a:xfrm>
          <a:prstGeom prst="rect">
            <a:avLst/>
          </a:prstGeom>
          <a:noFill/>
        </p:spPr>
        <p:txBody>
          <a:bodyPr wrap="square">
            <a:spAutoFit/>
          </a:bodyPr>
          <a:lstStyle/>
          <a:p>
            <a:pPr marL="0" marR="0" algn="just">
              <a:lnSpc>
                <a:spcPct val="120000"/>
              </a:lnSpc>
              <a:spcBef>
                <a:spcPts val="0"/>
              </a:spcBef>
              <a:spcAft>
                <a:spcPts val="0"/>
              </a:spcAft>
            </a:pPr>
            <a:r>
              <a:rPr lang="nl-NL" sz="2400" b="1" dirty="0">
                <a:solidFill>
                  <a:srgbClr val="FF0000"/>
                </a:solidFill>
                <a:effectLst/>
                <a:latin typeface="Times New Roman" panose="02020603050405020304" pitchFamily="18" charset="0"/>
                <a:ea typeface="Calibri" panose="020F0502020204030204" pitchFamily="34" charset="0"/>
              </a:rPr>
              <a:t>Trái Đất nóng lên là một trong những nguyên nhân dẫn đến hiện tượng băng tan.</a:t>
            </a:r>
            <a:endParaRPr lang="en-US" sz="2400" b="1" dirty="0">
              <a:solidFill>
                <a:srgbClr val="FF0000"/>
              </a:solidFill>
              <a:effectLst/>
              <a:latin typeface="Times New Roman" panose="02020603050405020304" pitchFamily="18" charset="0"/>
              <a:ea typeface="Calibri" panose="020F0502020204030204" pitchFamily="34" charset="0"/>
            </a:endParaRPr>
          </a:p>
        </p:txBody>
      </p:sp>
      <p:pic>
        <p:nvPicPr>
          <p:cNvPr id="5" name="Picture 4"/>
          <p:cNvPicPr>
            <a:picLocks noChangeAspect="1"/>
          </p:cNvPicPr>
          <p:nvPr/>
        </p:nvPicPr>
        <p:blipFill>
          <a:blip r:embed="rId8"/>
          <a:stretch>
            <a:fillRect/>
          </a:stretch>
        </p:blipFill>
        <p:spPr>
          <a:xfrm>
            <a:off x="580268" y="1917246"/>
            <a:ext cx="11412701" cy="987638"/>
          </a:xfrm>
          <a:prstGeom prst="rect">
            <a:avLst/>
          </a:prstGeom>
        </p:spPr>
      </p:pic>
    </p:spTree>
    <p:extLst>
      <p:ext uri="{BB962C8B-B14F-4D97-AF65-F5344CB8AC3E}">
        <p14:creationId xmlns:p14="http://schemas.microsoft.com/office/powerpoint/2010/main" val="2911565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4015267" y="292319"/>
            <a:ext cx="7345461" cy="1486883"/>
            <a:chOff x="181373" y="1751609"/>
            <a:chExt cx="11347366" cy="1892267"/>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181373" y="2103737"/>
              <a:ext cx="11347366" cy="1540139"/>
            </a:xfrm>
            <a:custGeom>
              <a:avLst/>
              <a:gdLst>
                <a:gd name="connsiteX0" fmla="*/ 0 w 7345461"/>
                <a:gd name="connsiteY0" fmla="*/ 295541 h 1210192"/>
                <a:gd name="connsiteX1" fmla="*/ 295541 w 7345461"/>
                <a:gd name="connsiteY1" fmla="*/ 0 h 1210192"/>
                <a:gd name="connsiteX2" fmla="*/ 7049920 w 7345461"/>
                <a:gd name="connsiteY2" fmla="*/ 0 h 1210192"/>
                <a:gd name="connsiteX3" fmla="*/ 7345461 w 7345461"/>
                <a:gd name="connsiteY3" fmla="*/ 295541 h 1210192"/>
                <a:gd name="connsiteX4" fmla="*/ 7345461 w 7345461"/>
                <a:gd name="connsiteY4" fmla="*/ 914651 h 1210192"/>
                <a:gd name="connsiteX5" fmla="*/ 7049920 w 7345461"/>
                <a:gd name="connsiteY5" fmla="*/ 1210192 h 1210192"/>
                <a:gd name="connsiteX6" fmla="*/ 295541 w 7345461"/>
                <a:gd name="connsiteY6" fmla="*/ 1210192 h 1210192"/>
                <a:gd name="connsiteX7" fmla="*/ 0 w 7345461"/>
                <a:gd name="connsiteY7" fmla="*/ 914651 h 1210192"/>
                <a:gd name="connsiteX8" fmla="*/ 0 w 7345461"/>
                <a:gd name="connsiteY8" fmla="*/ 295541 h 121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5461" h="1210192" fill="none" extrusionOk="0">
                  <a:moveTo>
                    <a:pt x="0" y="295541"/>
                  </a:moveTo>
                  <a:cubicBezTo>
                    <a:pt x="-5409" y="151272"/>
                    <a:pt x="114301" y="-12108"/>
                    <a:pt x="295541" y="0"/>
                  </a:cubicBezTo>
                  <a:cubicBezTo>
                    <a:pt x="2612459" y="-35273"/>
                    <a:pt x="5346202" y="-144294"/>
                    <a:pt x="7049920" y="0"/>
                  </a:cubicBezTo>
                  <a:cubicBezTo>
                    <a:pt x="7216364" y="980"/>
                    <a:pt x="7337399" y="125521"/>
                    <a:pt x="7345461" y="295541"/>
                  </a:cubicBezTo>
                  <a:cubicBezTo>
                    <a:pt x="7389489" y="532069"/>
                    <a:pt x="7368576" y="667556"/>
                    <a:pt x="7345461" y="914651"/>
                  </a:cubicBezTo>
                  <a:cubicBezTo>
                    <a:pt x="7348363" y="1075679"/>
                    <a:pt x="7228077" y="1194002"/>
                    <a:pt x="7049920" y="1210192"/>
                  </a:cubicBezTo>
                  <a:cubicBezTo>
                    <a:pt x="4395689" y="1287717"/>
                    <a:pt x="3045623" y="1166489"/>
                    <a:pt x="295541" y="1210192"/>
                  </a:cubicBezTo>
                  <a:cubicBezTo>
                    <a:pt x="104317" y="1202434"/>
                    <a:pt x="-23315" y="1077555"/>
                    <a:pt x="0" y="914651"/>
                  </a:cubicBezTo>
                  <a:cubicBezTo>
                    <a:pt x="-5349" y="808609"/>
                    <a:pt x="40784" y="530127"/>
                    <a:pt x="0" y="295541"/>
                  </a:cubicBezTo>
                  <a:close/>
                </a:path>
                <a:path w="7345461" h="1210192" stroke="0" extrusionOk="0">
                  <a:moveTo>
                    <a:pt x="0" y="295541"/>
                  </a:moveTo>
                  <a:cubicBezTo>
                    <a:pt x="-8689" y="102294"/>
                    <a:pt x="111362" y="16973"/>
                    <a:pt x="295541" y="0"/>
                  </a:cubicBezTo>
                  <a:cubicBezTo>
                    <a:pt x="1038445" y="-95379"/>
                    <a:pt x="5922832" y="58096"/>
                    <a:pt x="7049920" y="0"/>
                  </a:cubicBezTo>
                  <a:cubicBezTo>
                    <a:pt x="7202867" y="-7234"/>
                    <a:pt x="7342808" y="130412"/>
                    <a:pt x="7345461" y="295541"/>
                  </a:cubicBezTo>
                  <a:cubicBezTo>
                    <a:pt x="7318060" y="527814"/>
                    <a:pt x="7358912" y="825982"/>
                    <a:pt x="7345461" y="914651"/>
                  </a:cubicBezTo>
                  <a:cubicBezTo>
                    <a:pt x="7349773" y="1072748"/>
                    <a:pt x="7198017" y="1195124"/>
                    <a:pt x="7049920" y="1210192"/>
                  </a:cubicBezTo>
                  <a:cubicBezTo>
                    <a:pt x="5026427" y="1150286"/>
                    <a:pt x="1378414" y="1292706"/>
                    <a:pt x="295541" y="1210192"/>
                  </a:cubicBezTo>
                  <a:cubicBezTo>
                    <a:pt x="124341" y="1212164"/>
                    <a:pt x="-5320" y="1083273"/>
                    <a:pt x="0" y="914651"/>
                  </a:cubicBezTo>
                  <a:cubicBezTo>
                    <a:pt x="12422" y="823475"/>
                    <a:pt x="-20515" y="499962"/>
                    <a:pt x="0" y="295541"/>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N</a:t>
              </a:r>
              <a:r>
                <a:rPr lang="en-US" sz="2400" b="1" i="1" dirty="0" err="1">
                  <a:solidFill>
                    <a:srgbClr val="002060"/>
                  </a:solidFill>
                  <a:latin typeface="Calibri" panose="020F0502020204030204" pitchFamily="34" charset="0"/>
                  <a:cs typeface="Calibri" panose="020F0502020204030204" pitchFamily="34" charset="0"/>
                </a:rPr>
                <a:t>êu</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những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hậu</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quả</a:t>
              </a:r>
              <a:r>
                <a:rPr lang="en-US" sz="2400" b="1" i="1" dirty="0">
                  <a:solidFill>
                    <a:srgbClr val="002060"/>
                  </a:solidFill>
                  <a:latin typeface="Calibri" panose="020F0502020204030204" pitchFamily="34" charset="0"/>
                  <a:cs typeface="Calibri" panose="020F0502020204030204" pitchFamily="34" charset="0"/>
                </a:rPr>
                <a:t> do bang tan </a:t>
              </a:r>
              <a:r>
                <a:rPr lang="en-US" sz="2400" b="1" i="1" dirty="0" err="1">
                  <a:solidFill>
                    <a:srgbClr val="002060"/>
                  </a:solidFill>
                  <a:latin typeface="Calibri" panose="020F0502020204030204" pitchFamily="34" charset="0"/>
                  <a:cs typeface="Calibri" panose="020F0502020204030204" pitchFamily="34" charset="0"/>
                </a:rPr>
                <a:t>gây</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ra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đối</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với</a:t>
              </a:r>
              <a:r>
                <a:rPr lang="en-US" sz="2400" b="1" i="1" dirty="0">
                  <a:solidFill>
                    <a:srgbClr val="002060"/>
                  </a:solidFill>
                  <a:latin typeface="Calibri" panose="020F0502020204030204" pitchFamily="34" charset="0"/>
                  <a:cs typeface="Calibri" panose="020F0502020204030204" pitchFamily="34"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4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Cuộc</a:t>
              </a:r>
              <a:r>
                <a:rPr kumimoji="0" lang="en-US" sz="24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4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sống</a:t>
              </a:r>
              <a:r>
                <a:rPr kumimoji="0" lang="en-US" sz="24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24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24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con </a:t>
              </a:r>
              <a:r>
                <a:rPr kumimoji="0" lang="en-US" sz="24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người</a:t>
              </a:r>
              <a:r>
                <a:rPr kumimoji="0" lang="en-US" sz="24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a:p>
              <a:pPr marL="0" marR="0" lvl="0" indent="457200" algn="just" defTabSz="914400" rtl="0" eaLnBrk="1" fontAlgn="auto" latinLnBrk="0" hangingPunct="1">
                <a:lnSpc>
                  <a:spcPct val="100000"/>
                </a:lnSpc>
                <a:spcBef>
                  <a:spcPts val="0"/>
                </a:spcBef>
                <a:spcAft>
                  <a:spcPts val="0"/>
                </a:spcAft>
                <a:buClrTx/>
                <a:buSzTx/>
                <a:buFontTx/>
                <a:buNone/>
                <a:tabLst/>
                <a:defRPr/>
              </a:pP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Môi</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trường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sống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của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động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vật</a:t>
              </a:r>
              <a:r>
                <a:rPr lang="en-US" sz="2400" b="1" i="1" dirty="0">
                  <a:solidFill>
                    <a:srgbClr val="002060"/>
                  </a:solidFill>
                  <a:latin typeface="Calibri" panose="020F0502020204030204" pitchFamily="34" charset="0"/>
                  <a:cs typeface="Calibri" panose="020F0502020204030204" pitchFamily="34" charset="0"/>
                </a:rPr>
                <a:t>?</a:t>
              </a:r>
              <a:endParaRPr kumimoji="0" lang="en-US" sz="24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5"/>
            <a:stretch>
              <a:fillRect/>
            </a:stretch>
          </p:blipFill>
          <p:spPr>
            <a:xfrm>
              <a:off x="181373" y="1751609"/>
              <a:ext cx="1001601" cy="1001601"/>
            </a:xfrm>
            <a:prstGeom prst="rect">
              <a:avLst/>
            </a:prstGeom>
          </p:spPr>
        </p:pic>
      </p:grpSp>
      <p:pic>
        <p:nvPicPr>
          <p:cNvPr id="2" name="Picture 1">
            <a:extLst>
              <a:ext uri="{FF2B5EF4-FFF2-40B4-BE49-F238E27FC236}">
                <a16:creationId xmlns:a16="http://schemas.microsoft.com/office/drawing/2014/main" id="{39D54D83-F4DE-75D2-832A-1EEC6602241E}"/>
              </a:ext>
            </a:extLst>
          </p:cNvPr>
          <p:cNvPicPr>
            <a:picLocks noChangeAspect="1"/>
          </p:cNvPicPr>
          <p:nvPr/>
        </p:nvPicPr>
        <p:blipFill>
          <a:blip r:embed="rId6"/>
          <a:stretch>
            <a:fillRect/>
          </a:stretch>
        </p:blipFill>
        <p:spPr>
          <a:xfrm>
            <a:off x="2098955" y="1937400"/>
            <a:ext cx="6989627" cy="4414656"/>
          </a:xfrm>
          <a:prstGeom prst="rect">
            <a:avLst/>
          </a:prstGeom>
        </p:spPr>
      </p:pic>
    </p:spTree>
    <p:extLst>
      <p:ext uri="{BB962C8B-B14F-4D97-AF65-F5344CB8AC3E}">
        <p14:creationId xmlns:p14="http://schemas.microsoft.com/office/powerpoint/2010/main" val="25510500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71524" y="-76697"/>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494922" y="1097654"/>
            <a:ext cx="9202156"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9032910"/>
                <a:gd name="connsiteY0" fmla="*/ 198992 h 814839"/>
                <a:gd name="connsiteX1" fmla="*/ 198992 w 9032910"/>
                <a:gd name="connsiteY1" fmla="*/ 0 h 814839"/>
                <a:gd name="connsiteX2" fmla="*/ 8833918 w 9032910"/>
                <a:gd name="connsiteY2" fmla="*/ 0 h 814839"/>
                <a:gd name="connsiteX3" fmla="*/ 9032910 w 9032910"/>
                <a:gd name="connsiteY3" fmla="*/ 198992 h 814839"/>
                <a:gd name="connsiteX4" fmla="*/ 9032910 w 9032910"/>
                <a:gd name="connsiteY4" fmla="*/ 615847 h 814839"/>
                <a:gd name="connsiteX5" fmla="*/ 8833918 w 9032910"/>
                <a:gd name="connsiteY5" fmla="*/ 814839 h 814839"/>
                <a:gd name="connsiteX6" fmla="*/ 198992 w 9032910"/>
                <a:gd name="connsiteY6" fmla="*/ 814839 h 814839"/>
                <a:gd name="connsiteX7" fmla="*/ 0 w 9032910"/>
                <a:gd name="connsiteY7" fmla="*/ 615847 h 814839"/>
                <a:gd name="connsiteX8" fmla="*/ 0 w 9032910"/>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2910" h="814839" fill="none" extrusionOk="0">
                  <a:moveTo>
                    <a:pt x="0" y="198992"/>
                  </a:moveTo>
                  <a:cubicBezTo>
                    <a:pt x="-5419" y="108080"/>
                    <a:pt x="82170" y="-4651"/>
                    <a:pt x="198992" y="0"/>
                  </a:cubicBezTo>
                  <a:cubicBezTo>
                    <a:pt x="1965018" y="-35273"/>
                    <a:pt x="5855638" y="-144294"/>
                    <a:pt x="8833918" y="0"/>
                  </a:cubicBezTo>
                  <a:cubicBezTo>
                    <a:pt x="8964338" y="6246"/>
                    <a:pt x="9019836" y="78069"/>
                    <a:pt x="9032910" y="198992"/>
                  </a:cubicBezTo>
                  <a:cubicBezTo>
                    <a:pt x="9003613" y="346148"/>
                    <a:pt x="9060024" y="534884"/>
                    <a:pt x="9032910" y="615847"/>
                  </a:cubicBezTo>
                  <a:cubicBezTo>
                    <a:pt x="9039643" y="720655"/>
                    <a:pt x="8948809" y="809429"/>
                    <a:pt x="8833918" y="814839"/>
                  </a:cubicBezTo>
                  <a:cubicBezTo>
                    <a:pt x="6009535" y="892364"/>
                    <a:pt x="4348960" y="771136"/>
                    <a:pt x="198992" y="814839"/>
                  </a:cubicBezTo>
                  <a:cubicBezTo>
                    <a:pt x="81260" y="812669"/>
                    <a:pt x="-13594" y="725561"/>
                    <a:pt x="0" y="615847"/>
                  </a:cubicBezTo>
                  <a:cubicBezTo>
                    <a:pt x="-22587" y="544243"/>
                    <a:pt x="-31970" y="384799"/>
                    <a:pt x="0" y="198992"/>
                  </a:cubicBezTo>
                  <a:close/>
                </a:path>
                <a:path w="9032910" h="814839" stroke="0" extrusionOk="0">
                  <a:moveTo>
                    <a:pt x="0" y="198992"/>
                  </a:moveTo>
                  <a:cubicBezTo>
                    <a:pt x="-4934" y="72044"/>
                    <a:pt x="83608" y="4442"/>
                    <a:pt x="198992" y="0"/>
                  </a:cubicBezTo>
                  <a:cubicBezTo>
                    <a:pt x="2331275" y="-95379"/>
                    <a:pt x="6281022" y="58096"/>
                    <a:pt x="8833918" y="0"/>
                  </a:cubicBezTo>
                  <a:cubicBezTo>
                    <a:pt x="8927236" y="-11672"/>
                    <a:pt x="9016093" y="77006"/>
                    <a:pt x="9032910" y="198992"/>
                  </a:cubicBezTo>
                  <a:cubicBezTo>
                    <a:pt x="9038333" y="302086"/>
                    <a:pt x="9063506" y="525888"/>
                    <a:pt x="9032910" y="615847"/>
                  </a:cubicBezTo>
                  <a:cubicBezTo>
                    <a:pt x="9042074" y="714854"/>
                    <a:pt x="8934184" y="805242"/>
                    <a:pt x="8833918" y="814839"/>
                  </a:cubicBezTo>
                  <a:cubicBezTo>
                    <a:pt x="7775860" y="754933"/>
                    <a:pt x="145727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libri" panose="020F0502020204030204" pitchFamily="34" charset="0"/>
                  <a:cs typeface="Calibri" panose="020F0502020204030204" pitchFamily="34" charset="0"/>
                </a:rPr>
                <a:t>3. </a:t>
              </a:r>
              <a:r>
                <a:rPr lang="en-US" sz="3200" b="1" dirty="0" err="1">
                  <a:solidFill>
                    <a:srgbClr val="002060"/>
                  </a:solidFill>
                  <a:latin typeface="Calibri" panose="020F0502020204030204" pitchFamily="34" charset="0"/>
                  <a:cs typeface="Calibri" panose="020F0502020204030204" pitchFamily="34" charset="0"/>
                </a:rPr>
                <a:t>Chỉ</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nội</a:t>
              </a:r>
              <a:r>
                <a:rPr lang="en-US" sz="3200" b="1" dirty="0">
                  <a:solidFill>
                    <a:srgbClr val="002060"/>
                  </a:solidFill>
                  <a:latin typeface="Calibri" panose="020F0502020204030204" pitchFamily="34" charset="0"/>
                  <a:cs typeface="Calibri" panose="020F0502020204030204" pitchFamily="34" charset="0"/>
                </a:rPr>
                <a:t> dung </a:t>
              </a:r>
              <a:r>
                <a:rPr lang="en-US" sz="3200" b="1" dirty="0" err="1">
                  <a:solidFill>
                    <a:srgbClr val="002060"/>
                  </a:solidFill>
                  <a:latin typeface="Calibri" panose="020F0502020204030204" pitchFamily="34" charset="0"/>
                  <a:cs typeface="Calibri" panose="020F0502020204030204" pitchFamily="34" charset="0"/>
                </a:rPr>
                <a:t>mỗi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phần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Băng</a:t>
              </a:r>
              <a:r>
                <a:rPr lang="en-US" sz="3200" b="1" dirty="0">
                  <a:solidFill>
                    <a:srgbClr val="002060"/>
                  </a:solidFill>
                  <a:latin typeface="Calibri" panose="020F0502020204030204" pitchFamily="34" charset="0"/>
                  <a:cs typeface="Calibri" panose="020F0502020204030204" pitchFamily="34" charset="0"/>
                </a:rPr>
                <a:t> tan: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Phần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en-US" sz="3200" b="1" i="1" dirty="0" err="1">
                  <a:solidFill>
                    <a:srgbClr val="002060"/>
                  </a:solidFill>
                  <a:latin typeface="Calibri" panose="020F0502020204030204" pitchFamily="34" charset="0"/>
                  <a:cs typeface="Calibri" panose="020F0502020204030204" pitchFamily="34" charset="0"/>
                </a:rPr>
                <a:t>đầu</a:t>
              </a:r>
              <a:r>
                <a:rPr lang="en-US" sz="3200" b="1" i="1" dirty="0">
                  <a:solidFill>
                    <a:srgbClr val="002060"/>
                  </a:solidFill>
                  <a:latin typeface="Calibri" panose="020F0502020204030204" pitchFamily="34" charset="0"/>
                  <a:cs typeface="Calibri" panose="020F0502020204030204" pitchFamily="34" charset="0"/>
                </a:rPr>
                <a:t>? </a:t>
              </a:r>
              <a:r>
                <a:rPr lang="en-US" sz="3200" b="1" i="1" dirty="0" err="1">
                  <a:solidFill>
                    <a:srgbClr val="002060"/>
                  </a:solidFill>
                  <a:latin typeface="Calibri" panose="020F0502020204030204" pitchFamily="34" charset="0"/>
                  <a:cs typeface="Calibri" panose="020F0502020204030204" pitchFamily="34" charset="0"/>
                </a:rPr>
                <a:t>Phần</a:t>
              </a:r>
              <a:r>
                <a:rPr lang="en-US" sz="3200" b="1" i="1" dirty="0">
                  <a:solidFill>
                    <a:srgbClr val="002060"/>
                  </a:solidFill>
                  <a:latin typeface="Calibri" panose="020F0502020204030204" pitchFamily="34" charset="0"/>
                  <a:cs typeface="Calibri" panose="020F0502020204030204" pitchFamily="34" charset="0"/>
                </a:rPr>
                <a:t> </a:t>
              </a:r>
              <a:r>
                <a:rPr lang="en-US" sz="3200" b="1" i="1" dirty="0" err="1">
                  <a:solidFill>
                    <a:srgbClr val="002060"/>
                  </a:solidFill>
                  <a:latin typeface="Calibri" panose="020F0502020204030204" pitchFamily="34" charset="0"/>
                  <a:cs typeface="Calibri" panose="020F0502020204030204" pitchFamily="34" charset="0"/>
                </a:rPr>
                <a:t>chính</a:t>
              </a:r>
              <a:r>
                <a:rPr lang="en-US" sz="3200" b="1" i="1" dirty="0">
                  <a:solidFill>
                    <a:srgbClr val="002060"/>
                  </a:solidFill>
                  <a:latin typeface="Calibri" panose="020F0502020204030204" pitchFamily="34" charset="0"/>
                  <a:cs typeface="Calibri" panose="020F0502020204030204" pitchFamily="34" charset="0"/>
                </a:rPr>
                <a:t>? </a:t>
              </a:r>
              <a:r>
                <a:rPr lang="en-US" sz="3200" b="1" i="1" dirty="0" err="1">
                  <a:solidFill>
                    <a:srgbClr val="002060"/>
                  </a:solidFill>
                  <a:latin typeface="Calibri" panose="020F0502020204030204" pitchFamily="34" charset="0"/>
                  <a:cs typeface="Calibri" panose="020F0502020204030204" pitchFamily="34" charset="0"/>
                </a:rPr>
                <a:t>Phần</a:t>
              </a:r>
              <a:r>
                <a:rPr lang="en-US" sz="3200" b="1" i="1" dirty="0">
                  <a:solidFill>
                    <a:srgbClr val="002060"/>
                  </a:solidFill>
                  <a:latin typeface="Calibri" panose="020F0502020204030204" pitchFamily="34" charset="0"/>
                  <a:cs typeface="Calibri" panose="020F0502020204030204" pitchFamily="34" charset="0"/>
                </a:rPr>
                <a:t> </a:t>
              </a:r>
              <a:r>
                <a:rPr lang="en-US" sz="3200" b="1" i="1" dirty="0" err="1">
                  <a:solidFill>
                    <a:srgbClr val="002060"/>
                  </a:solidFill>
                  <a:latin typeface="Calibri" panose="020F0502020204030204" pitchFamily="34" charset="0"/>
                  <a:cs typeface="Calibri" panose="020F0502020204030204" pitchFamily="34" charset="0"/>
                </a:rPr>
                <a:t>cuối</a:t>
              </a:r>
              <a:r>
                <a:rPr lang="en-US" sz="3200" b="1" i="1" dirty="0">
                  <a:solidFill>
                    <a:srgbClr val="002060"/>
                  </a:solidFill>
                  <a:latin typeface="Calibri" panose="020F0502020204030204" pitchFamily="34" charset="0"/>
                  <a:cs typeface="Calibri" panose="020F0502020204030204" pitchFamily="34" charset="0"/>
                </a:rPr>
                <a:t>?</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5"/>
            <a:stretch>
              <a:fillRect/>
            </a:stretch>
          </p:blipFill>
          <p:spPr>
            <a:xfrm>
              <a:off x="55488" y="1751609"/>
              <a:ext cx="1001601" cy="1001601"/>
            </a:xfrm>
            <a:prstGeom prst="rect">
              <a:avLst/>
            </a:prstGeom>
          </p:spPr>
        </p:pic>
      </p:grpSp>
      <p:sp>
        <p:nvSpPr>
          <p:cNvPr id="5" name="TextBox 4">
            <a:extLst>
              <a:ext uri="{FF2B5EF4-FFF2-40B4-BE49-F238E27FC236}">
                <a16:creationId xmlns:a16="http://schemas.microsoft.com/office/drawing/2014/main" id="{45D02EBD-0545-3F19-367B-F4631C6F7807}"/>
              </a:ext>
            </a:extLst>
          </p:cNvPr>
          <p:cNvSpPr txBox="1"/>
          <p:nvPr/>
        </p:nvSpPr>
        <p:spPr>
          <a:xfrm>
            <a:off x="1145436" y="2619173"/>
            <a:ext cx="9628016" cy="2215991"/>
          </a:xfrm>
          <a:prstGeom prst="rect">
            <a:avLst/>
          </a:prstGeom>
          <a:noFill/>
        </p:spPr>
        <p:txBody>
          <a:bodyPr wrap="square" rtlCol="0">
            <a:spAutoFit/>
          </a:bodyPr>
          <a:lstStyle/>
          <a:p>
            <a:r>
              <a:rPr lang="en-US" sz="2400" b="1" dirty="0">
                <a:solidFill>
                  <a:srgbClr val="002060"/>
                </a:solidFill>
              </a:rPr>
              <a:t>   </a:t>
            </a:r>
            <a:r>
              <a:rPr lang="vi-VN" b="1" dirty="0">
                <a:solidFill>
                  <a:srgbClr val="FF0000"/>
                </a:solidFill>
              </a:rPr>
              <a:t>Trái Đất nóng lên là một trong những nguyên nhân dẫn đến hiện tượng băng tan ở cả Nam Cực và Bắc Cực.</a:t>
            </a:r>
          </a:p>
          <a:p>
            <a:r>
              <a:rPr lang="en-US" b="1" dirty="0">
                <a:solidFill>
                  <a:srgbClr val="002060"/>
                </a:solidFill>
              </a:rPr>
              <a:t>   </a:t>
            </a:r>
            <a:r>
              <a:rPr lang="vi-VN" b="1" dirty="0">
                <a:solidFill>
                  <a:srgbClr val="002060"/>
                </a:solidFill>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algn="just" rtl="0" latinLnBrk="0"/>
            <a:endParaRPr lang="vi-VN" sz="2400" b="1" i="0" dirty="0">
              <a:solidFill>
                <a:srgbClr val="002060"/>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E8C7E6F-A8F7-753F-B3A7-D2CE5CBC3130}"/>
              </a:ext>
            </a:extLst>
          </p:cNvPr>
          <p:cNvSpPr txBox="1"/>
          <p:nvPr/>
        </p:nvSpPr>
        <p:spPr>
          <a:xfrm>
            <a:off x="1107249" y="4419576"/>
            <a:ext cx="9704390" cy="2031325"/>
          </a:xfrm>
          <a:prstGeom prst="rect">
            <a:avLst/>
          </a:prstGeom>
          <a:noFill/>
        </p:spPr>
        <p:txBody>
          <a:bodyPr wrap="square" rtlCol="0">
            <a:spAutoFit/>
          </a:bodyPr>
          <a:lstStyle/>
          <a:p>
            <a:r>
              <a:rPr lang="en-US" b="1" dirty="0">
                <a:solidFill>
                  <a:srgbClr val="002060"/>
                </a:solidFill>
              </a:rPr>
              <a:t>     </a:t>
            </a:r>
            <a:r>
              <a:rPr lang="vi-VN" b="1" dirty="0">
                <a:solidFill>
                  <a:srgbClr val="002060"/>
                </a:solidFill>
              </a:rPr>
              <a:t>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a:p>
            <a:r>
              <a:rPr lang="en-US" b="1" dirty="0">
                <a:solidFill>
                  <a:srgbClr val="002060"/>
                </a:solidFill>
              </a:rPr>
              <a:t>      </a:t>
            </a:r>
            <a:r>
              <a:rPr lang="vi-VN" b="1" dirty="0">
                <a:solidFill>
                  <a:schemeClr val="accent2">
                    <a:lumMod val="50000"/>
                  </a:schemeClr>
                </a:solidFill>
              </a:rPr>
              <a:t>Để thoát khỏi những thảm hoạ do băng tan, con người cần chung tay bảo vệ môi trường. Đó cũng là cách bảo vệ sự sống của chính mình và nhân loại.</a:t>
            </a:r>
          </a:p>
          <a:p>
            <a:r>
              <a:rPr lang="en-US" b="1" dirty="0">
                <a:solidFill>
                  <a:srgbClr val="002060"/>
                </a:solidFill>
              </a:rPr>
              <a:t>                                                                                            </a:t>
            </a:r>
            <a:r>
              <a:rPr lang="vi-VN" b="1" dirty="0">
                <a:solidFill>
                  <a:srgbClr val="002060"/>
                </a:solidFill>
              </a:rPr>
              <a:t>(</a:t>
            </a:r>
            <a:r>
              <a:rPr lang="vi-VN" b="1" i="1" dirty="0">
                <a:solidFill>
                  <a:srgbClr val="002060"/>
                </a:solidFill>
              </a:rPr>
              <a:t>Theo</a:t>
            </a:r>
            <a:r>
              <a:rPr lang="vi-VN" b="1" dirty="0">
                <a:solidFill>
                  <a:srgbClr val="002060"/>
                </a:solidFill>
              </a:rPr>
              <a:t> Trịnh Xuân Thuận)</a:t>
            </a:r>
          </a:p>
        </p:txBody>
      </p:sp>
    </p:spTree>
    <p:extLst>
      <p:ext uri="{BB962C8B-B14F-4D97-AF65-F5344CB8AC3E}">
        <p14:creationId xmlns:p14="http://schemas.microsoft.com/office/powerpoint/2010/main" val="924049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71524" y="-76697"/>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494922" y="1097654"/>
            <a:ext cx="9202156"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9032910"/>
                <a:gd name="connsiteY0" fmla="*/ 198992 h 814839"/>
                <a:gd name="connsiteX1" fmla="*/ 198992 w 9032910"/>
                <a:gd name="connsiteY1" fmla="*/ 0 h 814839"/>
                <a:gd name="connsiteX2" fmla="*/ 8833918 w 9032910"/>
                <a:gd name="connsiteY2" fmla="*/ 0 h 814839"/>
                <a:gd name="connsiteX3" fmla="*/ 9032910 w 9032910"/>
                <a:gd name="connsiteY3" fmla="*/ 198992 h 814839"/>
                <a:gd name="connsiteX4" fmla="*/ 9032910 w 9032910"/>
                <a:gd name="connsiteY4" fmla="*/ 615847 h 814839"/>
                <a:gd name="connsiteX5" fmla="*/ 8833918 w 9032910"/>
                <a:gd name="connsiteY5" fmla="*/ 814839 h 814839"/>
                <a:gd name="connsiteX6" fmla="*/ 198992 w 9032910"/>
                <a:gd name="connsiteY6" fmla="*/ 814839 h 814839"/>
                <a:gd name="connsiteX7" fmla="*/ 0 w 9032910"/>
                <a:gd name="connsiteY7" fmla="*/ 615847 h 814839"/>
                <a:gd name="connsiteX8" fmla="*/ 0 w 9032910"/>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2910" h="814839" fill="none" extrusionOk="0">
                  <a:moveTo>
                    <a:pt x="0" y="198992"/>
                  </a:moveTo>
                  <a:cubicBezTo>
                    <a:pt x="-5419" y="108080"/>
                    <a:pt x="82170" y="-4651"/>
                    <a:pt x="198992" y="0"/>
                  </a:cubicBezTo>
                  <a:cubicBezTo>
                    <a:pt x="1965018" y="-35273"/>
                    <a:pt x="5855638" y="-144294"/>
                    <a:pt x="8833918" y="0"/>
                  </a:cubicBezTo>
                  <a:cubicBezTo>
                    <a:pt x="8964338" y="6246"/>
                    <a:pt x="9019836" y="78069"/>
                    <a:pt x="9032910" y="198992"/>
                  </a:cubicBezTo>
                  <a:cubicBezTo>
                    <a:pt x="9003613" y="346148"/>
                    <a:pt x="9060024" y="534884"/>
                    <a:pt x="9032910" y="615847"/>
                  </a:cubicBezTo>
                  <a:cubicBezTo>
                    <a:pt x="9039643" y="720655"/>
                    <a:pt x="8948809" y="809429"/>
                    <a:pt x="8833918" y="814839"/>
                  </a:cubicBezTo>
                  <a:cubicBezTo>
                    <a:pt x="6009535" y="892364"/>
                    <a:pt x="4348960" y="771136"/>
                    <a:pt x="198992" y="814839"/>
                  </a:cubicBezTo>
                  <a:cubicBezTo>
                    <a:pt x="81260" y="812669"/>
                    <a:pt x="-13594" y="725561"/>
                    <a:pt x="0" y="615847"/>
                  </a:cubicBezTo>
                  <a:cubicBezTo>
                    <a:pt x="-22587" y="544243"/>
                    <a:pt x="-31970" y="384799"/>
                    <a:pt x="0" y="198992"/>
                  </a:cubicBezTo>
                  <a:close/>
                </a:path>
                <a:path w="9032910" h="814839" stroke="0" extrusionOk="0">
                  <a:moveTo>
                    <a:pt x="0" y="198992"/>
                  </a:moveTo>
                  <a:cubicBezTo>
                    <a:pt x="-4934" y="72044"/>
                    <a:pt x="83608" y="4442"/>
                    <a:pt x="198992" y="0"/>
                  </a:cubicBezTo>
                  <a:cubicBezTo>
                    <a:pt x="2331275" y="-95379"/>
                    <a:pt x="6281022" y="58096"/>
                    <a:pt x="8833918" y="0"/>
                  </a:cubicBezTo>
                  <a:cubicBezTo>
                    <a:pt x="8927236" y="-11672"/>
                    <a:pt x="9016093" y="77006"/>
                    <a:pt x="9032910" y="198992"/>
                  </a:cubicBezTo>
                  <a:cubicBezTo>
                    <a:pt x="9038333" y="302086"/>
                    <a:pt x="9063506" y="525888"/>
                    <a:pt x="9032910" y="615847"/>
                  </a:cubicBezTo>
                  <a:cubicBezTo>
                    <a:pt x="9042074" y="714854"/>
                    <a:pt x="8934184" y="805242"/>
                    <a:pt x="8833918" y="814839"/>
                  </a:cubicBezTo>
                  <a:cubicBezTo>
                    <a:pt x="7775860" y="754933"/>
                    <a:pt x="145727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libri" panose="020F0502020204030204" pitchFamily="34" charset="0"/>
                  <a:cs typeface="Calibri" panose="020F0502020204030204" pitchFamily="34" charset="0"/>
                </a:rPr>
                <a:t>3. </a:t>
              </a:r>
              <a:r>
                <a:rPr lang="en-US" sz="3200" b="1" dirty="0" err="1">
                  <a:solidFill>
                    <a:srgbClr val="002060"/>
                  </a:solidFill>
                  <a:latin typeface="Calibri" panose="020F0502020204030204" pitchFamily="34" charset="0"/>
                  <a:cs typeface="Calibri" panose="020F0502020204030204" pitchFamily="34" charset="0"/>
                </a:rPr>
                <a:t>Chỉ</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nội</a:t>
              </a:r>
              <a:r>
                <a:rPr lang="en-US" sz="3200" b="1" dirty="0">
                  <a:solidFill>
                    <a:srgbClr val="002060"/>
                  </a:solidFill>
                  <a:latin typeface="Calibri" panose="020F0502020204030204" pitchFamily="34" charset="0"/>
                  <a:cs typeface="Calibri" panose="020F0502020204030204" pitchFamily="34" charset="0"/>
                </a:rPr>
                <a:t> dung </a:t>
              </a:r>
              <a:r>
                <a:rPr lang="en-US" sz="3200" b="1" dirty="0" err="1">
                  <a:solidFill>
                    <a:srgbClr val="002060"/>
                  </a:solidFill>
                  <a:latin typeface="Calibri" panose="020F0502020204030204" pitchFamily="34" charset="0"/>
                  <a:cs typeface="Calibri" panose="020F0502020204030204" pitchFamily="34" charset="0"/>
                </a:rPr>
                <a:t>mỗi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phần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Băng</a:t>
              </a:r>
              <a:r>
                <a:rPr lang="en-US" sz="3200" b="1" dirty="0">
                  <a:solidFill>
                    <a:srgbClr val="002060"/>
                  </a:solidFill>
                  <a:latin typeface="Calibri" panose="020F0502020204030204" pitchFamily="34" charset="0"/>
                  <a:cs typeface="Calibri" panose="020F0502020204030204" pitchFamily="34" charset="0"/>
                </a:rPr>
                <a:t> tan:</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Phần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en-US" sz="3200" b="1" i="1" dirty="0" err="1">
                  <a:solidFill>
                    <a:srgbClr val="002060"/>
                  </a:solidFill>
                  <a:latin typeface="Calibri" panose="020F0502020204030204" pitchFamily="34" charset="0"/>
                  <a:cs typeface="Calibri" panose="020F0502020204030204" pitchFamily="34" charset="0"/>
                </a:rPr>
                <a:t>đầu</a:t>
              </a:r>
              <a:r>
                <a:rPr lang="en-US" sz="3200" b="1" i="1" dirty="0">
                  <a:solidFill>
                    <a:srgbClr val="002060"/>
                  </a:solidFill>
                  <a:latin typeface="Calibri" panose="020F0502020204030204" pitchFamily="34" charset="0"/>
                  <a:cs typeface="Calibri" panose="020F0502020204030204" pitchFamily="34" charset="0"/>
                </a:rPr>
                <a:t>? </a:t>
              </a:r>
              <a:r>
                <a:rPr lang="en-US" sz="3200" b="1" i="1" dirty="0" err="1">
                  <a:solidFill>
                    <a:srgbClr val="002060"/>
                  </a:solidFill>
                  <a:latin typeface="Calibri" panose="020F0502020204030204" pitchFamily="34" charset="0"/>
                  <a:cs typeface="Calibri" panose="020F0502020204030204" pitchFamily="34" charset="0"/>
                </a:rPr>
                <a:t>Phần</a:t>
              </a:r>
              <a:r>
                <a:rPr lang="en-US" sz="3200" b="1" i="1" dirty="0">
                  <a:solidFill>
                    <a:srgbClr val="002060"/>
                  </a:solidFill>
                  <a:latin typeface="Calibri" panose="020F0502020204030204" pitchFamily="34" charset="0"/>
                  <a:cs typeface="Calibri" panose="020F0502020204030204" pitchFamily="34" charset="0"/>
                </a:rPr>
                <a:t> </a:t>
              </a:r>
              <a:r>
                <a:rPr lang="en-US" sz="3200" b="1" i="1" dirty="0" err="1">
                  <a:solidFill>
                    <a:srgbClr val="002060"/>
                  </a:solidFill>
                  <a:latin typeface="Calibri" panose="020F0502020204030204" pitchFamily="34" charset="0"/>
                  <a:cs typeface="Calibri" panose="020F0502020204030204" pitchFamily="34" charset="0"/>
                </a:rPr>
                <a:t>chính</a:t>
              </a:r>
              <a:r>
                <a:rPr lang="en-US" sz="3200" b="1" i="1" dirty="0">
                  <a:solidFill>
                    <a:srgbClr val="002060"/>
                  </a:solidFill>
                  <a:latin typeface="Calibri" panose="020F0502020204030204" pitchFamily="34" charset="0"/>
                  <a:cs typeface="Calibri" panose="020F0502020204030204" pitchFamily="34" charset="0"/>
                </a:rPr>
                <a:t>? </a:t>
              </a:r>
              <a:r>
                <a:rPr lang="en-US" sz="3200" b="1" i="1" dirty="0" err="1">
                  <a:solidFill>
                    <a:srgbClr val="002060"/>
                  </a:solidFill>
                  <a:latin typeface="Calibri" panose="020F0502020204030204" pitchFamily="34" charset="0"/>
                  <a:cs typeface="Calibri" panose="020F0502020204030204" pitchFamily="34" charset="0"/>
                </a:rPr>
                <a:t>Phần</a:t>
              </a:r>
              <a:r>
                <a:rPr lang="en-US" sz="3200" b="1" i="1" dirty="0">
                  <a:solidFill>
                    <a:srgbClr val="002060"/>
                  </a:solidFill>
                  <a:latin typeface="Calibri" panose="020F0502020204030204" pitchFamily="34" charset="0"/>
                  <a:cs typeface="Calibri" panose="020F0502020204030204" pitchFamily="34" charset="0"/>
                </a:rPr>
                <a:t> </a:t>
              </a:r>
              <a:r>
                <a:rPr lang="en-US" sz="3200" b="1" i="1" dirty="0" err="1">
                  <a:solidFill>
                    <a:srgbClr val="002060"/>
                  </a:solidFill>
                  <a:latin typeface="Calibri" panose="020F0502020204030204" pitchFamily="34" charset="0"/>
                  <a:cs typeface="Calibri" panose="020F0502020204030204" pitchFamily="34" charset="0"/>
                </a:rPr>
                <a:t>cuối</a:t>
              </a:r>
              <a:r>
                <a:rPr lang="en-US" sz="3200" b="1" i="1" dirty="0">
                  <a:solidFill>
                    <a:srgbClr val="002060"/>
                  </a:solidFill>
                  <a:latin typeface="Calibri" panose="020F0502020204030204" pitchFamily="34" charset="0"/>
                  <a:cs typeface="Calibri" panose="020F0502020204030204" pitchFamily="34" charset="0"/>
                </a:rPr>
                <a:t>?</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5"/>
            <a:stretch>
              <a:fillRect/>
            </a:stretch>
          </p:blipFill>
          <p:spPr>
            <a:xfrm>
              <a:off x="55488" y="1751609"/>
              <a:ext cx="1001601" cy="1001601"/>
            </a:xfrm>
            <a:prstGeom prst="rect">
              <a:avLst/>
            </a:prstGeom>
          </p:spPr>
        </p:pic>
      </p:grpSp>
      <p:sp>
        <p:nvSpPr>
          <p:cNvPr id="4" name="TextBox 3">
            <a:extLst>
              <a:ext uri="{FF2B5EF4-FFF2-40B4-BE49-F238E27FC236}">
                <a16:creationId xmlns:a16="http://schemas.microsoft.com/office/drawing/2014/main" id="{E2ED2214-18CD-029D-8D49-D3237C4A80B3}"/>
              </a:ext>
            </a:extLst>
          </p:cNvPr>
          <p:cNvSpPr txBox="1"/>
          <p:nvPr/>
        </p:nvSpPr>
        <p:spPr>
          <a:xfrm>
            <a:off x="838612" y="2656307"/>
            <a:ext cx="10684021" cy="2115451"/>
          </a:xfrm>
          <a:prstGeom prst="rect">
            <a:avLst/>
          </a:prstGeom>
          <a:noFill/>
        </p:spPr>
        <p:txBody>
          <a:bodyPr wrap="square">
            <a:spAutoFit/>
          </a:bodyPr>
          <a:lstStyle/>
          <a:p>
            <a:pPr marL="0" marR="0">
              <a:lnSpc>
                <a:spcPct val="120000"/>
              </a:lnSpc>
              <a:spcBef>
                <a:spcPts val="0"/>
              </a:spcBef>
              <a:spcAft>
                <a:spcPts val="0"/>
              </a:spcAft>
            </a:pPr>
            <a:r>
              <a:rPr lang="nl-NL" sz="2800" b="1" dirty="0">
                <a:solidFill>
                  <a:srgbClr val="FF0000"/>
                </a:solidFill>
                <a:effectLst/>
                <a:latin typeface="Times New Roman" panose="02020603050405020304" pitchFamily="18" charset="0"/>
                <a:ea typeface="Calibri" panose="020F0502020204030204" pitchFamily="34" charset="0"/>
              </a:rPr>
              <a:t>Phần đầu </a:t>
            </a:r>
            <a:r>
              <a:rPr lang="nl-NL" sz="2800" b="1" dirty="0">
                <a:solidFill>
                  <a:srgbClr val="002060"/>
                </a:solidFill>
                <a:effectLst/>
                <a:latin typeface="Times New Roman" panose="02020603050405020304" pitchFamily="18" charset="0"/>
                <a:ea typeface="Calibri" panose="020F0502020204030204" pitchFamily="34" charset="0"/>
              </a:rPr>
              <a:t>(đoạn 1): Nguyên nhân dẫn đến hiện tượng băng tan.</a:t>
            </a:r>
            <a:endParaRPr lang="en-US" sz="2800" b="1" dirty="0">
              <a:solidFill>
                <a:srgbClr val="002060"/>
              </a:solidFill>
              <a:effectLst/>
              <a:latin typeface="Times New Roman" panose="02020603050405020304" pitchFamily="18" charset="0"/>
              <a:ea typeface="Calibri" panose="020F0502020204030204" pitchFamily="34" charset="0"/>
            </a:endParaRPr>
          </a:p>
          <a:p>
            <a:pPr marL="0" marR="0">
              <a:lnSpc>
                <a:spcPct val="120000"/>
              </a:lnSpc>
              <a:spcBef>
                <a:spcPts val="0"/>
              </a:spcBef>
              <a:spcAft>
                <a:spcPts val="0"/>
              </a:spcAft>
            </a:pPr>
            <a:r>
              <a:rPr lang="nl-NL" sz="2800" b="1" dirty="0">
                <a:solidFill>
                  <a:srgbClr val="FF0000"/>
                </a:solidFill>
                <a:effectLst/>
                <a:latin typeface="Times New Roman" panose="02020603050405020304" pitchFamily="18" charset="0"/>
                <a:ea typeface="Calibri" panose="020F0502020204030204" pitchFamily="34" charset="0"/>
              </a:rPr>
              <a:t>Phần chính </a:t>
            </a:r>
            <a:r>
              <a:rPr lang="nl-NL" sz="2800" b="1" dirty="0">
                <a:solidFill>
                  <a:srgbClr val="002060"/>
                </a:solidFill>
                <a:effectLst/>
                <a:latin typeface="Times New Roman" panose="02020603050405020304" pitchFamily="18" charset="0"/>
                <a:ea typeface="Calibri" panose="020F0502020204030204" pitchFamily="34" charset="0"/>
              </a:rPr>
              <a:t>(đoạn 2 và 3): Những hậu quả do băng tan gây ra đối với con người và môi trường sống của dộng vật.</a:t>
            </a:r>
            <a:endParaRPr lang="en-US" sz="2800" b="1" dirty="0">
              <a:solidFill>
                <a:srgbClr val="002060"/>
              </a:solidFill>
              <a:effectLst/>
              <a:latin typeface="Times New Roman" panose="02020603050405020304" pitchFamily="18" charset="0"/>
              <a:ea typeface="Calibri" panose="020F0502020204030204" pitchFamily="34" charset="0"/>
            </a:endParaRPr>
          </a:p>
          <a:p>
            <a:pPr marL="0" marR="0">
              <a:lnSpc>
                <a:spcPct val="120000"/>
              </a:lnSpc>
              <a:spcBef>
                <a:spcPts val="0"/>
              </a:spcBef>
              <a:spcAft>
                <a:spcPts val="0"/>
              </a:spcAft>
            </a:pPr>
            <a:r>
              <a:rPr lang="nl-NL" sz="2800" b="1" dirty="0">
                <a:solidFill>
                  <a:srgbClr val="FF0000"/>
                </a:solidFill>
                <a:effectLst/>
                <a:latin typeface="Times New Roman" panose="02020603050405020304" pitchFamily="18" charset="0"/>
                <a:ea typeface="Calibri" panose="020F0502020204030204" pitchFamily="34" charset="0"/>
              </a:rPr>
              <a:t>Phần cuối </a:t>
            </a:r>
            <a:r>
              <a:rPr lang="nl-NL" sz="2800" b="1" dirty="0">
                <a:solidFill>
                  <a:srgbClr val="002060"/>
                </a:solidFill>
                <a:effectLst/>
                <a:latin typeface="Times New Roman" panose="02020603050405020304" pitchFamily="18" charset="0"/>
                <a:ea typeface="Calibri" panose="020F0502020204030204" pitchFamily="34" charset="0"/>
              </a:rPr>
              <a:t>(đoạn 4): Kêu gọi con người chung tay bảo vệ môi trường.</a:t>
            </a:r>
            <a:endParaRPr lang="en-US" sz="2800" b="1" dirty="0">
              <a:solidFill>
                <a:srgbClr val="002060"/>
              </a:solidFill>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FFFC2345-1C4C-95FF-CADF-4810131B9E50}"/>
              </a:ext>
            </a:extLst>
          </p:cNvPr>
          <p:cNvPicPr>
            <a:picLocks noChangeAspect="1"/>
          </p:cNvPicPr>
          <p:nvPr/>
        </p:nvPicPr>
        <p:blipFill>
          <a:blip r:embed="rId6"/>
          <a:stretch>
            <a:fillRect/>
          </a:stretch>
        </p:blipFill>
        <p:spPr>
          <a:xfrm>
            <a:off x="4633244" y="5075601"/>
            <a:ext cx="3094758" cy="1782399"/>
          </a:xfrm>
          <a:prstGeom prst="rect">
            <a:avLst/>
          </a:prstGeom>
        </p:spPr>
      </p:pic>
    </p:spTree>
    <p:extLst>
      <p:ext uri="{BB962C8B-B14F-4D97-AF65-F5344CB8AC3E}">
        <p14:creationId xmlns:p14="http://schemas.microsoft.com/office/powerpoint/2010/main" val="649078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71524" y="-76697"/>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494922" y="1097654"/>
            <a:ext cx="9202156"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9032910"/>
                <a:gd name="connsiteY0" fmla="*/ 198992 h 814839"/>
                <a:gd name="connsiteX1" fmla="*/ 198992 w 9032910"/>
                <a:gd name="connsiteY1" fmla="*/ 0 h 814839"/>
                <a:gd name="connsiteX2" fmla="*/ 8833918 w 9032910"/>
                <a:gd name="connsiteY2" fmla="*/ 0 h 814839"/>
                <a:gd name="connsiteX3" fmla="*/ 9032910 w 9032910"/>
                <a:gd name="connsiteY3" fmla="*/ 198992 h 814839"/>
                <a:gd name="connsiteX4" fmla="*/ 9032910 w 9032910"/>
                <a:gd name="connsiteY4" fmla="*/ 615847 h 814839"/>
                <a:gd name="connsiteX5" fmla="*/ 8833918 w 9032910"/>
                <a:gd name="connsiteY5" fmla="*/ 814839 h 814839"/>
                <a:gd name="connsiteX6" fmla="*/ 198992 w 9032910"/>
                <a:gd name="connsiteY6" fmla="*/ 814839 h 814839"/>
                <a:gd name="connsiteX7" fmla="*/ 0 w 9032910"/>
                <a:gd name="connsiteY7" fmla="*/ 615847 h 814839"/>
                <a:gd name="connsiteX8" fmla="*/ 0 w 9032910"/>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32910" h="814839" fill="none" extrusionOk="0">
                  <a:moveTo>
                    <a:pt x="0" y="198992"/>
                  </a:moveTo>
                  <a:cubicBezTo>
                    <a:pt x="-5419" y="108080"/>
                    <a:pt x="82170" y="-4651"/>
                    <a:pt x="198992" y="0"/>
                  </a:cubicBezTo>
                  <a:cubicBezTo>
                    <a:pt x="1965018" y="-35273"/>
                    <a:pt x="5855638" y="-144294"/>
                    <a:pt x="8833918" y="0"/>
                  </a:cubicBezTo>
                  <a:cubicBezTo>
                    <a:pt x="8964338" y="6246"/>
                    <a:pt x="9019836" y="78069"/>
                    <a:pt x="9032910" y="198992"/>
                  </a:cubicBezTo>
                  <a:cubicBezTo>
                    <a:pt x="9003613" y="346148"/>
                    <a:pt x="9060024" y="534884"/>
                    <a:pt x="9032910" y="615847"/>
                  </a:cubicBezTo>
                  <a:cubicBezTo>
                    <a:pt x="9039643" y="720655"/>
                    <a:pt x="8948809" y="809429"/>
                    <a:pt x="8833918" y="814839"/>
                  </a:cubicBezTo>
                  <a:cubicBezTo>
                    <a:pt x="6009535" y="892364"/>
                    <a:pt x="4348960" y="771136"/>
                    <a:pt x="198992" y="814839"/>
                  </a:cubicBezTo>
                  <a:cubicBezTo>
                    <a:pt x="81260" y="812669"/>
                    <a:pt x="-13594" y="725561"/>
                    <a:pt x="0" y="615847"/>
                  </a:cubicBezTo>
                  <a:cubicBezTo>
                    <a:pt x="-22587" y="544243"/>
                    <a:pt x="-31970" y="384799"/>
                    <a:pt x="0" y="198992"/>
                  </a:cubicBezTo>
                  <a:close/>
                </a:path>
                <a:path w="9032910" h="814839" stroke="0" extrusionOk="0">
                  <a:moveTo>
                    <a:pt x="0" y="198992"/>
                  </a:moveTo>
                  <a:cubicBezTo>
                    <a:pt x="-4934" y="72044"/>
                    <a:pt x="83608" y="4442"/>
                    <a:pt x="198992" y="0"/>
                  </a:cubicBezTo>
                  <a:cubicBezTo>
                    <a:pt x="2331275" y="-95379"/>
                    <a:pt x="6281022" y="58096"/>
                    <a:pt x="8833918" y="0"/>
                  </a:cubicBezTo>
                  <a:cubicBezTo>
                    <a:pt x="8927236" y="-11672"/>
                    <a:pt x="9016093" y="77006"/>
                    <a:pt x="9032910" y="198992"/>
                  </a:cubicBezTo>
                  <a:cubicBezTo>
                    <a:pt x="9038333" y="302086"/>
                    <a:pt x="9063506" y="525888"/>
                    <a:pt x="9032910" y="615847"/>
                  </a:cubicBezTo>
                  <a:cubicBezTo>
                    <a:pt x="9042074" y="714854"/>
                    <a:pt x="8934184" y="805242"/>
                    <a:pt x="8833918" y="814839"/>
                  </a:cubicBezTo>
                  <a:cubicBezTo>
                    <a:pt x="7775860" y="754933"/>
                    <a:pt x="145727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giúp</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thêm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hiểu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biết</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32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5"/>
            <a:stretch>
              <a:fillRect/>
            </a:stretch>
          </p:blipFill>
          <p:spPr>
            <a:xfrm>
              <a:off x="55488" y="1751609"/>
              <a:ext cx="1001601" cy="1001601"/>
            </a:xfrm>
            <a:prstGeom prst="rect">
              <a:avLst/>
            </a:prstGeom>
          </p:spPr>
        </p:pic>
      </p:grpSp>
      <p:sp>
        <p:nvSpPr>
          <p:cNvPr id="4" name="TextBox 3">
            <a:extLst>
              <a:ext uri="{FF2B5EF4-FFF2-40B4-BE49-F238E27FC236}">
                <a16:creationId xmlns:a16="http://schemas.microsoft.com/office/drawing/2014/main" id="{E2ED2214-18CD-029D-8D49-D3237C4A80B3}"/>
              </a:ext>
            </a:extLst>
          </p:cNvPr>
          <p:cNvSpPr txBox="1"/>
          <p:nvPr/>
        </p:nvSpPr>
        <p:spPr>
          <a:xfrm>
            <a:off x="576922" y="2640175"/>
            <a:ext cx="11243554" cy="1383264"/>
          </a:xfrm>
          <a:prstGeom prst="rect">
            <a:avLst/>
          </a:prstGeom>
          <a:noFill/>
        </p:spPr>
        <p:txBody>
          <a:bodyPr wrap="square">
            <a:spAutoFit/>
          </a:bodyPr>
          <a:lstStyle/>
          <a:p>
            <a:pPr marL="0" marR="0" algn="just">
              <a:lnSpc>
                <a:spcPct val="120000"/>
              </a:lnSpc>
              <a:spcBef>
                <a:spcPts val="0"/>
              </a:spcBef>
              <a:spcAft>
                <a:spcPts val="0"/>
              </a:spcAft>
            </a:pPr>
            <a:r>
              <a:rPr lang="nl-NL" sz="2400" b="1" dirty="0">
                <a:solidFill>
                  <a:srgbClr val="002060"/>
                </a:solidFill>
                <a:latin typeface="Times New Roman" panose="02020603050405020304" pitchFamily="18" charset="0"/>
                <a:ea typeface="Calibri" panose="020F0502020204030204" pitchFamily="34" charset="0"/>
              </a:rPr>
              <a:t>- H</a:t>
            </a:r>
            <a:r>
              <a:rPr lang="nl-NL" sz="2400" b="1" dirty="0">
                <a:solidFill>
                  <a:srgbClr val="002060"/>
                </a:solidFill>
                <a:effectLst/>
                <a:latin typeface="Times New Roman" panose="02020603050405020304" pitchFamily="18" charset="0"/>
                <a:ea typeface="Calibri" panose="020F0502020204030204" pitchFamily="34" charset="0"/>
              </a:rPr>
              <a:t>iểu lí do vì sao băng tan. Thủ phạm làm cho băng tan chính là Trái Đất nóng lên.</a:t>
            </a:r>
          </a:p>
          <a:p>
            <a:pPr marL="0" marR="0" algn="just">
              <a:lnSpc>
                <a:spcPct val="120000"/>
              </a:lnSpc>
              <a:spcBef>
                <a:spcPts val="0"/>
              </a:spcBef>
              <a:spcAft>
                <a:spcPts val="0"/>
              </a:spcAft>
            </a:pPr>
            <a:r>
              <a:rPr lang="nl-NL" sz="2400" b="1" dirty="0">
                <a:solidFill>
                  <a:srgbClr val="002060"/>
                </a:solidFill>
                <a:effectLst/>
                <a:latin typeface="Times New Roman" panose="02020603050405020304" pitchFamily="18" charset="0"/>
                <a:ea typeface="Calibri" panose="020F0502020204030204" pitchFamily="34" charset="0"/>
              </a:rPr>
              <a:t> - Băng tan không chỉ gây ảnh hưởng đến đời sống của con người mà còn gây ảnh hưởng đến đời sống của các loài động vật.</a:t>
            </a:r>
            <a:endParaRPr lang="en-US" sz="2400" b="1" dirty="0">
              <a:solidFill>
                <a:srgbClr val="002060"/>
              </a:solidFill>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FFFC2345-1C4C-95FF-CADF-4810131B9E50}"/>
              </a:ext>
            </a:extLst>
          </p:cNvPr>
          <p:cNvPicPr>
            <a:picLocks noChangeAspect="1"/>
          </p:cNvPicPr>
          <p:nvPr/>
        </p:nvPicPr>
        <p:blipFill>
          <a:blip r:embed="rId6"/>
          <a:stretch>
            <a:fillRect/>
          </a:stretch>
        </p:blipFill>
        <p:spPr>
          <a:xfrm>
            <a:off x="8406681" y="4556159"/>
            <a:ext cx="3094758" cy="1930694"/>
          </a:xfrm>
          <a:prstGeom prst="rect">
            <a:avLst/>
          </a:prstGeom>
        </p:spPr>
      </p:pic>
      <p:pic>
        <p:nvPicPr>
          <p:cNvPr id="2" name="Picture 1">
            <a:extLst>
              <a:ext uri="{FF2B5EF4-FFF2-40B4-BE49-F238E27FC236}">
                <a16:creationId xmlns:a16="http://schemas.microsoft.com/office/drawing/2014/main" id="{C1A43553-F7ED-8678-8161-04FA52D310E5}"/>
              </a:ext>
            </a:extLst>
          </p:cNvPr>
          <p:cNvPicPr>
            <a:picLocks noChangeAspect="1"/>
          </p:cNvPicPr>
          <p:nvPr/>
        </p:nvPicPr>
        <p:blipFill rotWithShape="1">
          <a:blip r:embed="rId7"/>
          <a:srcRect t="19778"/>
          <a:stretch/>
        </p:blipFill>
        <p:spPr>
          <a:xfrm>
            <a:off x="942108" y="4524593"/>
            <a:ext cx="3917898" cy="1930693"/>
          </a:xfrm>
          <a:prstGeom prst="rect">
            <a:avLst/>
          </a:prstGeom>
        </p:spPr>
      </p:pic>
      <p:pic>
        <p:nvPicPr>
          <p:cNvPr id="5" name="Picture 4">
            <a:extLst>
              <a:ext uri="{FF2B5EF4-FFF2-40B4-BE49-F238E27FC236}">
                <a16:creationId xmlns:a16="http://schemas.microsoft.com/office/drawing/2014/main" id="{6E4145A6-EADF-0338-601B-84DEFF5A3C3A}"/>
              </a:ext>
            </a:extLst>
          </p:cNvPr>
          <p:cNvPicPr>
            <a:picLocks noChangeAspect="1"/>
          </p:cNvPicPr>
          <p:nvPr/>
        </p:nvPicPr>
        <p:blipFill>
          <a:blip r:embed="rId8"/>
          <a:stretch>
            <a:fillRect/>
          </a:stretch>
        </p:blipFill>
        <p:spPr>
          <a:xfrm>
            <a:off x="5321286" y="4556159"/>
            <a:ext cx="2624114" cy="1930694"/>
          </a:xfrm>
          <a:prstGeom prst="rect">
            <a:avLst/>
          </a:prstGeom>
        </p:spPr>
      </p:pic>
    </p:spTree>
    <p:extLst>
      <p:ext uri="{BB962C8B-B14F-4D97-AF65-F5344CB8AC3E}">
        <p14:creationId xmlns:p14="http://schemas.microsoft.com/office/powerpoint/2010/main" val="1841946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3669" y="2418530"/>
            <a:ext cx="9692640" cy="940066"/>
          </a:xfrm>
          <a:prstGeom prst="rect">
            <a:avLst/>
          </a:prstGeom>
        </p:spPr>
        <p:txBody>
          <a:bodyPr wrap="square">
            <a:spAutoFit/>
          </a:bodyPr>
          <a:lstStyle/>
          <a:p>
            <a:pPr lvl="0" algn="just">
              <a:lnSpc>
                <a:spcPct val="120000"/>
              </a:lnSpc>
            </a:pPr>
            <a:r>
              <a:rPr lang="nl-NL" sz="2400" b="1" dirty="0" smtClean="0">
                <a:solidFill>
                  <a:srgbClr val="002060"/>
                </a:solidFill>
                <a:latin typeface="Times New Roman" panose="02020603050405020304" pitchFamily="18" charset="0"/>
                <a:ea typeface="Calibri" panose="020F0502020204030204" pitchFamily="34" charset="0"/>
              </a:rPr>
              <a:t>- </a:t>
            </a:r>
            <a:r>
              <a:rPr lang="nl-NL" sz="2400" b="1" dirty="0">
                <a:solidFill>
                  <a:srgbClr val="002060"/>
                </a:solidFill>
                <a:latin typeface="Times New Roman" panose="02020603050405020304" pitchFamily="18" charset="0"/>
                <a:ea typeface="Calibri" panose="020F0502020204030204" pitchFamily="34" charset="0"/>
              </a:rPr>
              <a:t>Băng tan không chỉ gây ảnh hưởng đến đời sống của con người mà còn gây ảnh hưởng đến đời sống của các loài động vật.</a:t>
            </a:r>
            <a:endParaRPr lang="en-US" sz="2400" b="1" dirty="0">
              <a:solidFill>
                <a:srgbClr val="002060"/>
              </a:solidFill>
              <a:latin typeface="Times New Roman" panose="02020603050405020304" pitchFamily="18" charset="0"/>
              <a:ea typeface="Calibri" panose="020F0502020204030204" pitchFamily="34" charset="0"/>
            </a:endParaRPr>
          </a:p>
        </p:txBody>
      </p:sp>
      <p:sp>
        <p:nvSpPr>
          <p:cNvPr id="3" name="Rectangle 2"/>
          <p:cNvSpPr/>
          <p:nvPr/>
        </p:nvSpPr>
        <p:spPr>
          <a:xfrm>
            <a:off x="1476103" y="689878"/>
            <a:ext cx="9692640" cy="834011"/>
          </a:xfrm>
          <a:prstGeom prst="rect">
            <a:avLst/>
          </a:prstGeom>
        </p:spPr>
        <p:txBody>
          <a:bodyPr wrap="square">
            <a:spAutoFit/>
          </a:bodyPr>
          <a:lstStyle/>
          <a:p>
            <a:pPr lvl="0" algn="ctr">
              <a:lnSpc>
                <a:spcPct val="120000"/>
              </a:lnSpc>
            </a:pPr>
            <a:r>
              <a:rPr lang="nl-NL" sz="4400" b="1" dirty="0" smtClean="0">
                <a:solidFill>
                  <a:srgbClr val="FF0000"/>
                </a:solidFill>
                <a:latin typeface="Times New Roman" panose="02020603050405020304" pitchFamily="18" charset="0"/>
                <a:ea typeface="Calibri" panose="020F0502020204030204" pitchFamily="34" charset="0"/>
              </a:rPr>
              <a:t>Nội dung bài</a:t>
            </a:r>
            <a:endParaRPr lang="en-US" sz="4400" b="1"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5463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19794" y="-164677"/>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8"/>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4" name="图片 3"/>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1"/>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1"/>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2"/>
          <a:stretch>
            <a:fillRect/>
          </a:stretch>
        </p:blipFill>
        <p:spPr>
          <a:xfrm>
            <a:off x="2011342" y="2340472"/>
            <a:ext cx="7803556" cy="4517528"/>
          </a:xfrm>
          <a:prstGeom prst="rect">
            <a:avLst/>
          </a:prstGeom>
        </p:spPr>
      </p:pic>
      <p:sp>
        <p:nvSpPr>
          <p:cNvPr id="6" name="Rectangle: Rounded Corners 5">
            <a:extLst>
              <a:ext uri="{FF2B5EF4-FFF2-40B4-BE49-F238E27FC236}">
                <a16:creationId xmlns:a16="http://schemas.microsoft.com/office/drawing/2014/main" id="{204D404E-5982-F872-DBA9-4A87648A2EF1}"/>
              </a:ext>
            </a:extLst>
          </p:cNvPr>
          <p:cNvSpPr/>
          <p:nvPr/>
        </p:nvSpPr>
        <p:spPr>
          <a:xfrm>
            <a:off x="3830605" y="766226"/>
            <a:ext cx="4570377" cy="1574246"/>
          </a:xfrm>
          <a:custGeom>
            <a:avLst/>
            <a:gdLst>
              <a:gd name="connsiteX0" fmla="*/ 0 w 4570377"/>
              <a:gd name="connsiteY0" fmla="*/ 384447 h 1574246"/>
              <a:gd name="connsiteX1" fmla="*/ 384447 w 4570377"/>
              <a:gd name="connsiteY1" fmla="*/ 0 h 1574246"/>
              <a:gd name="connsiteX2" fmla="*/ 4185930 w 4570377"/>
              <a:gd name="connsiteY2" fmla="*/ 0 h 1574246"/>
              <a:gd name="connsiteX3" fmla="*/ 4570377 w 4570377"/>
              <a:gd name="connsiteY3" fmla="*/ 384447 h 1574246"/>
              <a:gd name="connsiteX4" fmla="*/ 4570377 w 4570377"/>
              <a:gd name="connsiteY4" fmla="*/ 1189799 h 1574246"/>
              <a:gd name="connsiteX5" fmla="*/ 4185930 w 4570377"/>
              <a:gd name="connsiteY5" fmla="*/ 1574246 h 1574246"/>
              <a:gd name="connsiteX6" fmla="*/ 384447 w 4570377"/>
              <a:gd name="connsiteY6" fmla="*/ 1574246 h 1574246"/>
              <a:gd name="connsiteX7" fmla="*/ 0 w 4570377"/>
              <a:gd name="connsiteY7" fmla="*/ 1189799 h 1574246"/>
              <a:gd name="connsiteX8" fmla="*/ 0 w 4570377"/>
              <a:gd name="connsiteY8" fmla="*/ 384447 h 157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0377" h="1574246" fill="none" extrusionOk="0">
                <a:moveTo>
                  <a:pt x="0" y="384447"/>
                </a:moveTo>
                <a:cubicBezTo>
                  <a:pt x="-10356" y="208412"/>
                  <a:pt x="152629" y="-13100"/>
                  <a:pt x="384447" y="0"/>
                </a:cubicBezTo>
                <a:cubicBezTo>
                  <a:pt x="1236696" y="-35273"/>
                  <a:pt x="3581984" y="-144294"/>
                  <a:pt x="4185930" y="0"/>
                </a:cubicBezTo>
                <a:cubicBezTo>
                  <a:pt x="4413069" y="4509"/>
                  <a:pt x="4542903" y="148959"/>
                  <a:pt x="4570377" y="384447"/>
                </a:cubicBezTo>
                <a:cubicBezTo>
                  <a:pt x="4611831" y="606437"/>
                  <a:pt x="4564347" y="847908"/>
                  <a:pt x="4570377" y="1189799"/>
                </a:cubicBezTo>
                <a:cubicBezTo>
                  <a:pt x="4584245" y="1391636"/>
                  <a:pt x="4407464" y="1564261"/>
                  <a:pt x="4185930" y="1574246"/>
                </a:cubicBezTo>
                <a:cubicBezTo>
                  <a:pt x="2860984" y="1651771"/>
                  <a:pt x="1669757" y="1530543"/>
                  <a:pt x="384447" y="1574246"/>
                </a:cubicBezTo>
                <a:cubicBezTo>
                  <a:pt x="166525" y="1572695"/>
                  <a:pt x="-35683" y="1401635"/>
                  <a:pt x="0" y="1189799"/>
                </a:cubicBezTo>
                <a:cubicBezTo>
                  <a:pt x="6027" y="952096"/>
                  <a:pt x="-60079" y="632358"/>
                  <a:pt x="0" y="384447"/>
                </a:cubicBezTo>
                <a:close/>
              </a:path>
              <a:path w="4570377" h="1574246" stroke="0" extrusionOk="0">
                <a:moveTo>
                  <a:pt x="0" y="384447"/>
                </a:moveTo>
                <a:cubicBezTo>
                  <a:pt x="-7045" y="147780"/>
                  <a:pt x="144520" y="22357"/>
                  <a:pt x="384447" y="0"/>
                </a:cubicBezTo>
                <a:cubicBezTo>
                  <a:pt x="1338310" y="-95379"/>
                  <a:pt x="3481697" y="58096"/>
                  <a:pt x="4185930" y="0"/>
                </a:cubicBezTo>
                <a:cubicBezTo>
                  <a:pt x="4364825" y="-23532"/>
                  <a:pt x="4542498" y="152086"/>
                  <a:pt x="4570377" y="384447"/>
                </a:cubicBezTo>
                <a:cubicBezTo>
                  <a:pt x="4503080" y="630999"/>
                  <a:pt x="4622828" y="1103624"/>
                  <a:pt x="4570377" y="1189799"/>
                </a:cubicBezTo>
                <a:cubicBezTo>
                  <a:pt x="4576858" y="1394420"/>
                  <a:pt x="4382132" y="1558186"/>
                  <a:pt x="4185930" y="1574246"/>
                </a:cubicBezTo>
                <a:cubicBezTo>
                  <a:pt x="2404694" y="1514340"/>
                  <a:pt x="820764" y="1656760"/>
                  <a:pt x="384447" y="1574246"/>
                </a:cubicBezTo>
                <a:cubicBezTo>
                  <a:pt x="168438" y="1575157"/>
                  <a:pt x="-16711" y="1419084"/>
                  <a:pt x="0" y="1189799"/>
                </a:cubicBezTo>
                <a:cubicBezTo>
                  <a:pt x="55858" y="1096274"/>
                  <a:pt x="15325" y="733588"/>
                  <a:pt x="0" y="38444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LUYỆN ĐỌC LẠI</a:t>
            </a:r>
            <a:endParaRPr kumimoji="0" lang="en-US" sz="4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811196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sp>
        <p:nvSpPr>
          <p:cNvPr id="30" name="TextBox 29">
            <a:extLst>
              <a:ext uri="{FF2B5EF4-FFF2-40B4-BE49-F238E27FC236}">
                <a16:creationId xmlns:a16="http://schemas.microsoft.com/office/drawing/2014/main" id="{1FE69DE7-A4EF-488E-02AF-3994A87C5E29}"/>
              </a:ext>
            </a:extLst>
          </p:cNvPr>
          <p:cNvSpPr txBox="1"/>
          <p:nvPr/>
        </p:nvSpPr>
        <p:spPr>
          <a:xfrm>
            <a:off x="647700" y="1084000"/>
            <a:ext cx="10920462" cy="3046988"/>
          </a:xfrm>
          <a:prstGeom prst="rect">
            <a:avLst/>
          </a:prstGeom>
          <a:noFill/>
        </p:spPr>
        <p:txBody>
          <a:bodyPr wrap="square" rtlCol="0">
            <a:spAutoFit/>
          </a:bodyPr>
          <a:lstStyle/>
          <a:p>
            <a:r>
              <a:rPr lang="en-US" sz="2400" b="1" dirty="0">
                <a:solidFill>
                  <a:srgbClr val="002060"/>
                </a:solidFill>
              </a:rPr>
              <a:t>  </a:t>
            </a:r>
            <a:r>
              <a:rPr lang="vi-VN" sz="2400" b="1" dirty="0">
                <a:solidFill>
                  <a:srgbClr val="002060"/>
                </a:solidFill>
              </a:rPr>
              <a:t>Trái Đất nóng lên là một trong những nguyên nhân dẫn đến hiện tượng băng tan ở cả Nam Cực và Bắc Cực.</a:t>
            </a:r>
          </a:p>
          <a:p>
            <a:r>
              <a:rPr lang="en-US" sz="2400" b="1" dirty="0">
                <a:solidFill>
                  <a:srgbClr val="002060"/>
                </a:solidFill>
              </a:rPr>
              <a:t>   </a:t>
            </a:r>
            <a:r>
              <a:rPr lang="vi-VN" sz="2400" b="1" dirty="0">
                <a:solidFill>
                  <a:srgbClr val="002060"/>
                </a:solidFill>
              </a:rPr>
              <a:t>Băng tan làm thay đổi môi trường sống của nhiều loài động vật khiến chúng có nguy cơ </a:t>
            </a:r>
            <a:r>
              <a:rPr lang="vi-VN" sz="2400" b="1" u="sng" dirty="0">
                <a:solidFill>
                  <a:srgbClr val="FF0000"/>
                </a:solidFill>
              </a:rPr>
              <a:t>tuyệt chủng</a:t>
            </a:r>
            <a:r>
              <a:rPr lang="vi-VN" sz="2400" b="1" dirty="0">
                <a:solidFill>
                  <a:srgbClr val="002060"/>
                </a:solidFill>
              </a:rPr>
              <a:t>.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algn="just" rtl="0" latinLnBrk="0"/>
            <a:endParaRPr lang="vi-VN" sz="2400" b="1" i="0" dirty="0">
              <a:solidFill>
                <a:srgbClr val="002060"/>
              </a:solidFill>
              <a:effectLst/>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E8813753-7885-1527-EFA1-123F1D7C1E48}"/>
              </a:ext>
            </a:extLst>
          </p:cNvPr>
          <p:cNvSpPr txBox="1"/>
          <p:nvPr/>
        </p:nvSpPr>
        <p:spPr>
          <a:xfrm>
            <a:off x="488636" y="3813198"/>
            <a:ext cx="11398563" cy="2677656"/>
          </a:xfrm>
          <a:prstGeom prst="rect">
            <a:avLst/>
          </a:prstGeom>
          <a:noFill/>
        </p:spPr>
        <p:txBody>
          <a:bodyPr wrap="square" rtlCol="0">
            <a:spAutoFit/>
          </a:bodyPr>
          <a:lstStyle/>
          <a:p>
            <a:r>
              <a:rPr lang="en-US" sz="2400" b="1" dirty="0">
                <a:solidFill>
                  <a:srgbClr val="002060"/>
                </a:solidFill>
              </a:rPr>
              <a:t>    </a:t>
            </a:r>
            <a:r>
              <a:rPr lang="vi-VN" sz="2400" b="1" dirty="0">
                <a:solidFill>
                  <a:srgbClr val="002060"/>
                </a:solidFill>
              </a:rPr>
              <a:t>Băng tan khiến mực nước biển dâng cao và làm thay đổi bản đồ thế giới. Khi biển xâm nhập sâu vào đất liền, các vùng đất ven biển nhiễm mặn </a:t>
            </a:r>
            <a:r>
              <a:rPr lang="vi-VN" sz="2400" b="1" u="sng" dirty="0">
                <a:solidFill>
                  <a:srgbClr val="FF0000"/>
                </a:solidFill>
              </a:rPr>
              <a:t>ngày càng nhiều</a:t>
            </a:r>
            <a:r>
              <a:rPr lang="vi-VN" sz="2400" b="1" dirty="0">
                <a:solidFill>
                  <a:srgbClr val="002060"/>
                </a:solidFill>
              </a:rPr>
              <a:t>, nước ngọt sẽ ít hơn. Các đảo và quần đảo có thể bị </a:t>
            </a:r>
            <a:r>
              <a:rPr lang="vi-VN" sz="2400" b="1" u="sng" dirty="0">
                <a:solidFill>
                  <a:srgbClr val="FF0000"/>
                </a:solidFill>
              </a:rPr>
              <a:t>nhấn chìm</a:t>
            </a:r>
            <a:r>
              <a:rPr lang="vi-VN" sz="2400" b="1" dirty="0">
                <a:solidFill>
                  <a:srgbClr val="002060"/>
                </a:solidFill>
              </a:rPr>
              <a:t>. Con người có thể </a:t>
            </a:r>
            <a:r>
              <a:rPr lang="vi-VN" sz="2400" b="1" u="sng" dirty="0">
                <a:solidFill>
                  <a:srgbClr val="FF0000"/>
                </a:solidFill>
              </a:rPr>
              <a:t>mất đất, mất nhà</a:t>
            </a:r>
            <a:r>
              <a:rPr lang="vi-VN" sz="2400" b="1" dirty="0">
                <a:solidFill>
                  <a:srgbClr val="002060"/>
                </a:solidFill>
              </a:rPr>
              <a:t>.</a:t>
            </a:r>
          </a:p>
          <a:p>
            <a:r>
              <a:rPr lang="en-US" sz="2400" b="1" dirty="0">
                <a:solidFill>
                  <a:srgbClr val="002060"/>
                </a:solidFill>
              </a:rPr>
              <a:t>    </a:t>
            </a:r>
            <a:r>
              <a:rPr lang="vi-VN" sz="2400" b="1" dirty="0">
                <a:solidFill>
                  <a:srgbClr val="002060"/>
                </a:solidFill>
              </a:rPr>
              <a:t>Để thoát khỏi những thảm hoạ do băng tan, con người cần chung tay </a:t>
            </a:r>
            <a:r>
              <a:rPr lang="vi-VN" sz="2400" b="1" u="sng" dirty="0">
                <a:solidFill>
                  <a:srgbClr val="FF0000"/>
                </a:solidFill>
              </a:rPr>
              <a:t>bảo vệ môi trường</a:t>
            </a:r>
            <a:r>
              <a:rPr lang="vi-VN" sz="2400" b="1" dirty="0">
                <a:solidFill>
                  <a:srgbClr val="002060"/>
                </a:solidFill>
              </a:rPr>
              <a:t>. Đó cũng là cách bảo vệ sự sống của chính mình và nhân loại.</a:t>
            </a:r>
          </a:p>
          <a:p>
            <a:r>
              <a:rPr lang="en-US" sz="2400" b="1" dirty="0">
                <a:solidFill>
                  <a:srgbClr val="002060"/>
                </a:solidFill>
              </a:rPr>
              <a:t>                                                                                            </a:t>
            </a:r>
            <a:r>
              <a:rPr lang="vi-VN" sz="2400" b="1" dirty="0">
                <a:solidFill>
                  <a:srgbClr val="002060"/>
                </a:solidFill>
              </a:rPr>
              <a:t>(</a:t>
            </a:r>
            <a:r>
              <a:rPr lang="vi-VN" sz="2400" b="1" i="1" dirty="0">
                <a:solidFill>
                  <a:srgbClr val="002060"/>
                </a:solidFill>
              </a:rPr>
              <a:t>Theo</a:t>
            </a:r>
            <a:r>
              <a:rPr lang="vi-VN" sz="2400" b="1" dirty="0">
                <a:solidFill>
                  <a:srgbClr val="002060"/>
                </a:solidFill>
              </a:rPr>
              <a:t> Trịnh Xuân Thuận)</a:t>
            </a:r>
          </a:p>
        </p:txBody>
      </p:sp>
      <p:sp>
        <p:nvSpPr>
          <p:cNvPr id="2" name="TextBox 1">
            <a:extLst>
              <a:ext uri="{FF2B5EF4-FFF2-40B4-BE49-F238E27FC236}">
                <a16:creationId xmlns:a16="http://schemas.microsoft.com/office/drawing/2014/main" id="{58EBE5A3-2B43-E0E5-1AB8-28AF02453AAE}"/>
              </a:ext>
            </a:extLst>
          </p:cNvPr>
          <p:cNvSpPr txBox="1"/>
          <p:nvPr/>
        </p:nvSpPr>
        <p:spPr>
          <a:xfrm>
            <a:off x="3012994" y="482739"/>
            <a:ext cx="5905501"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libri" panose="020F0502020204030204" pitchFamily="34" charset="0"/>
                <a:cs typeface="Calibri" panose="020F0502020204030204" pitchFamily="34" charset="0"/>
              </a:rPr>
              <a:t>BĂNG TAN</a:t>
            </a:r>
          </a:p>
        </p:txBody>
      </p:sp>
    </p:spTree>
    <p:extLst>
      <p:ext uri="{BB962C8B-B14F-4D97-AF65-F5344CB8AC3E}">
        <p14:creationId xmlns:p14="http://schemas.microsoft.com/office/powerpoint/2010/main" val="337830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_Văn_Bản 3">
            <a:extLst>
              <a:ext uri="{FF2B5EF4-FFF2-40B4-BE49-F238E27FC236}">
                <a16:creationId xmlns:a16="http://schemas.microsoft.com/office/drawing/2014/main" id="{C0A07CF7-CBC6-4023-A2D6-568380FB1F99}"/>
              </a:ext>
            </a:extLst>
          </p:cNvPr>
          <p:cNvSpPr txBox="1"/>
          <p:nvPr/>
        </p:nvSpPr>
        <p:spPr>
          <a:xfrm>
            <a:off x="781268" y="5774443"/>
            <a:ext cx="2983239"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cánh</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cụt</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5276645" y="5774444"/>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Times New Roman" pitchFamily="18" charset="0"/>
                <a:cs typeface="Times New Roman" pitchFamily="18" charset="0"/>
              </a:rPr>
              <a:t>gấu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trắng</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9061510" y="5810532"/>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băng</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tan</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4CD128FE-9C2F-1F8C-0DDA-AA6FE77BECB0}"/>
              </a:ext>
            </a:extLst>
          </p:cNvPr>
          <p:cNvPicPr>
            <a:picLocks noChangeAspect="1"/>
          </p:cNvPicPr>
          <p:nvPr/>
        </p:nvPicPr>
        <p:blipFill>
          <a:blip r:embed="rId3"/>
          <a:stretch>
            <a:fillRect/>
          </a:stretch>
        </p:blipFill>
        <p:spPr>
          <a:xfrm>
            <a:off x="923459" y="1640097"/>
            <a:ext cx="2698858" cy="3875232"/>
          </a:xfrm>
          <a:prstGeom prst="rect">
            <a:avLst/>
          </a:prstGeom>
        </p:spPr>
      </p:pic>
      <p:pic>
        <p:nvPicPr>
          <p:cNvPr id="3" name="Picture 2">
            <a:extLst>
              <a:ext uri="{FF2B5EF4-FFF2-40B4-BE49-F238E27FC236}">
                <a16:creationId xmlns:a16="http://schemas.microsoft.com/office/drawing/2014/main" id="{C98B1497-F4E4-92A9-3FB6-6A77D6178E2C}"/>
              </a:ext>
            </a:extLst>
          </p:cNvPr>
          <p:cNvPicPr>
            <a:picLocks noChangeAspect="1"/>
          </p:cNvPicPr>
          <p:nvPr/>
        </p:nvPicPr>
        <p:blipFill>
          <a:blip r:embed="rId4"/>
          <a:stretch>
            <a:fillRect/>
          </a:stretch>
        </p:blipFill>
        <p:spPr>
          <a:xfrm>
            <a:off x="3922003" y="1640097"/>
            <a:ext cx="3967434" cy="3875232"/>
          </a:xfrm>
          <a:prstGeom prst="rect">
            <a:avLst/>
          </a:prstGeom>
        </p:spPr>
      </p:pic>
      <p:pic>
        <p:nvPicPr>
          <p:cNvPr id="5" name="Picture 4">
            <a:extLst>
              <a:ext uri="{FF2B5EF4-FFF2-40B4-BE49-F238E27FC236}">
                <a16:creationId xmlns:a16="http://schemas.microsoft.com/office/drawing/2014/main" id="{452848A6-9B8A-B02C-A0C8-DF045C278FA3}"/>
              </a:ext>
            </a:extLst>
          </p:cNvPr>
          <p:cNvPicPr>
            <a:picLocks noChangeAspect="1"/>
          </p:cNvPicPr>
          <p:nvPr/>
        </p:nvPicPr>
        <p:blipFill>
          <a:blip r:embed="rId5"/>
          <a:stretch>
            <a:fillRect/>
          </a:stretch>
        </p:blipFill>
        <p:spPr>
          <a:xfrm>
            <a:off x="8162465" y="1597623"/>
            <a:ext cx="3505893" cy="3960180"/>
          </a:xfrm>
          <a:prstGeom prst="rect">
            <a:avLst/>
          </a:prstGeom>
        </p:spPr>
      </p:pic>
      <p:sp>
        <p:nvSpPr>
          <p:cNvPr id="6" name="TextBox 5">
            <a:extLst>
              <a:ext uri="{FF2B5EF4-FFF2-40B4-BE49-F238E27FC236}">
                <a16:creationId xmlns:a16="http://schemas.microsoft.com/office/drawing/2014/main" id="{D8198108-EF49-3155-DDCA-0C414C5F2704}"/>
              </a:ext>
            </a:extLst>
          </p:cNvPr>
          <p:cNvSpPr txBox="1"/>
          <p:nvPr/>
        </p:nvSpPr>
        <p:spPr>
          <a:xfrm>
            <a:off x="2969654" y="68817"/>
            <a:ext cx="5905501" cy="156966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TRÒ CHƠI:</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libri" panose="020F0502020204030204" pitchFamily="34" charset="0"/>
                <a:cs typeface="Calibri" panose="020F0502020204030204" pitchFamily="34" charset="0"/>
              </a:rPr>
              <a:t>AI NHANH – AI ĐÚNG?</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771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animBg="1"/>
      <p:bldP spid="13" grpId="0" animBg="1"/>
      <p:bldP spid="1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5"/>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5"/>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6"/>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7"/>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8"/>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6"/>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7"/>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8"/>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6"/>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7"/>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8"/>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3</a:t>
            </a:r>
          </a:p>
        </p:txBody>
      </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1"/>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34722922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5"/>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6"/>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7"/>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6"/>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5"/>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6"/>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7"/>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0"/>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704177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8"/>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1"/>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1"/>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id="{DCED7CD0-BF4F-8AC1-BA12-E7093525ED2E}"/>
              </a:ext>
            </a:extLst>
          </p:cNvPr>
          <p:cNvSpPr txBox="1"/>
          <p:nvPr/>
        </p:nvSpPr>
        <p:spPr>
          <a:xfrm>
            <a:off x="3310904" y="175616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err="1">
                <a:latin typeface="Calibri" panose="020F0502020204030204" pitchFamily="34" charset="0"/>
                <a:cs typeface="Calibri" panose="020F0502020204030204" pitchFamily="34" charset="0"/>
              </a:rPr>
              <a:t>Luyện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endParaRPr lang="en-US" sz="3200" dirty="0">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id="{2382C161-5F20-55CB-9A5E-7F7C4C2BFC31}"/>
              </a:ext>
            </a:extLst>
          </p:cNvPr>
          <p:cNvPicPr>
            <a:picLocks noChangeAspect="1"/>
          </p:cNvPicPr>
          <p:nvPr/>
        </p:nvPicPr>
        <p:blipFill>
          <a:blip r:embed="rId12"/>
          <a:stretch>
            <a:fillRect/>
          </a:stretch>
        </p:blipFill>
        <p:spPr>
          <a:xfrm rot="737208" flipH="1">
            <a:off x="2183304" y="1657430"/>
            <a:ext cx="919996" cy="919996"/>
          </a:xfrm>
          <a:prstGeom prst="rect">
            <a:avLst/>
          </a:prstGeom>
        </p:spPr>
      </p:pic>
      <p:pic>
        <p:nvPicPr>
          <p:cNvPr id="30" name="Picture 29">
            <a:extLst>
              <a:ext uri="{FF2B5EF4-FFF2-40B4-BE49-F238E27FC236}">
                <a16:creationId xmlns:a16="http://schemas.microsoft.com/office/drawing/2014/main" id="{0304DCB1-0447-078F-F979-F9A15C83E894}"/>
              </a:ext>
            </a:extLst>
          </p:cNvPr>
          <p:cNvPicPr>
            <a:picLocks noChangeAspect="1"/>
          </p:cNvPicPr>
          <p:nvPr/>
        </p:nvPicPr>
        <p:blipFill>
          <a:blip r:embed="rId12"/>
          <a:stretch>
            <a:fillRect/>
          </a:stretch>
        </p:blipFill>
        <p:spPr>
          <a:xfrm rot="737208" flipH="1">
            <a:off x="2122840" y="2712392"/>
            <a:ext cx="919996" cy="919996"/>
          </a:xfrm>
          <a:prstGeom prst="rect">
            <a:avLst/>
          </a:prstGeom>
        </p:spPr>
      </p:pic>
      <p:sp>
        <p:nvSpPr>
          <p:cNvPr id="33" name="TextBox 40">
            <a:extLst>
              <a:ext uri="{FF2B5EF4-FFF2-40B4-BE49-F238E27FC236}">
                <a16:creationId xmlns:a16="http://schemas.microsoft.com/office/drawing/2014/main" id="{28AE212F-EC6B-B816-C10E-2E40822B844E}"/>
              </a:ext>
            </a:extLst>
          </p:cNvPr>
          <p:cNvSpPr txBox="1"/>
          <p:nvPr/>
        </p:nvSpPr>
        <p:spPr>
          <a:xfrm>
            <a:off x="3320689" y="2783538"/>
            <a:ext cx="935002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err="1">
                <a:latin typeface="Calibri" panose="020F0502020204030204" pitchFamily="34" charset="0"/>
                <a:cs typeface="Calibri" panose="020F0502020204030204" pitchFamily="34" charset="0"/>
              </a:rPr>
              <a:t>Chuẩn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bị</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bài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từ</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câu</a:t>
            </a:r>
            <a:r>
              <a:rPr lang="en-US" sz="3200" dirty="0">
                <a:latin typeface="Calibri" panose="020F0502020204030204" pitchFamily="34" charset="0"/>
                <a:cs typeface="Calibri" panose="020F0502020204030204" pitchFamily="34" charset="0"/>
              </a:rPr>
              <a:t> </a:t>
            </a:r>
          </a:p>
          <a:p>
            <a:pPr algn="just">
              <a:lnSpc>
                <a:spcPct val="150000"/>
              </a:lnSpc>
            </a:pPr>
            <a:r>
              <a:rPr lang="en-US" sz="3200" dirty="0" err="1">
                <a:solidFill>
                  <a:srgbClr val="FF0000"/>
                </a:solidFill>
                <a:latin typeface="Calibri" panose="020F0502020204030204" pitchFamily="34" charset="0"/>
                <a:cs typeface="Calibri" panose="020F0502020204030204" pitchFamily="34" charset="0"/>
              </a:rPr>
              <a:t>Luyện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tập</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lựa</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chọn</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từ</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ngữ</a:t>
            </a:r>
            <a:endParaRPr lang="en-US" sz="3200" dirty="0">
              <a:solidFill>
                <a:srgbClr val="FF0000"/>
              </a:solidFill>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B1E54C71-C2A5-3BEA-73E9-906AC1287690}"/>
              </a:ext>
            </a:extLst>
          </p:cNvPr>
          <p:cNvPicPr>
            <a:picLocks noChangeAspect="1"/>
          </p:cNvPicPr>
          <p:nvPr/>
        </p:nvPicPr>
        <p:blipFill>
          <a:blip r:embed="rId13"/>
          <a:stretch>
            <a:fillRect/>
          </a:stretch>
        </p:blipFill>
        <p:spPr>
          <a:xfrm>
            <a:off x="3310904" y="639600"/>
            <a:ext cx="4974767" cy="1261981"/>
          </a:xfrm>
          <a:prstGeom prst="rect">
            <a:avLst/>
          </a:prstGeom>
        </p:spPr>
      </p:pic>
    </p:spTree>
    <p:extLst>
      <p:ext uri="{BB962C8B-B14F-4D97-AF65-F5344CB8AC3E}">
        <p14:creationId xmlns:p14="http://schemas.microsoft.com/office/powerpoint/2010/main" val="353489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43FE67C-A565-6B94-0DCA-D05D460403DE}"/>
              </a:ext>
            </a:extLst>
          </p:cNvPr>
          <p:cNvPicPr>
            <a:picLocks noChangeAspect="1"/>
          </p:cNvPicPr>
          <p:nvPr/>
        </p:nvPicPr>
        <p:blipFill>
          <a:blip r:embed="rId3"/>
          <a:stretch>
            <a:fillRect/>
          </a:stretch>
        </p:blipFill>
        <p:spPr>
          <a:xfrm>
            <a:off x="4164116" y="4099933"/>
            <a:ext cx="4425704" cy="2766641"/>
          </a:xfrm>
          <a:prstGeom prst="rect">
            <a:avLst/>
          </a:prstGeom>
        </p:spPr>
      </p:pic>
      <p:pic>
        <p:nvPicPr>
          <p:cNvPr id="4" name="Picture 2" descr="Hình ảnh Vẽ Tay Phim Hoạt Hình Sông Băng Tan Chảy Yếu Tố Chim Cánh Cụt PNG  , Chim Cánh Cụt, Sông Băng, Sự Nóng Lên Toàn Cầu PNG miễn phí tải">
            <a:extLst>
              <a:ext uri="{FF2B5EF4-FFF2-40B4-BE49-F238E27FC236}">
                <a16:creationId xmlns:a16="http://schemas.microsoft.com/office/drawing/2014/main" id="{13D71117-1ADE-D0FE-8C64-37E03B4586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740"/>
          <a:stretch/>
        </p:blipFill>
        <p:spPr bwMode="auto">
          <a:xfrm>
            <a:off x="0" y="2729345"/>
            <a:ext cx="3602182" cy="4128655"/>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22" name="Picture 21">
            <a:extLst>
              <a:ext uri="{FF2B5EF4-FFF2-40B4-BE49-F238E27FC236}">
                <a16:creationId xmlns:a16="http://schemas.microsoft.com/office/drawing/2014/main" id="{76D1CA99-945B-8929-2154-3766EBD11990}"/>
              </a:ext>
            </a:extLst>
          </p:cNvPr>
          <p:cNvPicPr>
            <a:picLocks noChangeAspect="1"/>
          </p:cNvPicPr>
          <p:nvPr/>
        </p:nvPicPr>
        <p:blipFill>
          <a:blip r:embed="rId6"/>
          <a:stretch>
            <a:fillRect/>
          </a:stretch>
        </p:blipFill>
        <p:spPr>
          <a:xfrm>
            <a:off x="4954887" y="19139"/>
            <a:ext cx="2542252" cy="920576"/>
          </a:xfrm>
          <a:prstGeom prst="rect">
            <a:avLst/>
          </a:prstGeom>
        </p:spPr>
      </p:pic>
      <p:pic>
        <p:nvPicPr>
          <p:cNvPr id="32" name="Picture 31">
            <a:extLst>
              <a:ext uri="{FF2B5EF4-FFF2-40B4-BE49-F238E27FC236}">
                <a16:creationId xmlns:a16="http://schemas.microsoft.com/office/drawing/2014/main" id="{AF2ECD5A-C445-88E7-6EEC-28E215E927B7}"/>
              </a:ext>
            </a:extLst>
          </p:cNvPr>
          <p:cNvPicPr>
            <a:picLocks noChangeAspect="1"/>
          </p:cNvPicPr>
          <p:nvPr/>
        </p:nvPicPr>
        <p:blipFill>
          <a:blip r:embed="rId7"/>
          <a:stretch>
            <a:fillRect/>
          </a:stretch>
        </p:blipFill>
        <p:spPr>
          <a:xfrm rot="21019049">
            <a:off x="2206076" y="705023"/>
            <a:ext cx="2792210" cy="1481456"/>
          </a:xfrm>
          <a:prstGeom prst="rect">
            <a:avLst/>
          </a:prstGeom>
        </p:spPr>
      </p:pic>
      <p:sp>
        <p:nvSpPr>
          <p:cNvPr id="3" name="TextBox 2">
            <a:extLst>
              <a:ext uri="{FF2B5EF4-FFF2-40B4-BE49-F238E27FC236}">
                <a16:creationId xmlns:a16="http://schemas.microsoft.com/office/drawing/2014/main" id="{A3025C5E-2BEF-56AA-F6E7-6978558B7E32}"/>
              </a:ext>
            </a:extLst>
          </p:cNvPr>
          <p:cNvSpPr txBox="1"/>
          <p:nvPr/>
        </p:nvSpPr>
        <p:spPr>
          <a:xfrm>
            <a:off x="3125682" y="1117390"/>
            <a:ext cx="5905501" cy="230832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BÀI 27</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9600" b="1" dirty="0">
                <a:solidFill>
                  <a:srgbClr val="FF0000"/>
                </a:solidFill>
                <a:latin typeface="Calibri" panose="020F0502020204030204" pitchFamily="34" charset="0"/>
                <a:cs typeface="Calibri" panose="020F0502020204030204" pitchFamily="34" charset="0"/>
              </a:rPr>
              <a:t>BĂNG </a:t>
            </a:r>
            <a:r>
              <a:rPr lang="en-US" sz="9600" b="1" dirty="0" smtClean="0">
                <a:solidFill>
                  <a:srgbClr val="FF0000"/>
                </a:solidFill>
                <a:latin typeface="Calibri" panose="020F0502020204030204" pitchFamily="34" charset="0"/>
                <a:cs typeface="Calibri" panose="020F0502020204030204" pitchFamily="34" charset="0"/>
              </a:rPr>
              <a:t>TAN</a:t>
            </a:r>
            <a:endParaRPr lang="en-US" sz="9600" b="1" dirty="0">
              <a:solidFill>
                <a:srgbClr val="FF000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81EF2572-283D-04FD-675A-CB2A9C540D36}"/>
              </a:ext>
            </a:extLst>
          </p:cNvPr>
          <p:cNvPicPr>
            <a:picLocks noChangeAspect="1"/>
          </p:cNvPicPr>
          <p:nvPr/>
        </p:nvPicPr>
        <p:blipFill>
          <a:blip r:embed="rId8"/>
          <a:stretch>
            <a:fillRect/>
          </a:stretch>
        </p:blipFill>
        <p:spPr>
          <a:xfrm>
            <a:off x="9013969" y="2727625"/>
            <a:ext cx="3177886" cy="4128655"/>
          </a:xfrm>
          <a:prstGeom prst="rect">
            <a:avLst/>
          </a:prstGeom>
        </p:spPr>
      </p:pic>
    </p:spTree>
    <p:extLst>
      <p:ext uri="{BB962C8B-B14F-4D97-AF65-F5344CB8AC3E}">
        <p14:creationId xmlns:p14="http://schemas.microsoft.com/office/powerpoint/2010/main" val="3154493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6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0-#ppt_w/2"/>
                                          </p:val>
                                        </p:tav>
                                        <p:tav tm="100000">
                                          <p:val>
                                            <p:strVal val="#ppt_x"/>
                                          </p:val>
                                        </p:tav>
                                      </p:tavLst>
                                    </p:anim>
                                    <p:anim calcmode="lin" valueType="num">
                                      <p:cBhvr additive="base">
                                        <p:cTn id="12"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heel(1)">
                                      <p:cBhvr>
                                        <p:cTn id="1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8"/>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0"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1"/>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1"/>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2"/>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id="{CE5DBFAD-6D08-8FB3-CA33-8F34AB9D2178}"/>
              </a:ext>
            </a:extLst>
          </p:cNvPr>
          <p:cNvPicPr>
            <a:picLocks noChangeAspect="1"/>
          </p:cNvPicPr>
          <p:nvPr/>
        </p:nvPicPr>
        <p:blipFill>
          <a:blip r:embed="rId13"/>
          <a:stretch>
            <a:fillRect/>
          </a:stretch>
        </p:blipFill>
        <p:spPr>
          <a:xfrm>
            <a:off x="1727437" y="1165025"/>
            <a:ext cx="9175275" cy="1670449"/>
          </a:xfrm>
          <a:prstGeom prst="rect">
            <a:avLst/>
          </a:prstGeom>
        </p:spPr>
      </p:pic>
    </p:spTree>
    <p:extLst>
      <p:ext uri="{BB962C8B-B14F-4D97-AF65-F5344CB8AC3E}">
        <p14:creationId xmlns:p14="http://schemas.microsoft.com/office/powerpoint/2010/main" val="2536188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6"/>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8"/>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8"/>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0"/>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id="{C669304C-F1E4-7BD6-E1DE-6F2C728DC2C9}"/>
                </a:ext>
              </a:extLst>
            </p:cNvPr>
            <p:cNvPicPr>
              <a:picLocks noChangeAspect="1"/>
            </p:cNvPicPr>
            <p:nvPr/>
          </p:nvPicPr>
          <p:blipFill>
            <a:blip r:embed="rId11"/>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id="{55CF381B-B371-379D-0AF7-2EE61DC93396}"/>
                </a:ext>
              </a:extLst>
            </p:cNvPr>
            <p:cNvPicPr>
              <a:picLocks noChangeAspect="1"/>
            </p:cNvPicPr>
            <p:nvPr/>
          </p:nvPicPr>
          <p:blipFill>
            <a:blip r:embed="rId12"/>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3"/>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id="{5C04AB8B-A0A5-EE8A-77A1-44DB7C13819B}"/>
              </a:ext>
            </a:extLst>
          </p:cNvPr>
          <p:cNvPicPr>
            <a:picLocks noChangeAspect="1"/>
          </p:cNvPicPr>
          <p:nvPr/>
        </p:nvPicPr>
        <p:blipFill>
          <a:blip r:embed="rId14"/>
          <a:stretch>
            <a:fillRect/>
          </a:stretch>
        </p:blipFill>
        <p:spPr>
          <a:xfrm>
            <a:off x="2185857" y="715843"/>
            <a:ext cx="7401185" cy="1292464"/>
          </a:xfrm>
          <a:prstGeom prst="rect">
            <a:avLst/>
          </a:prstGeom>
        </p:spPr>
      </p:pic>
    </p:spTree>
    <p:extLst>
      <p:ext uri="{BB962C8B-B14F-4D97-AF65-F5344CB8AC3E}">
        <p14:creationId xmlns:p14="http://schemas.microsoft.com/office/powerpoint/2010/main" val="255029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30" name="TextBox 29">
            <a:extLst>
              <a:ext uri="{FF2B5EF4-FFF2-40B4-BE49-F238E27FC236}">
                <a16:creationId xmlns:a16="http://schemas.microsoft.com/office/drawing/2014/main" id="{1FE69DE7-A4EF-488E-02AF-3994A87C5E29}"/>
              </a:ext>
            </a:extLst>
          </p:cNvPr>
          <p:cNvSpPr txBox="1"/>
          <p:nvPr/>
        </p:nvSpPr>
        <p:spPr>
          <a:xfrm>
            <a:off x="647700" y="1084000"/>
            <a:ext cx="1092046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Trái Đất nóng lên là một trong những nguyên nhân dẫn đến hiện tượng băng tan ở cả Nam Cực và Bắc Cực.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TextBox 34">
            <a:extLst>
              <a:ext uri="{FF2B5EF4-FFF2-40B4-BE49-F238E27FC236}">
                <a16:creationId xmlns:a16="http://schemas.microsoft.com/office/drawing/2014/main" id="{E8813753-7885-1527-EFA1-123F1D7C1E48}"/>
              </a:ext>
            </a:extLst>
          </p:cNvPr>
          <p:cNvSpPr txBox="1"/>
          <p:nvPr/>
        </p:nvSpPr>
        <p:spPr>
          <a:xfrm>
            <a:off x="408649" y="3827054"/>
            <a:ext cx="1139856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Để thoát khỏi những thảm hoạ do băng tan, con người cần chung tay bảo vệ môi trường. Đó cũng là cách bảo vệ sự sống của chính mình và nhân loại.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t>
            </a:r>
            <a:r>
              <a:rPr kumimoji="0" lang="vi-VN" sz="2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Theo</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Trịnh Xuân Thuận)</a:t>
            </a:r>
          </a:p>
        </p:txBody>
      </p:sp>
      <p:sp>
        <p:nvSpPr>
          <p:cNvPr id="2" name="TextBox 1">
            <a:extLst>
              <a:ext uri="{FF2B5EF4-FFF2-40B4-BE49-F238E27FC236}">
                <a16:creationId xmlns:a16="http://schemas.microsoft.com/office/drawing/2014/main" id="{58EBE5A3-2B43-E0E5-1AB8-28AF02453AAE}"/>
              </a:ext>
            </a:extLst>
          </p:cNvPr>
          <p:cNvSpPr txBox="1"/>
          <p:nvPr/>
        </p:nvSpPr>
        <p:spPr>
          <a:xfrm>
            <a:off x="3012994" y="482739"/>
            <a:ext cx="5905501" cy="7078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BĂNG TAN</a:t>
            </a:r>
          </a:p>
        </p:txBody>
      </p:sp>
    </p:spTree>
    <p:extLst>
      <p:ext uri="{BB962C8B-B14F-4D97-AF65-F5344CB8AC3E}">
        <p14:creationId xmlns:p14="http://schemas.microsoft.com/office/powerpoint/2010/main" val="1629021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6"/>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8"/>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8"/>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9"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3677920" y="766433"/>
            <a:ext cx="4204949" cy="1340476"/>
            <a:chOff x="139959" y="1387023"/>
            <a:chExt cx="4204949" cy="1340476"/>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929715" y="1564933"/>
              <a:ext cx="3415193" cy="1162566"/>
            </a:xfrm>
            <a:custGeom>
              <a:avLst/>
              <a:gdLst>
                <a:gd name="connsiteX0" fmla="*/ 0 w 3415193"/>
                <a:gd name="connsiteY0" fmla="*/ 283910 h 1162566"/>
                <a:gd name="connsiteX1" fmla="*/ 283910 w 3415193"/>
                <a:gd name="connsiteY1" fmla="*/ 0 h 1162566"/>
                <a:gd name="connsiteX2" fmla="*/ 3131283 w 3415193"/>
                <a:gd name="connsiteY2" fmla="*/ 0 h 1162566"/>
                <a:gd name="connsiteX3" fmla="*/ 3415193 w 3415193"/>
                <a:gd name="connsiteY3" fmla="*/ 283910 h 1162566"/>
                <a:gd name="connsiteX4" fmla="*/ 3415193 w 3415193"/>
                <a:gd name="connsiteY4" fmla="*/ 878656 h 1162566"/>
                <a:gd name="connsiteX5" fmla="*/ 3131283 w 3415193"/>
                <a:gd name="connsiteY5" fmla="*/ 1162566 h 1162566"/>
                <a:gd name="connsiteX6" fmla="*/ 283910 w 3415193"/>
                <a:gd name="connsiteY6" fmla="*/ 1162566 h 1162566"/>
                <a:gd name="connsiteX7" fmla="*/ 0 w 3415193"/>
                <a:gd name="connsiteY7" fmla="*/ 878656 h 1162566"/>
                <a:gd name="connsiteX8" fmla="*/ 0 w 3415193"/>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5193" h="1162566" fill="none" extrusionOk="0">
                  <a:moveTo>
                    <a:pt x="0" y="283910"/>
                  </a:moveTo>
                  <a:cubicBezTo>
                    <a:pt x="-7135" y="152114"/>
                    <a:pt x="106287" y="-13994"/>
                    <a:pt x="283910" y="0"/>
                  </a:cubicBezTo>
                  <a:cubicBezTo>
                    <a:pt x="1023994" y="-35273"/>
                    <a:pt x="2778249" y="-144294"/>
                    <a:pt x="3131283" y="0"/>
                  </a:cubicBezTo>
                  <a:cubicBezTo>
                    <a:pt x="3291702" y="1102"/>
                    <a:pt x="3407820" y="120894"/>
                    <a:pt x="3415193" y="283910"/>
                  </a:cubicBezTo>
                  <a:cubicBezTo>
                    <a:pt x="3385940" y="534842"/>
                    <a:pt x="3374952" y="759918"/>
                    <a:pt x="3415193" y="878656"/>
                  </a:cubicBezTo>
                  <a:cubicBezTo>
                    <a:pt x="3420573" y="1031386"/>
                    <a:pt x="3304750" y="1144496"/>
                    <a:pt x="3131283" y="1162566"/>
                  </a:cubicBezTo>
                  <a:cubicBezTo>
                    <a:pt x="1840739" y="1240091"/>
                    <a:pt x="1660513" y="1118863"/>
                    <a:pt x="283910" y="1162566"/>
                  </a:cubicBezTo>
                  <a:cubicBezTo>
                    <a:pt x="110929" y="1158082"/>
                    <a:pt x="-13467" y="1035271"/>
                    <a:pt x="0" y="878656"/>
                  </a:cubicBezTo>
                  <a:cubicBezTo>
                    <a:pt x="13131" y="645396"/>
                    <a:pt x="-27836" y="566914"/>
                    <a:pt x="0" y="283910"/>
                  </a:cubicBezTo>
                  <a:close/>
                </a:path>
                <a:path w="3415193" h="1162566" stroke="0" extrusionOk="0">
                  <a:moveTo>
                    <a:pt x="0" y="283910"/>
                  </a:moveTo>
                  <a:cubicBezTo>
                    <a:pt x="-5952" y="106547"/>
                    <a:pt x="106258" y="16890"/>
                    <a:pt x="283910" y="0"/>
                  </a:cubicBezTo>
                  <a:cubicBezTo>
                    <a:pt x="826492" y="-95379"/>
                    <a:pt x="2289145" y="58096"/>
                    <a:pt x="3131283" y="0"/>
                  </a:cubicBezTo>
                  <a:cubicBezTo>
                    <a:pt x="3283390" y="-3303"/>
                    <a:pt x="3406184" y="120636"/>
                    <a:pt x="3415193" y="283910"/>
                  </a:cubicBezTo>
                  <a:cubicBezTo>
                    <a:pt x="3418878" y="508945"/>
                    <a:pt x="3400612" y="619812"/>
                    <a:pt x="3415193" y="878656"/>
                  </a:cubicBezTo>
                  <a:cubicBezTo>
                    <a:pt x="3419633" y="1030178"/>
                    <a:pt x="3274255" y="1148792"/>
                    <a:pt x="3131283" y="1162566"/>
                  </a:cubicBezTo>
                  <a:cubicBezTo>
                    <a:pt x="1847481" y="1102660"/>
                    <a:pt x="1694418"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Chia </a:t>
              </a:r>
              <a:r>
                <a:rPr lang="en-US" sz="4800" b="1" dirty="0" err="1">
                  <a:solidFill>
                    <a:srgbClr val="002060"/>
                  </a:solidFill>
                  <a:latin typeface="UTM Duepuntozero" panose="02040603050506020204" pitchFamily="18" charset="0"/>
                </a:rPr>
                <a:t>đoạn</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0"/>
            <a:stretch>
              <a:fillRect/>
            </a:stretch>
          </p:blipFill>
          <p:spPr>
            <a:xfrm>
              <a:off x="139959" y="1387023"/>
              <a:ext cx="947057" cy="94705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1"/>
          <a:stretch>
            <a:fillRect/>
          </a:stretch>
        </p:blipFill>
        <p:spPr>
          <a:xfrm>
            <a:off x="7198943" y="4175528"/>
            <a:ext cx="4993057" cy="2682472"/>
          </a:xfrm>
          <a:prstGeom prst="rect">
            <a:avLst/>
          </a:prstGeom>
        </p:spPr>
      </p:pic>
      <p:sp>
        <p:nvSpPr>
          <p:cNvPr id="6" name="TextBox 5">
            <a:extLst>
              <a:ext uri="{FF2B5EF4-FFF2-40B4-BE49-F238E27FC236}">
                <a16:creationId xmlns:a16="http://schemas.microsoft.com/office/drawing/2014/main" id="{5D1499E4-41D9-B487-4CBD-9AFFB48558D0}"/>
              </a:ext>
            </a:extLst>
          </p:cNvPr>
          <p:cNvSpPr txBox="1"/>
          <p:nvPr/>
        </p:nvSpPr>
        <p:spPr>
          <a:xfrm>
            <a:off x="1399309" y="2325087"/>
            <a:ext cx="9033164" cy="2028697"/>
          </a:xfrm>
          <a:prstGeom prst="rect">
            <a:avLst/>
          </a:prstGeom>
          <a:noFill/>
        </p:spPr>
        <p:txBody>
          <a:bodyPr wrap="square">
            <a:spAutoFit/>
          </a:bodyPr>
          <a:lstStyle/>
          <a:p>
            <a:pPr marL="0" marR="0" algn="just">
              <a:lnSpc>
                <a:spcPct val="120000"/>
              </a:lnSpc>
              <a:spcBef>
                <a:spcPts val="0"/>
              </a:spcBef>
              <a:spcAft>
                <a:spcPts val="0"/>
              </a:spcAft>
            </a:pPr>
            <a:r>
              <a:rPr lang="en-US" sz="3600" b="1" dirty="0">
                <a:solidFill>
                  <a:srgbClr val="002060"/>
                </a:solidFill>
                <a:effectLst/>
                <a:latin typeface="Times New Roman" panose="02020603050405020304" pitchFamily="18" charset="0"/>
                <a:ea typeface="Calibri" panose="020F0502020204030204" pitchFamily="34" charset="0"/>
              </a:rPr>
              <a:t>+ </a:t>
            </a:r>
            <a:r>
              <a:rPr lang="en-US" sz="3600" b="1" dirty="0" err="1">
                <a:solidFill>
                  <a:srgbClr val="002060"/>
                </a:solidFill>
                <a:effectLst/>
                <a:latin typeface="Times New Roman" panose="02020603050405020304" pitchFamily="18" charset="0"/>
                <a:ea typeface="Calibri" panose="020F0502020204030204" pitchFamily="34" charset="0"/>
              </a:rPr>
              <a:t>Đoạn</a:t>
            </a:r>
            <a:r>
              <a:rPr lang="en-US" sz="3600" b="1" dirty="0">
                <a:solidFill>
                  <a:srgbClr val="002060"/>
                </a:solidFill>
                <a:effectLst/>
                <a:latin typeface="Times New Roman" panose="02020603050405020304" pitchFamily="18" charset="0"/>
                <a:ea typeface="Calibri" panose="020F0502020204030204" pitchFamily="34" charset="0"/>
              </a:rPr>
              <a:t> 1: </a:t>
            </a:r>
            <a:r>
              <a:rPr lang="en-US" sz="3600" b="1" dirty="0" err="1">
                <a:solidFill>
                  <a:srgbClr val="002060"/>
                </a:solidFill>
                <a:effectLst/>
                <a:latin typeface="Times New Roman" panose="02020603050405020304" pitchFamily="18" charset="0"/>
                <a:ea typeface="Calibri" panose="020F0502020204030204" pitchFamily="34" charset="0"/>
              </a:rPr>
              <a:t>từ</a:t>
            </a:r>
            <a:r>
              <a:rPr lang="en-US" sz="3600" b="1" dirty="0">
                <a:solidFill>
                  <a:srgbClr val="002060"/>
                </a:solidFill>
                <a:effectLst/>
                <a:latin typeface="Times New Roman" panose="02020603050405020304" pitchFamily="18" charset="0"/>
                <a:ea typeface="Calibri" panose="020F0502020204030204" pitchFamily="34" charset="0"/>
              </a:rPr>
              <a:t> </a:t>
            </a:r>
            <a:r>
              <a:rPr lang="en-US" sz="3600" b="1" dirty="0" err="1">
                <a:solidFill>
                  <a:srgbClr val="002060"/>
                </a:solidFill>
                <a:effectLst/>
                <a:latin typeface="Times New Roman" panose="02020603050405020304" pitchFamily="18" charset="0"/>
                <a:ea typeface="Calibri" panose="020F0502020204030204" pitchFamily="34" charset="0"/>
              </a:rPr>
              <a:t>đầu</a:t>
            </a:r>
            <a:r>
              <a:rPr lang="en-US" sz="3600" b="1" dirty="0">
                <a:solidFill>
                  <a:srgbClr val="002060"/>
                </a:solidFill>
                <a:effectLst/>
                <a:latin typeface="Times New Roman" panose="02020603050405020304" pitchFamily="18" charset="0"/>
                <a:ea typeface="Calibri" panose="020F0502020204030204" pitchFamily="34" charset="0"/>
              </a:rPr>
              <a:t> …… Nam </a:t>
            </a:r>
            <a:r>
              <a:rPr lang="en-US" sz="3600" b="1" dirty="0" err="1">
                <a:solidFill>
                  <a:srgbClr val="002060"/>
                </a:solidFill>
                <a:effectLst/>
                <a:latin typeface="Times New Roman" panose="02020603050405020304" pitchFamily="18" charset="0"/>
                <a:ea typeface="Calibri" panose="020F0502020204030204" pitchFamily="34" charset="0"/>
              </a:rPr>
              <a:t>Cực</a:t>
            </a:r>
            <a:r>
              <a:rPr lang="en-US" sz="3600" b="1" dirty="0">
                <a:solidFill>
                  <a:srgbClr val="002060"/>
                </a:solidFill>
                <a:effectLst/>
                <a:latin typeface="Times New Roman" panose="02020603050405020304" pitchFamily="18" charset="0"/>
                <a:ea typeface="Calibri" panose="020F0502020204030204" pitchFamily="34" charset="0"/>
              </a:rPr>
              <a:t> </a:t>
            </a:r>
            <a:r>
              <a:rPr lang="en-US" sz="3600" b="1" dirty="0" err="1">
                <a:solidFill>
                  <a:srgbClr val="002060"/>
                </a:solidFill>
                <a:effectLst/>
                <a:latin typeface="Times New Roman" panose="02020603050405020304" pitchFamily="18" charset="0"/>
                <a:ea typeface="Calibri" panose="020F0502020204030204" pitchFamily="34" charset="0"/>
              </a:rPr>
              <a:t>và</a:t>
            </a:r>
            <a:r>
              <a:rPr lang="en-US" sz="3600" b="1" dirty="0">
                <a:solidFill>
                  <a:srgbClr val="002060"/>
                </a:solidFill>
                <a:effectLst/>
                <a:latin typeface="Times New Roman" panose="02020603050405020304" pitchFamily="18" charset="0"/>
                <a:ea typeface="Calibri" panose="020F0502020204030204" pitchFamily="34" charset="0"/>
              </a:rPr>
              <a:t> </a:t>
            </a:r>
            <a:r>
              <a:rPr lang="en-US" sz="3600" b="1" dirty="0" err="1">
                <a:solidFill>
                  <a:srgbClr val="002060"/>
                </a:solidFill>
                <a:effectLst/>
                <a:latin typeface="Times New Roman" panose="02020603050405020304" pitchFamily="18" charset="0"/>
                <a:ea typeface="Calibri" panose="020F0502020204030204" pitchFamily="34" charset="0"/>
              </a:rPr>
              <a:t>Bắc</a:t>
            </a:r>
            <a:r>
              <a:rPr lang="en-US" sz="3600" b="1" dirty="0">
                <a:solidFill>
                  <a:srgbClr val="002060"/>
                </a:solidFill>
                <a:effectLst/>
                <a:latin typeface="Times New Roman" panose="02020603050405020304" pitchFamily="18" charset="0"/>
                <a:ea typeface="Calibri" panose="020F0502020204030204" pitchFamily="34" charset="0"/>
              </a:rPr>
              <a:t> </a:t>
            </a:r>
            <a:r>
              <a:rPr lang="en-US" sz="3600" b="1" dirty="0" err="1">
                <a:solidFill>
                  <a:srgbClr val="002060"/>
                </a:solidFill>
                <a:effectLst/>
                <a:latin typeface="Times New Roman" panose="02020603050405020304" pitchFamily="18" charset="0"/>
                <a:ea typeface="Calibri" panose="020F0502020204030204" pitchFamily="34" charset="0"/>
              </a:rPr>
              <a:t>Cực</a:t>
            </a:r>
            <a:r>
              <a:rPr lang="en-US" sz="3600" b="1" dirty="0">
                <a:solidFill>
                  <a:srgbClr val="002060"/>
                </a:solidFill>
                <a:effectLst/>
                <a:latin typeface="Times New Roman" panose="02020603050405020304" pitchFamily="18" charset="0"/>
                <a:ea typeface="Calibri" panose="020F0502020204030204" pitchFamily="34" charset="0"/>
              </a:rPr>
              <a:t>.</a:t>
            </a:r>
          </a:p>
          <a:p>
            <a:pPr marL="0" marR="0" algn="just">
              <a:lnSpc>
                <a:spcPct val="120000"/>
              </a:lnSpc>
              <a:spcBef>
                <a:spcPts val="0"/>
              </a:spcBef>
              <a:spcAft>
                <a:spcPts val="0"/>
              </a:spcAft>
            </a:pPr>
            <a:r>
              <a:rPr lang="en-US" sz="3600" b="1" dirty="0">
                <a:solidFill>
                  <a:srgbClr val="002060"/>
                </a:solidFill>
                <a:effectLst/>
                <a:latin typeface="Times New Roman" panose="02020603050405020304" pitchFamily="18" charset="0"/>
                <a:ea typeface="Calibri" panose="020F0502020204030204" pitchFamily="34" charset="0"/>
              </a:rPr>
              <a:t>+ </a:t>
            </a:r>
            <a:r>
              <a:rPr lang="en-US" sz="3600" b="1" dirty="0" err="1">
                <a:solidFill>
                  <a:srgbClr val="002060"/>
                </a:solidFill>
                <a:effectLst/>
                <a:latin typeface="Times New Roman" panose="02020603050405020304" pitchFamily="18" charset="0"/>
                <a:ea typeface="Calibri" panose="020F0502020204030204" pitchFamily="34" charset="0"/>
              </a:rPr>
              <a:t>Đoạn</a:t>
            </a:r>
            <a:r>
              <a:rPr lang="en-US" sz="3600" b="1" dirty="0">
                <a:solidFill>
                  <a:srgbClr val="002060"/>
                </a:solidFill>
                <a:effectLst/>
                <a:latin typeface="Times New Roman" panose="02020603050405020304" pitchFamily="18" charset="0"/>
                <a:ea typeface="Calibri" panose="020F0502020204030204" pitchFamily="34" charset="0"/>
              </a:rPr>
              <a:t> 2: </a:t>
            </a:r>
            <a:r>
              <a:rPr lang="en-US" sz="3600" b="1" dirty="0" err="1">
                <a:solidFill>
                  <a:srgbClr val="002060"/>
                </a:solidFill>
                <a:effectLst/>
                <a:latin typeface="Times New Roman" panose="02020603050405020304" pitchFamily="18" charset="0"/>
                <a:ea typeface="Calibri" panose="020F0502020204030204" pitchFamily="34" charset="0"/>
              </a:rPr>
              <a:t>tiếp</a:t>
            </a:r>
            <a:r>
              <a:rPr lang="en-US" sz="3600" b="1" dirty="0">
                <a:solidFill>
                  <a:srgbClr val="002060"/>
                </a:solidFill>
                <a:effectLst/>
                <a:latin typeface="Times New Roman" panose="02020603050405020304" pitchFamily="18" charset="0"/>
                <a:ea typeface="Calibri" panose="020F0502020204030204" pitchFamily="34" charset="0"/>
              </a:rPr>
              <a:t> </a:t>
            </a:r>
            <a:r>
              <a:rPr lang="en-US" sz="3600" b="1" dirty="0" err="1">
                <a:solidFill>
                  <a:srgbClr val="002060"/>
                </a:solidFill>
                <a:effectLst/>
                <a:latin typeface="Times New Roman" panose="02020603050405020304" pitchFamily="18" charset="0"/>
                <a:ea typeface="Calibri" panose="020F0502020204030204" pitchFamily="34" charset="0"/>
              </a:rPr>
              <a:t>theo</a:t>
            </a:r>
            <a:r>
              <a:rPr lang="en-US" sz="3600" b="1" dirty="0">
                <a:solidFill>
                  <a:srgbClr val="002060"/>
                </a:solidFill>
                <a:effectLst/>
                <a:latin typeface="Times New Roman" panose="02020603050405020304" pitchFamily="18" charset="0"/>
                <a:ea typeface="Calibri" panose="020F0502020204030204" pitchFamily="34" charset="0"/>
              </a:rPr>
              <a:t> ……. </a:t>
            </a:r>
            <a:r>
              <a:rPr lang="en-US" sz="3600" b="1" dirty="0" err="1">
                <a:solidFill>
                  <a:srgbClr val="002060"/>
                </a:solidFill>
                <a:effectLst/>
                <a:latin typeface="Times New Roman" panose="02020603050405020304" pitchFamily="18" charset="0"/>
                <a:ea typeface="Calibri" panose="020F0502020204030204" pitchFamily="34" charset="0"/>
              </a:rPr>
              <a:t>mất</a:t>
            </a:r>
            <a:r>
              <a:rPr lang="en-US" sz="3600" b="1" dirty="0">
                <a:solidFill>
                  <a:srgbClr val="002060"/>
                </a:solidFill>
                <a:effectLst/>
                <a:latin typeface="Times New Roman" panose="02020603050405020304" pitchFamily="18" charset="0"/>
                <a:ea typeface="Calibri" panose="020F0502020204030204" pitchFamily="34" charset="0"/>
              </a:rPr>
              <a:t> </a:t>
            </a:r>
            <a:r>
              <a:rPr lang="en-US" sz="3600" b="1" dirty="0" err="1">
                <a:solidFill>
                  <a:srgbClr val="002060"/>
                </a:solidFill>
                <a:effectLst/>
                <a:latin typeface="Times New Roman" panose="02020603050405020304" pitchFamily="18" charset="0"/>
                <a:ea typeface="Calibri" panose="020F0502020204030204" pitchFamily="34" charset="0"/>
              </a:rPr>
              <a:t>nhà</a:t>
            </a:r>
            <a:r>
              <a:rPr lang="en-US" sz="3600" b="1" dirty="0">
                <a:solidFill>
                  <a:srgbClr val="002060"/>
                </a:solidFill>
                <a:effectLst/>
                <a:latin typeface="Times New Roman" panose="02020603050405020304" pitchFamily="18" charset="0"/>
                <a:ea typeface="Calibri" panose="020F0502020204030204" pitchFamily="34" charset="0"/>
              </a:rPr>
              <a:t>.</a:t>
            </a:r>
          </a:p>
          <a:p>
            <a:pPr marL="0" marR="0" algn="just">
              <a:lnSpc>
                <a:spcPct val="120000"/>
              </a:lnSpc>
              <a:spcBef>
                <a:spcPts val="0"/>
              </a:spcBef>
              <a:spcAft>
                <a:spcPts val="0"/>
              </a:spcAft>
            </a:pPr>
            <a:r>
              <a:rPr lang="en-US" sz="3600" b="1" dirty="0">
                <a:solidFill>
                  <a:srgbClr val="002060"/>
                </a:solidFill>
                <a:effectLst/>
                <a:latin typeface="Times New Roman" panose="02020603050405020304" pitchFamily="18" charset="0"/>
                <a:ea typeface="Calibri" panose="020F0502020204030204" pitchFamily="34" charset="0"/>
              </a:rPr>
              <a:t>+ </a:t>
            </a:r>
            <a:r>
              <a:rPr lang="en-US" sz="3600" b="1" dirty="0" err="1">
                <a:solidFill>
                  <a:srgbClr val="002060"/>
                </a:solidFill>
                <a:effectLst/>
                <a:latin typeface="Times New Roman" panose="02020603050405020304" pitchFamily="18" charset="0"/>
                <a:ea typeface="Calibri" panose="020F0502020204030204" pitchFamily="34" charset="0"/>
              </a:rPr>
              <a:t>Đoạn</a:t>
            </a:r>
            <a:r>
              <a:rPr lang="en-US" sz="3600" b="1" dirty="0">
                <a:solidFill>
                  <a:srgbClr val="002060"/>
                </a:solidFill>
                <a:effectLst/>
                <a:latin typeface="Times New Roman" panose="02020603050405020304" pitchFamily="18" charset="0"/>
                <a:ea typeface="Calibri" panose="020F0502020204030204" pitchFamily="34" charset="0"/>
              </a:rPr>
              <a:t> 3: </a:t>
            </a:r>
            <a:r>
              <a:rPr lang="en-US" sz="3600" b="1" dirty="0" err="1">
                <a:solidFill>
                  <a:srgbClr val="002060"/>
                </a:solidFill>
                <a:effectLst/>
                <a:latin typeface="Times New Roman" panose="02020603050405020304" pitchFamily="18" charset="0"/>
                <a:ea typeface="Calibri" panose="020F0502020204030204" pitchFamily="34" charset="0"/>
              </a:rPr>
              <a:t>còn</a:t>
            </a:r>
            <a:r>
              <a:rPr lang="en-US" sz="3600" b="1" dirty="0">
                <a:solidFill>
                  <a:srgbClr val="002060"/>
                </a:solidFill>
                <a:effectLst/>
                <a:latin typeface="Times New Roman" panose="02020603050405020304" pitchFamily="18" charset="0"/>
                <a:ea typeface="Calibri" panose="020F0502020204030204" pitchFamily="34" charset="0"/>
              </a:rPr>
              <a:t> </a:t>
            </a:r>
            <a:r>
              <a:rPr lang="en-US" sz="3600" b="1" dirty="0" err="1">
                <a:solidFill>
                  <a:srgbClr val="002060"/>
                </a:solidFill>
                <a:effectLst/>
                <a:latin typeface="Times New Roman" panose="02020603050405020304" pitchFamily="18" charset="0"/>
                <a:ea typeface="Calibri" panose="020F0502020204030204" pitchFamily="34" charset="0"/>
              </a:rPr>
              <a:t>lại</a:t>
            </a:r>
            <a:endParaRPr lang="en-US" sz="3600" b="1"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99213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1053284" y="1222174"/>
            <a:ext cx="10390231" cy="3586758"/>
          </a:xfrm>
          <a:custGeom>
            <a:avLst/>
            <a:gdLst>
              <a:gd name="connsiteX0" fmla="*/ 0 w 10390231"/>
              <a:gd name="connsiteY0" fmla="*/ 449457 h 3586758"/>
              <a:gd name="connsiteX1" fmla="*/ 449457 w 10390231"/>
              <a:gd name="connsiteY1" fmla="*/ 0 h 3586758"/>
              <a:gd name="connsiteX2" fmla="*/ 937582 w 10390231"/>
              <a:gd name="connsiteY2" fmla="*/ 0 h 3586758"/>
              <a:gd name="connsiteX3" fmla="*/ 1520620 w 10390231"/>
              <a:gd name="connsiteY3" fmla="*/ 0 h 3586758"/>
              <a:gd name="connsiteX4" fmla="*/ 2103658 w 10390231"/>
              <a:gd name="connsiteY4" fmla="*/ 0 h 3586758"/>
              <a:gd name="connsiteX5" fmla="*/ 2496870 w 10390231"/>
              <a:gd name="connsiteY5" fmla="*/ 0 h 3586758"/>
              <a:gd name="connsiteX6" fmla="*/ 3079908 w 10390231"/>
              <a:gd name="connsiteY6" fmla="*/ 0 h 3586758"/>
              <a:gd name="connsiteX7" fmla="*/ 3568033 w 10390231"/>
              <a:gd name="connsiteY7" fmla="*/ 0 h 3586758"/>
              <a:gd name="connsiteX8" fmla="*/ 3961244 w 10390231"/>
              <a:gd name="connsiteY8" fmla="*/ 0 h 3586758"/>
              <a:gd name="connsiteX9" fmla="*/ 4829022 w 10390231"/>
              <a:gd name="connsiteY9" fmla="*/ 0 h 3586758"/>
              <a:gd name="connsiteX10" fmla="*/ 5506973 w 10390231"/>
              <a:gd name="connsiteY10" fmla="*/ 0 h 3586758"/>
              <a:gd name="connsiteX11" fmla="*/ 6090011 w 10390231"/>
              <a:gd name="connsiteY11" fmla="*/ 0 h 3586758"/>
              <a:gd name="connsiteX12" fmla="*/ 6862875 w 10390231"/>
              <a:gd name="connsiteY12" fmla="*/ 0 h 3586758"/>
              <a:gd name="connsiteX13" fmla="*/ 7540827 w 10390231"/>
              <a:gd name="connsiteY13" fmla="*/ 0 h 3586758"/>
              <a:gd name="connsiteX14" fmla="*/ 8123865 w 10390231"/>
              <a:gd name="connsiteY14" fmla="*/ 0 h 3586758"/>
              <a:gd name="connsiteX15" fmla="*/ 8517076 w 10390231"/>
              <a:gd name="connsiteY15" fmla="*/ 0 h 3586758"/>
              <a:gd name="connsiteX16" fmla="*/ 9100114 w 10390231"/>
              <a:gd name="connsiteY16" fmla="*/ 0 h 3586758"/>
              <a:gd name="connsiteX17" fmla="*/ 9940774 w 10390231"/>
              <a:gd name="connsiteY17" fmla="*/ 0 h 3586758"/>
              <a:gd name="connsiteX18" fmla="*/ 10390231 w 10390231"/>
              <a:gd name="connsiteY18" fmla="*/ 449457 h 3586758"/>
              <a:gd name="connsiteX19" fmla="*/ 10390231 w 10390231"/>
              <a:gd name="connsiteY19" fmla="*/ 1040783 h 3586758"/>
              <a:gd name="connsiteX20" fmla="*/ 10390231 w 10390231"/>
              <a:gd name="connsiteY20" fmla="*/ 1766501 h 3586758"/>
              <a:gd name="connsiteX21" fmla="*/ 10390231 w 10390231"/>
              <a:gd name="connsiteY21" fmla="*/ 2384705 h 3586758"/>
              <a:gd name="connsiteX22" fmla="*/ 10390231 w 10390231"/>
              <a:gd name="connsiteY22" fmla="*/ 3137301 h 3586758"/>
              <a:gd name="connsiteX23" fmla="*/ 9940774 w 10390231"/>
              <a:gd name="connsiteY23" fmla="*/ 3586758 h 3586758"/>
              <a:gd name="connsiteX24" fmla="*/ 9357736 w 10390231"/>
              <a:gd name="connsiteY24" fmla="*/ 3586758 h 3586758"/>
              <a:gd name="connsiteX25" fmla="*/ 8679785 w 10390231"/>
              <a:gd name="connsiteY25" fmla="*/ 3586758 h 3586758"/>
              <a:gd name="connsiteX26" fmla="*/ 7906920 w 10390231"/>
              <a:gd name="connsiteY26" fmla="*/ 3586758 h 3586758"/>
              <a:gd name="connsiteX27" fmla="*/ 7134056 w 10390231"/>
              <a:gd name="connsiteY27" fmla="*/ 3586758 h 3586758"/>
              <a:gd name="connsiteX28" fmla="*/ 6645931 w 10390231"/>
              <a:gd name="connsiteY28" fmla="*/ 3586758 h 3586758"/>
              <a:gd name="connsiteX29" fmla="*/ 6252719 w 10390231"/>
              <a:gd name="connsiteY29" fmla="*/ 3586758 h 3586758"/>
              <a:gd name="connsiteX30" fmla="*/ 5384942 w 10390231"/>
              <a:gd name="connsiteY30" fmla="*/ 3586758 h 3586758"/>
              <a:gd name="connsiteX31" fmla="*/ 4801904 w 10390231"/>
              <a:gd name="connsiteY31" fmla="*/ 3586758 h 3586758"/>
              <a:gd name="connsiteX32" fmla="*/ 4218866 w 10390231"/>
              <a:gd name="connsiteY32" fmla="*/ 3586758 h 3586758"/>
              <a:gd name="connsiteX33" fmla="*/ 3540915 w 10390231"/>
              <a:gd name="connsiteY33" fmla="*/ 3586758 h 3586758"/>
              <a:gd name="connsiteX34" fmla="*/ 2673137 w 10390231"/>
              <a:gd name="connsiteY34" fmla="*/ 3586758 h 3586758"/>
              <a:gd name="connsiteX35" fmla="*/ 2090099 w 10390231"/>
              <a:gd name="connsiteY35" fmla="*/ 3586758 h 3586758"/>
              <a:gd name="connsiteX36" fmla="*/ 1412148 w 10390231"/>
              <a:gd name="connsiteY36" fmla="*/ 3586758 h 3586758"/>
              <a:gd name="connsiteX37" fmla="*/ 449457 w 10390231"/>
              <a:gd name="connsiteY37" fmla="*/ 3586758 h 3586758"/>
              <a:gd name="connsiteX38" fmla="*/ 0 w 10390231"/>
              <a:gd name="connsiteY38" fmla="*/ 3137301 h 3586758"/>
              <a:gd name="connsiteX39" fmla="*/ 0 w 10390231"/>
              <a:gd name="connsiteY39" fmla="*/ 2519097 h 3586758"/>
              <a:gd name="connsiteX40" fmla="*/ 0 w 10390231"/>
              <a:gd name="connsiteY40" fmla="*/ 1793379 h 3586758"/>
              <a:gd name="connsiteX41" fmla="*/ 0 w 10390231"/>
              <a:gd name="connsiteY41" fmla="*/ 1121418 h 3586758"/>
              <a:gd name="connsiteX42" fmla="*/ 0 w 10390231"/>
              <a:gd name="connsiteY42" fmla="*/ 449457 h 35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90231" h="3586758" fill="none" extrusionOk="0">
                <a:moveTo>
                  <a:pt x="0" y="449457"/>
                </a:moveTo>
                <a:cubicBezTo>
                  <a:pt x="29211" y="202516"/>
                  <a:pt x="181834" y="33460"/>
                  <a:pt x="449457" y="0"/>
                </a:cubicBezTo>
                <a:cubicBezTo>
                  <a:pt x="595861" y="-7387"/>
                  <a:pt x="725372" y="16432"/>
                  <a:pt x="937582" y="0"/>
                </a:cubicBezTo>
                <a:cubicBezTo>
                  <a:pt x="1149792" y="-16432"/>
                  <a:pt x="1348174" y="4835"/>
                  <a:pt x="1520620" y="0"/>
                </a:cubicBezTo>
                <a:cubicBezTo>
                  <a:pt x="1693066" y="-4835"/>
                  <a:pt x="1945664" y="-14533"/>
                  <a:pt x="2103658" y="0"/>
                </a:cubicBezTo>
                <a:cubicBezTo>
                  <a:pt x="2261652" y="14533"/>
                  <a:pt x="2378807" y="835"/>
                  <a:pt x="2496870" y="0"/>
                </a:cubicBezTo>
                <a:cubicBezTo>
                  <a:pt x="2614933" y="-835"/>
                  <a:pt x="2850225" y="11639"/>
                  <a:pt x="3079908" y="0"/>
                </a:cubicBezTo>
                <a:cubicBezTo>
                  <a:pt x="3309591" y="-11639"/>
                  <a:pt x="3356667" y="3154"/>
                  <a:pt x="3568033" y="0"/>
                </a:cubicBezTo>
                <a:cubicBezTo>
                  <a:pt x="3779399" y="-3154"/>
                  <a:pt x="3825743" y="7512"/>
                  <a:pt x="3961244" y="0"/>
                </a:cubicBezTo>
                <a:cubicBezTo>
                  <a:pt x="4096745" y="-7512"/>
                  <a:pt x="4509225" y="41719"/>
                  <a:pt x="4829022" y="0"/>
                </a:cubicBezTo>
                <a:cubicBezTo>
                  <a:pt x="5148819" y="-41719"/>
                  <a:pt x="5269277" y="-13840"/>
                  <a:pt x="5506973" y="0"/>
                </a:cubicBezTo>
                <a:cubicBezTo>
                  <a:pt x="5744669" y="13840"/>
                  <a:pt x="5851375" y="-12099"/>
                  <a:pt x="6090011" y="0"/>
                </a:cubicBezTo>
                <a:cubicBezTo>
                  <a:pt x="6328647" y="12099"/>
                  <a:pt x="6686052" y="21312"/>
                  <a:pt x="6862875" y="0"/>
                </a:cubicBezTo>
                <a:cubicBezTo>
                  <a:pt x="7039698" y="-21312"/>
                  <a:pt x="7381280" y="152"/>
                  <a:pt x="7540827" y="0"/>
                </a:cubicBezTo>
                <a:cubicBezTo>
                  <a:pt x="7700374" y="-152"/>
                  <a:pt x="7904835" y="11809"/>
                  <a:pt x="8123865" y="0"/>
                </a:cubicBezTo>
                <a:cubicBezTo>
                  <a:pt x="8342895" y="-11809"/>
                  <a:pt x="8365991" y="-9528"/>
                  <a:pt x="8517076" y="0"/>
                </a:cubicBezTo>
                <a:cubicBezTo>
                  <a:pt x="8668161" y="9528"/>
                  <a:pt x="8887679" y="-20280"/>
                  <a:pt x="9100114" y="0"/>
                </a:cubicBezTo>
                <a:cubicBezTo>
                  <a:pt x="9312549" y="20280"/>
                  <a:pt x="9541726" y="-26684"/>
                  <a:pt x="9940774" y="0"/>
                </a:cubicBezTo>
                <a:cubicBezTo>
                  <a:pt x="10168427" y="-27325"/>
                  <a:pt x="10419024" y="228634"/>
                  <a:pt x="10390231" y="449457"/>
                </a:cubicBezTo>
                <a:cubicBezTo>
                  <a:pt x="10374471" y="621591"/>
                  <a:pt x="10406982" y="810611"/>
                  <a:pt x="10390231" y="1040783"/>
                </a:cubicBezTo>
                <a:cubicBezTo>
                  <a:pt x="10373480" y="1270955"/>
                  <a:pt x="10369258" y="1529143"/>
                  <a:pt x="10390231" y="1766501"/>
                </a:cubicBezTo>
                <a:cubicBezTo>
                  <a:pt x="10411204" y="2003859"/>
                  <a:pt x="10395742" y="2085796"/>
                  <a:pt x="10390231" y="2384705"/>
                </a:cubicBezTo>
                <a:cubicBezTo>
                  <a:pt x="10384720" y="2683614"/>
                  <a:pt x="10408718" y="2770171"/>
                  <a:pt x="10390231" y="3137301"/>
                </a:cubicBezTo>
                <a:cubicBezTo>
                  <a:pt x="10376663" y="3389504"/>
                  <a:pt x="10205711" y="3546414"/>
                  <a:pt x="9940774" y="3586758"/>
                </a:cubicBezTo>
                <a:cubicBezTo>
                  <a:pt x="9814846" y="3598742"/>
                  <a:pt x="9569724" y="3615803"/>
                  <a:pt x="9357736" y="3586758"/>
                </a:cubicBezTo>
                <a:cubicBezTo>
                  <a:pt x="9145748" y="3557713"/>
                  <a:pt x="8822563" y="3588705"/>
                  <a:pt x="8679785" y="3586758"/>
                </a:cubicBezTo>
                <a:cubicBezTo>
                  <a:pt x="8537007" y="3584811"/>
                  <a:pt x="8115382" y="3611061"/>
                  <a:pt x="7906920" y="3586758"/>
                </a:cubicBezTo>
                <a:cubicBezTo>
                  <a:pt x="7698459" y="3562455"/>
                  <a:pt x="7431887" y="3566231"/>
                  <a:pt x="7134056" y="3586758"/>
                </a:cubicBezTo>
                <a:cubicBezTo>
                  <a:pt x="6836225" y="3607285"/>
                  <a:pt x="6760835" y="3570022"/>
                  <a:pt x="6645931" y="3586758"/>
                </a:cubicBezTo>
                <a:cubicBezTo>
                  <a:pt x="6531028" y="3603494"/>
                  <a:pt x="6347240" y="3570783"/>
                  <a:pt x="6252719" y="3586758"/>
                </a:cubicBezTo>
                <a:cubicBezTo>
                  <a:pt x="6158198" y="3602733"/>
                  <a:pt x="5777763" y="3596457"/>
                  <a:pt x="5384942" y="3586758"/>
                </a:cubicBezTo>
                <a:cubicBezTo>
                  <a:pt x="4992121" y="3577059"/>
                  <a:pt x="5069348" y="3585471"/>
                  <a:pt x="4801904" y="3586758"/>
                </a:cubicBezTo>
                <a:cubicBezTo>
                  <a:pt x="4534460" y="3588045"/>
                  <a:pt x="4508521" y="3565577"/>
                  <a:pt x="4218866" y="3586758"/>
                </a:cubicBezTo>
                <a:cubicBezTo>
                  <a:pt x="3929211" y="3607939"/>
                  <a:pt x="3697218" y="3573685"/>
                  <a:pt x="3540915" y="3586758"/>
                </a:cubicBezTo>
                <a:cubicBezTo>
                  <a:pt x="3384612" y="3599831"/>
                  <a:pt x="2990519" y="3589901"/>
                  <a:pt x="2673137" y="3586758"/>
                </a:cubicBezTo>
                <a:cubicBezTo>
                  <a:pt x="2355755" y="3583615"/>
                  <a:pt x="2314279" y="3614305"/>
                  <a:pt x="2090099" y="3586758"/>
                </a:cubicBezTo>
                <a:cubicBezTo>
                  <a:pt x="1865919" y="3559211"/>
                  <a:pt x="1614330" y="3558655"/>
                  <a:pt x="1412148" y="3586758"/>
                </a:cubicBezTo>
                <a:cubicBezTo>
                  <a:pt x="1209966" y="3614861"/>
                  <a:pt x="808271" y="3576258"/>
                  <a:pt x="449457" y="3586758"/>
                </a:cubicBezTo>
                <a:cubicBezTo>
                  <a:pt x="177727" y="3590130"/>
                  <a:pt x="-31329" y="3405202"/>
                  <a:pt x="0" y="3137301"/>
                </a:cubicBezTo>
                <a:cubicBezTo>
                  <a:pt x="29597" y="2835679"/>
                  <a:pt x="-21298" y="2697270"/>
                  <a:pt x="0" y="2519097"/>
                </a:cubicBezTo>
                <a:cubicBezTo>
                  <a:pt x="21298" y="2340924"/>
                  <a:pt x="-27945" y="2039082"/>
                  <a:pt x="0" y="1793379"/>
                </a:cubicBezTo>
                <a:cubicBezTo>
                  <a:pt x="27945" y="1547676"/>
                  <a:pt x="-352" y="1416383"/>
                  <a:pt x="0" y="1121418"/>
                </a:cubicBezTo>
                <a:cubicBezTo>
                  <a:pt x="352" y="826453"/>
                  <a:pt x="20506" y="717867"/>
                  <a:pt x="0" y="449457"/>
                </a:cubicBezTo>
                <a:close/>
              </a:path>
              <a:path w="10390231" h="3586758" stroke="0" extrusionOk="0">
                <a:moveTo>
                  <a:pt x="0" y="449457"/>
                </a:moveTo>
                <a:cubicBezTo>
                  <a:pt x="678" y="221972"/>
                  <a:pt x="205977" y="8484"/>
                  <a:pt x="449457" y="0"/>
                </a:cubicBezTo>
                <a:cubicBezTo>
                  <a:pt x="726071" y="22817"/>
                  <a:pt x="1010694" y="-23206"/>
                  <a:pt x="1222321" y="0"/>
                </a:cubicBezTo>
                <a:cubicBezTo>
                  <a:pt x="1433948" y="23206"/>
                  <a:pt x="1466436" y="-7408"/>
                  <a:pt x="1710446" y="0"/>
                </a:cubicBezTo>
                <a:cubicBezTo>
                  <a:pt x="1954457" y="7408"/>
                  <a:pt x="2022802" y="954"/>
                  <a:pt x="2198571" y="0"/>
                </a:cubicBezTo>
                <a:cubicBezTo>
                  <a:pt x="2374340" y="-954"/>
                  <a:pt x="2670402" y="29062"/>
                  <a:pt x="2971436" y="0"/>
                </a:cubicBezTo>
                <a:cubicBezTo>
                  <a:pt x="3272471" y="-29062"/>
                  <a:pt x="3307601" y="8100"/>
                  <a:pt x="3554474" y="0"/>
                </a:cubicBezTo>
                <a:cubicBezTo>
                  <a:pt x="3801347" y="-8100"/>
                  <a:pt x="4202729" y="-34814"/>
                  <a:pt x="4422251" y="0"/>
                </a:cubicBezTo>
                <a:cubicBezTo>
                  <a:pt x="4641773" y="34814"/>
                  <a:pt x="4958645" y="28021"/>
                  <a:pt x="5290029" y="0"/>
                </a:cubicBezTo>
                <a:cubicBezTo>
                  <a:pt x="5621413" y="-28021"/>
                  <a:pt x="5694146" y="19084"/>
                  <a:pt x="6062893" y="0"/>
                </a:cubicBezTo>
                <a:cubicBezTo>
                  <a:pt x="6431640" y="-19084"/>
                  <a:pt x="6436076" y="-18293"/>
                  <a:pt x="6551018" y="0"/>
                </a:cubicBezTo>
                <a:cubicBezTo>
                  <a:pt x="6665961" y="18293"/>
                  <a:pt x="6770559" y="-1153"/>
                  <a:pt x="6944230" y="0"/>
                </a:cubicBezTo>
                <a:cubicBezTo>
                  <a:pt x="7117901" y="1153"/>
                  <a:pt x="7464628" y="13791"/>
                  <a:pt x="7812007" y="0"/>
                </a:cubicBezTo>
                <a:cubicBezTo>
                  <a:pt x="8159386" y="-13791"/>
                  <a:pt x="8270552" y="15277"/>
                  <a:pt x="8489958" y="0"/>
                </a:cubicBezTo>
                <a:cubicBezTo>
                  <a:pt x="8709364" y="-15277"/>
                  <a:pt x="8990310" y="-33298"/>
                  <a:pt x="9167910" y="0"/>
                </a:cubicBezTo>
                <a:cubicBezTo>
                  <a:pt x="9345510" y="33298"/>
                  <a:pt x="9773064" y="-10275"/>
                  <a:pt x="9940774" y="0"/>
                </a:cubicBezTo>
                <a:cubicBezTo>
                  <a:pt x="10204160" y="-4429"/>
                  <a:pt x="10392579" y="240988"/>
                  <a:pt x="10390231" y="449457"/>
                </a:cubicBezTo>
                <a:cubicBezTo>
                  <a:pt x="10378349" y="773823"/>
                  <a:pt x="10411794" y="961648"/>
                  <a:pt x="10390231" y="1175175"/>
                </a:cubicBezTo>
                <a:cubicBezTo>
                  <a:pt x="10368668" y="1388702"/>
                  <a:pt x="10396562" y="1592385"/>
                  <a:pt x="10390231" y="1820257"/>
                </a:cubicBezTo>
                <a:cubicBezTo>
                  <a:pt x="10383900" y="2048129"/>
                  <a:pt x="10393378" y="2334125"/>
                  <a:pt x="10390231" y="2545975"/>
                </a:cubicBezTo>
                <a:cubicBezTo>
                  <a:pt x="10387084" y="2757825"/>
                  <a:pt x="10415165" y="2865448"/>
                  <a:pt x="10390231" y="3137301"/>
                </a:cubicBezTo>
                <a:cubicBezTo>
                  <a:pt x="10431417" y="3374329"/>
                  <a:pt x="10197348" y="3591007"/>
                  <a:pt x="9940774" y="3586758"/>
                </a:cubicBezTo>
                <a:cubicBezTo>
                  <a:pt x="9776744" y="3595063"/>
                  <a:pt x="9563867" y="3599797"/>
                  <a:pt x="9452649" y="3586758"/>
                </a:cubicBezTo>
                <a:cubicBezTo>
                  <a:pt x="9341431" y="3573719"/>
                  <a:pt x="8825086" y="3604674"/>
                  <a:pt x="8584872" y="3586758"/>
                </a:cubicBezTo>
                <a:cubicBezTo>
                  <a:pt x="8344658" y="3568842"/>
                  <a:pt x="8124731" y="3559850"/>
                  <a:pt x="8001834" y="3586758"/>
                </a:cubicBezTo>
                <a:cubicBezTo>
                  <a:pt x="7878937" y="3613666"/>
                  <a:pt x="7460338" y="3564555"/>
                  <a:pt x="7134056" y="3586758"/>
                </a:cubicBezTo>
                <a:cubicBezTo>
                  <a:pt x="6807774" y="3608961"/>
                  <a:pt x="6519170" y="3623279"/>
                  <a:pt x="6266278" y="3586758"/>
                </a:cubicBezTo>
                <a:cubicBezTo>
                  <a:pt x="6013386" y="3550237"/>
                  <a:pt x="5857245" y="3599148"/>
                  <a:pt x="5683240" y="3586758"/>
                </a:cubicBezTo>
                <a:cubicBezTo>
                  <a:pt x="5509235" y="3574368"/>
                  <a:pt x="5400699" y="3584249"/>
                  <a:pt x="5290029" y="3586758"/>
                </a:cubicBezTo>
                <a:cubicBezTo>
                  <a:pt x="5179359" y="3589267"/>
                  <a:pt x="4915172" y="3589049"/>
                  <a:pt x="4801904" y="3586758"/>
                </a:cubicBezTo>
                <a:cubicBezTo>
                  <a:pt x="4688637" y="3584467"/>
                  <a:pt x="4517594" y="3591688"/>
                  <a:pt x="4313779" y="3586758"/>
                </a:cubicBezTo>
                <a:cubicBezTo>
                  <a:pt x="4109964" y="3581828"/>
                  <a:pt x="3907312" y="3609636"/>
                  <a:pt x="3540915" y="3586758"/>
                </a:cubicBezTo>
                <a:cubicBezTo>
                  <a:pt x="3174518" y="3563880"/>
                  <a:pt x="3263408" y="3574973"/>
                  <a:pt x="3147703" y="3586758"/>
                </a:cubicBezTo>
                <a:cubicBezTo>
                  <a:pt x="3031998" y="3598543"/>
                  <a:pt x="2881909" y="3607514"/>
                  <a:pt x="2659578" y="3586758"/>
                </a:cubicBezTo>
                <a:cubicBezTo>
                  <a:pt x="2437247" y="3566002"/>
                  <a:pt x="1985305" y="3574762"/>
                  <a:pt x="1791800" y="3586758"/>
                </a:cubicBezTo>
                <a:cubicBezTo>
                  <a:pt x="1598295" y="3598754"/>
                  <a:pt x="1514049" y="3593742"/>
                  <a:pt x="1398589" y="3586758"/>
                </a:cubicBezTo>
                <a:cubicBezTo>
                  <a:pt x="1283129" y="3579774"/>
                  <a:pt x="789329" y="3585070"/>
                  <a:pt x="449457" y="3586758"/>
                </a:cubicBezTo>
                <a:cubicBezTo>
                  <a:pt x="245660" y="3587137"/>
                  <a:pt x="27278" y="3433642"/>
                  <a:pt x="0" y="3137301"/>
                </a:cubicBezTo>
                <a:cubicBezTo>
                  <a:pt x="33712" y="2874110"/>
                  <a:pt x="-17076" y="2674680"/>
                  <a:pt x="0" y="2438462"/>
                </a:cubicBezTo>
                <a:cubicBezTo>
                  <a:pt x="17076" y="2202244"/>
                  <a:pt x="3962" y="1997912"/>
                  <a:pt x="0" y="1766501"/>
                </a:cubicBezTo>
                <a:cubicBezTo>
                  <a:pt x="-3962" y="1535090"/>
                  <a:pt x="-35978" y="1352384"/>
                  <a:pt x="0" y="1040783"/>
                </a:cubicBezTo>
                <a:cubicBezTo>
                  <a:pt x="35978" y="729182"/>
                  <a:pt x="-115" y="620161"/>
                  <a:pt x="0" y="44945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libri" panose="020F0502020204030204" pitchFamily="34" charset="0"/>
                <a:cs typeface="Calibri" panose="020F0502020204030204" pitchFamily="34" charset="0"/>
              </a:rPr>
              <a:t>Lần</a:t>
            </a:r>
            <a:r>
              <a:rPr lang="en-US" sz="2800" b="1" dirty="0">
                <a:solidFill>
                  <a:srgbClr val="002060"/>
                </a:solidFill>
                <a:latin typeface="Calibri" panose="020F0502020204030204" pitchFamily="34" charset="0"/>
                <a:cs typeface="Calibri" panose="020F0502020204030204" pitchFamily="34" charset="0"/>
              </a:rPr>
              <a:t> 1</a:t>
            </a:r>
          </a:p>
          <a:p>
            <a:pPr algn="just"/>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Luyện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từ</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ngữ</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khó</a:t>
            </a:r>
            <a:r>
              <a:rPr lang="en-US" sz="2800" b="1" dirty="0">
                <a:solidFill>
                  <a:srgbClr val="002060"/>
                </a:solidFill>
                <a:latin typeface="Calibri" panose="020F0502020204030204" pitchFamily="34" charset="0"/>
                <a:cs typeface="Calibri" panose="020F0502020204030204" pitchFamily="34" charset="0"/>
              </a:rPr>
              <a:t>: </a:t>
            </a:r>
            <a:endParaRPr lang="en-US" sz="2800" b="1" dirty="0" smtClean="0">
              <a:solidFill>
                <a:srgbClr val="002060"/>
              </a:solidFill>
              <a:latin typeface="Calibri" panose="020F0502020204030204" pitchFamily="34" charset="0"/>
              <a:cs typeface="Calibri" panose="020F0502020204030204" pitchFamily="34" charset="0"/>
            </a:endParaRPr>
          </a:p>
          <a:p>
            <a:pPr algn="just"/>
            <a:r>
              <a:rPr lang="en-US" sz="2800" b="1" i="1" dirty="0" err="1" smtClean="0">
                <a:solidFill>
                  <a:srgbClr val="FF0000"/>
                </a:solidFill>
              </a:rPr>
              <a:t>nóng</a:t>
            </a:r>
            <a:r>
              <a:rPr lang="en-US" sz="2800" b="1" i="1" dirty="0" smtClean="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tuyệt</a:t>
            </a:r>
            <a:r>
              <a:rPr lang="en-US" sz="2800" b="1" i="1" dirty="0">
                <a:solidFill>
                  <a:srgbClr val="FF0000"/>
                </a:solidFill>
              </a:rPr>
              <a:t> </a:t>
            </a:r>
            <a:r>
              <a:rPr lang="en-US" sz="2800" b="1" i="1" dirty="0" err="1">
                <a:solidFill>
                  <a:srgbClr val="FF0000"/>
                </a:solidFill>
              </a:rPr>
              <a:t>chủng</a:t>
            </a:r>
            <a:r>
              <a:rPr lang="en-US" sz="2800" b="1" i="1" dirty="0">
                <a:solidFill>
                  <a:srgbClr val="FF0000"/>
                </a:solidFill>
              </a:rPr>
              <a:t>, </a:t>
            </a:r>
            <a:r>
              <a:rPr lang="en-US" sz="2800" b="1" i="1" dirty="0" err="1">
                <a:solidFill>
                  <a:srgbClr val="FF0000"/>
                </a:solidFill>
              </a:rPr>
              <a:t>xâm</a:t>
            </a:r>
            <a:r>
              <a:rPr lang="en-US" sz="2800" b="1" i="1" dirty="0">
                <a:solidFill>
                  <a:srgbClr val="FF0000"/>
                </a:solidFill>
              </a:rPr>
              <a:t> </a:t>
            </a:r>
            <a:r>
              <a:rPr lang="en-US" sz="2800" b="1" i="1" dirty="0" err="1">
                <a:solidFill>
                  <a:srgbClr val="FF0000"/>
                </a:solidFill>
              </a:rPr>
              <a:t>nhập</a:t>
            </a:r>
            <a:r>
              <a:rPr lang="en-US" sz="2800" b="1" i="1" dirty="0">
                <a:solidFill>
                  <a:srgbClr val="FF0000"/>
                </a:solidFill>
              </a:rPr>
              <a:t> </a:t>
            </a:r>
            <a:r>
              <a:rPr lang="en-US" sz="2800" b="1" i="1" dirty="0" err="1" smtClean="0">
                <a:solidFill>
                  <a:srgbClr val="FF0000"/>
                </a:solidFill>
              </a:rPr>
              <a:t>sâu</a:t>
            </a:r>
            <a:r>
              <a:rPr lang="en-US" sz="2800" b="1" i="1" dirty="0" smtClean="0">
                <a:solidFill>
                  <a:srgbClr val="FF0000"/>
                </a:solidFill>
              </a:rPr>
              <a:t>, </a:t>
            </a:r>
            <a:r>
              <a:rPr lang="en-US" sz="2800" b="1" i="1" dirty="0" err="1" smtClean="0">
                <a:solidFill>
                  <a:srgbClr val="FF0000"/>
                </a:solidFill>
              </a:rPr>
              <a:t>sẽ</a:t>
            </a:r>
            <a:r>
              <a:rPr lang="en-US" sz="2800" b="1" i="1" dirty="0" smtClean="0">
                <a:solidFill>
                  <a:srgbClr val="FF0000"/>
                </a:solidFill>
              </a:rPr>
              <a:t>, </a:t>
            </a:r>
            <a:r>
              <a:rPr lang="en-US" sz="2800" b="1" i="1" dirty="0" err="1" smtClean="0">
                <a:solidFill>
                  <a:srgbClr val="FF0000"/>
                </a:solidFill>
              </a:rPr>
              <a:t>sự</a:t>
            </a:r>
            <a:r>
              <a:rPr lang="en-US" sz="2800" b="1" i="1" dirty="0" smtClean="0">
                <a:solidFill>
                  <a:srgbClr val="FF0000"/>
                </a:solidFill>
              </a:rPr>
              <a:t> </a:t>
            </a:r>
            <a:r>
              <a:rPr lang="en-US" sz="2800" b="1" i="1" dirty="0" err="1" smtClean="0">
                <a:solidFill>
                  <a:srgbClr val="FF0000"/>
                </a:solidFill>
              </a:rPr>
              <a:t>sống</a:t>
            </a:r>
            <a:r>
              <a:rPr lang="en-US" sz="2800" b="1" i="1" dirty="0" smtClean="0">
                <a:solidFill>
                  <a:srgbClr val="FF0000"/>
                </a:solidFill>
              </a:rPr>
              <a:t>, </a:t>
            </a:r>
            <a:r>
              <a:rPr lang="en-US" sz="2800" b="1" i="1" dirty="0" err="1" smtClean="0">
                <a:solidFill>
                  <a:srgbClr val="FF0000"/>
                </a:solidFill>
              </a:rPr>
              <a:t>dẫn</a:t>
            </a:r>
            <a:r>
              <a:rPr lang="en-US" sz="2800" b="1" i="1" dirty="0" smtClean="0">
                <a:solidFill>
                  <a:srgbClr val="FF0000"/>
                </a:solidFill>
              </a:rPr>
              <a:t> </a:t>
            </a:r>
            <a:r>
              <a:rPr lang="en-US" sz="2800" b="1" i="1" dirty="0" err="1" smtClean="0">
                <a:solidFill>
                  <a:srgbClr val="FF0000"/>
                </a:solidFill>
              </a:rPr>
              <a:t>đến</a:t>
            </a:r>
            <a:r>
              <a:rPr lang="en-US" sz="2800" b="1" i="1" dirty="0" smtClean="0">
                <a:solidFill>
                  <a:srgbClr val="FF0000"/>
                </a:solidFill>
              </a:rPr>
              <a:t>, </a:t>
            </a:r>
            <a:endParaRPr lang="en-US" sz="2800" b="1" i="1" dirty="0">
              <a:solidFill>
                <a:srgbClr val="FF0000"/>
              </a:solidFill>
            </a:endParaRPr>
          </a:p>
          <a:p>
            <a:pPr algn="just"/>
            <a:endParaRPr lang="en-US" sz="2800" b="1" i="1" dirty="0">
              <a:solidFill>
                <a:srgbClr val="FF0000"/>
              </a:solidFill>
            </a:endParaRPr>
          </a:p>
          <a:p>
            <a:r>
              <a:rPr lang="en-US" sz="2800" b="1" dirty="0" err="1">
                <a:solidFill>
                  <a:srgbClr val="002060"/>
                </a:solidFill>
                <a:latin typeface="Calibri" panose="020F0502020204030204" pitchFamily="34" charset="0"/>
                <a:cs typeface="Calibri" panose="020F0502020204030204" pitchFamily="34" charset="0"/>
              </a:rPr>
              <a:t>Giải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nghĩa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từ</a:t>
            </a:r>
            <a:r>
              <a:rPr lang="en-US" sz="2800" b="1" dirty="0">
                <a:solidFill>
                  <a:srgbClr val="002060"/>
                </a:solidFill>
                <a:latin typeface="Calibri" panose="020F0502020204030204" pitchFamily="34" charset="0"/>
                <a:cs typeface="Calibri" panose="020F0502020204030204" pitchFamily="34" charset="0"/>
              </a:rPr>
              <a:t>: </a:t>
            </a:r>
          </a:p>
          <a:p>
            <a:r>
              <a:rPr lang="en-US" sz="2800" b="1" dirty="0" err="1">
                <a:solidFill>
                  <a:srgbClr val="FF0000"/>
                </a:solidFill>
              </a:rPr>
              <a:t>Tuyệt</a:t>
            </a:r>
            <a:r>
              <a:rPr lang="en-US" sz="2800" b="1" dirty="0">
                <a:solidFill>
                  <a:srgbClr val="FF0000"/>
                </a:solidFill>
              </a:rPr>
              <a:t> </a:t>
            </a:r>
            <a:r>
              <a:rPr lang="en-US" sz="2800" b="1" dirty="0" err="1">
                <a:solidFill>
                  <a:srgbClr val="FF0000"/>
                </a:solidFill>
              </a:rPr>
              <a:t>chủng</a:t>
            </a:r>
            <a:r>
              <a:rPr lang="en-US" sz="2800" b="1" dirty="0">
                <a:solidFill>
                  <a:srgbClr val="FF0000"/>
                </a:solidFill>
              </a:rPr>
              <a:t>:</a:t>
            </a:r>
            <a:r>
              <a:rPr lang="en-US" sz="2800" dirty="0">
                <a:solidFill>
                  <a:srgbClr val="FF0000"/>
                </a:solidFill>
              </a:rPr>
              <a:t> </a:t>
            </a:r>
            <a:r>
              <a:rPr lang="en-US" sz="2800" i="1" dirty="0" err="1">
                <a:solidFill>
                  <a:srgbClr val="002060"/>
                </a:solidFill>
              </a:rPr>
              <a:t>bị</a:t>
            </a:r>
            <a:r>
              <a:rPr lang="en-US" sz="2800" i="1" dirty="0">
                <a:solidFill>
                  <a:srgbClr val="002060"/>
                </a:solidFill>
              </a:rPr>
              <a:t> </a:t>
            </a:r>
            <a:r>
              <a:rPr lang="en-US" sz="2800" i="1" dirty="0" err="1">
                <a:solidFill>
                  <a:srgbClr val="002060"/>
                </a:solidFill>
              </a:rPr>
              <a:t>mất</a:t>
            </a:r>
            <a:r>
              <a:rPr lang="en-US" sz="2800" i="1" dirty="0">
                <a:solidFill>
                  <a:srgbClr val="002060"/>
                </a:solidFill>
              </a:rPr>
              <a:t> </a:t>
            </a:r>
            <a:r>
              <a:rPr lang="en-US" sz="2800" i="1" dirty="0" err="1">
                <a:solidFill>
                  <a:srgbClr val="002060"/>
                </a:solidFill>
              </a:rPr>
              <a:t>hẳn</a:t>
            </a:r>
            <a:r>
              <a:rPr lang="en-US" sz="2800" i="1" dirty="0">
                <a:solidFill>
                  <a:srgbClr val="002060"/>
                </a:solidFill>
              </a:rPr>
              <a:t> </a:t>
            </a:r>
            <a:r>
              <a:rPr lang="en-US" sz="2800" i="1" dirty="0" err="1">
                <a:solidFill>
                  <a:srgbClr val="002060"/>
                </a:solidFill>
              </a:rPr>
              <a:t>nòi</a:t>
            </a:r>
            <a:r>
              <a:rPr lang="en-US" sz="2800" i="1" dirty="0">
                <a:solidFill>
                  <a:srgbClr val="002060"/>
                </a:solidFill>
              </a:rPr>
              <a:t> </a:t>
            </a:r>
            <a:r>
              <a:rPr lang="en-US" sz="2800" i="1" dirty="0" err="1">
                <a:solidFill>
                  <a:srgbClr val="002060"/>
                </a:solidFill>
              </a:rPr>
              <a:t>giống</a:t>
            </a:r>
            <a:endParaRPr lang="en-US" sz="2800" b="1" i="1" dirty="0">
              <a:solidFill>
                <a:srgbClr val="002060"/>
              </a:solidFill>
            </a:endParaRPr>
          </a:p>
          <a:p>
            <a:r>
              <a:rPr lang="en-US" sz="2800" b="1" dirty="0" err="1">
                <a:solidFill>
                  <a:srgbClr val="FF0000"/>
                </a:solidFill>
              </a:rPr>
              <a:t>Xâm</a:t>
            </a:r>
            <a:r>
              <a:rPr lang="en-US" sz="2800" b="1" dirty="0">
                <a:solidFill>
                  <a:srgbClr val="FF0000"/>
                </a:solidFill>
              </a:rPr>
              <a:t> </a:t>
            </a:r>
            <a:r>
              <a:rPr lang="en-US" sz="2800" b="1" dirty="0" err="1">
                <a:solidFill>
                  <a:srgbClr val="FF0000"/>
                </a:solidFill>
              </a:rPr>
              <a:t>nhập</a:t>
            </a:r>
            <a:r>
              <a:rPr lang="en-US" sz="2800" b="1" dirty="0">
                <a:solidFill>
                  <a:srgbClr val="FF0000"/>
                </a:solidFill>
              </a:rPr>
              <a:t>:</a:t>
            </a:r>
            <a:r>
              <a:rPr lang="en-US" sz="2800" dirty="0">
                <a:solidFill>
                  <a:srgbClr val="FF0000"/>
                </a:solidFill>
              </a:rPr>
              <a:t> </a:t>
            </a:r>
            <a:r>
              <a:rPr lang="en-US" sz="2800" i="1" dirty="0" err="1">
                <a:solidFill>
                  <a:srgbClr val="002060"/>
                </a:solidFill>
              </a:rPr>
              <a:t>đi</a:t>
            </a:r>
            <a:r>
              <a:rPr lang="en-US" sz="2800" i="1" dirty="0">
                <a:solidFill>
                  <a:srgbClr val="002060"/>
                </a:solidFill>
              </a:rPr>
              <a:t> </a:t>
            </a:r>
            <a:r>
              <a:rPr lang="en-US" sz="2800" i="1" dirty="0" err="1">
                <a:solidFill>
                  <a:srgbClr val="002060"/>
                </a:solidFill>
              </a:rPr>
              <a:t>vào</a:t>
            </a:r>
            <a:r>
              <a:rPr lang="en-US" sz="2800" i="1" dirty="0">
                <a:solidFill>
                  <a:srgbClr val="002060"/>
                </a:solidFill>
              </a:rPr>
              <a:t> </a:t>
            </a:r>
            <a:r>
              <a:rPr lang="en-US" sz="2800" i="1" dirty="0" err="1">
                <a:solidFill>
                  <a:srgbClr val="002060"/>
                </a:solidFill>
              </a:rPr>
              <a:t>một</a:t>
            </a:r>
            <a:r>
              <a:rPr lang="en-US" sz="2800" i="1" dirty="0">
                <a:solidFill>
                  <a:srgbClr val="002060"/>
                </a:solidFill>
              </a:rPr>
              <a:t> </a:t>
            </a:r>
            <a:r>
              <a:rPr lang="en-US" sz="2800" i="1" dirty="0" err="1">
                <a:solidFill>
                  <a:srgbClr val="002060"/>
                </a:solidFill>
              </a:rPr>
              <a:t>cách</a:t>
            </a:r>
            <a:r>
              <a:rPr lang="en-US" sz="2800" i="1" dirty="0">
                <a:solidFill>
                  <a:srgbClr val="002060"/>
                </a:solidFill>
              </a:rPr>
              <a:t> </a:t>
            </a:r>
            <a:r>
              <a:rPr lang="en-US" sz="2800" i="1" dirty="0" err="1">
                <a:solidFill>
                  <a:srgbClr val="002060"/>
                </a:solidFill>
              </a:rPr>
              <a:t>trái</a:t>
            </a:r>
            <a:r>
              <a:rPr lang="en-US" sz="2800" i="1" dirty="0">
                <a:solidFill>
                  <a:srgbClr val="002060"/>
                </a:solidFill>
              </a:rPr>
              <a:t> </a:t>
            </a:r>
            <a:r>
              <a:rPr lang="en-US" sz="2800" i="1" dirty="0" err="1">
                <a:solidFill>
                  <a:srgbClr val="002060"/>
                </a:solidFill>
              </a:rPr>
              <a:t>phép</a:t>
            </a:r>
            <a:r>
              <a:rPr lang="en-US" sz="2800" i="1" dirty="0">
                <a:solidFill>
                  <a:srgbClr val="002060"/>
                </a:solidFill>
              </a:rPr>
              <a:t>, </a:t>
            </a:r>
            <a:r>
              <a:rPr lang="en-US" sz="2800" i="1" dirty="0" err="1">
                <a:solidFill>
                  <a:srgbClr val="002060"/>
                </a:solidFill>
              </a:rPr>
              <a:t>thường</a:t>
            </a:r>
            <a:r>
              <a:rPr lang="en-US" sz="2800" i="1" dirty="0">
                <a:solidFill>
                  <a:srgbClr val="002060"/>
                </a:solidFill>
              </a:rPr>
              <a:t> </a:t>
            </a:r>
            <a:r>
              <a:rPr lang="en-US" sz="2800" i="1" dirty="0" err="1">
                <a:solidFill>
                  <a:srgbClr val="002060"/>
                </a:solidFill>
              </a:rPr>
              <a:t>gây</a:t>
            </a:r>
            <a:r>
              <a:rPr lang="en-US" sz="2800" i="1" dirty="0">
                <a:solidFill>
                  <a:srgbClr val="002060"/>
                </a:solidFill>
              </a:rPr>
              <a:t> </a:t>
            </a:r>
            <a:r>
              <a:rPr lang="en-US" sz="2800" i="1" dirty="0" err="1">
                <a:solidFill>
                  <a:srgbClr val="002060"/>
                </a:solidFill>
              </a:rPr>
              <a:t>ra</a:t>
            </a:r>
            <a:r>
              <a:rPr lang="en-US" sz="2800" i="1" dirty="0">
                <a:solidFill>
                  <a:srgbClr val="002060"/>
                </a:solidFill>
              </a:rPr>
              <a:t> </a:t>
            </a:r>
            <a:r>
              <a:rPr lang="en-US" sz="2800" i="1" dirty="0" err="1">
                <a:solidFill>
                  <a:srgbClr val="002060"/>
                </a:solidFill>
              </a:rPr>
              <a:t>tác</a:t>
            </a:r>
            <a:r>
              <a:rPr lang="en-US" sz="2800" i="1" dirty="0">
                <a:solidFill>
                  <a:srgbClr val="002060"/>
                </a:solidFill>
              </a:rPr>
              <a:t> </a:t>
            </a:r>
            <a:r>
              <a:rPr lang="en-US" sz="2800" i="1" dirty="0" err="1">
                <a:solidFill>
                  <a:srgbClr val="002060"/>
                </a:solidFill>
              </a:rPr>
              <a:t>hại</a:t>
            </a:r>
            <a:endParaRPr lang="en-US" sz="2800" b="1" i="1" dirty="0">
              <a:solidFill>
                <a:srgbClr val="002060"/>
              </a:solidFill>
            </a:endParaRP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5"/>
          <a:stretch>
            <a:fillRect/>
          </a:stretch>
        </p:blipFill>
        <p:spPr>
          <a:xfrm>
            <a:off x="2447081" y="425051"/>
            <a:ext cx="7401185" cy="768163"/>
          </a:xfrm>
          <a:prstGeom prst="rect">
            <a:avLst/>
          </a:prstGeom>
        </p:spPr>
      </p:pic>
      <p:pic>
        <p:nvPicPr>
          <p:cNvPr id="4" name="Picture 3">
            <a:extLst>
              <a:ext uri="{FF2B5EF4-FFF2-40B4-BE49-F238E27FC236}">
                <a16:creationId xmlns:a16="http://schemas.microsoft.com/office/drawing/2014/main" id="{01481BA3-7C73-9E4E-3776-A2C57715D313}"/>
              </a:ext>
            </a:extLst>
          </p:cNvPr>
          <p:cNvPicPr>
            <a:picLocks noChangeAspect="1"/>
          </p:cNvPicPr>
          <p:nvPr/>
        </p:nvPicPr>
        <p:blipFill>
          <a:blip r:embed="rId6"/>
          <a:stretch>
            <a:fillRect/>
          </a:stretch>
        </p:blipFill>
        <p:spPr>
          <a:xfrm>
            <a:off x="767578" y="5163536"/>
            <a:ext cx="1840481" cy="1227601"/>
          </a:xfrm>
          <a:prstGeom prst="rect">
            <a:avLst/>
          </a:prstGeom>
        </p:spPr>
      </p:pic>
      <p:pic>
        <p:nvPicPr>
          <p:cNvPr id="2" name="Picture 1">
            <a:extLst>
              <a:ext uri="{FF2B5EF4-FFF2-40B4-BE49-F238E27FC236}">
                <a16:creationId xmlns:a16="http://schemas.microsoft.com/office/drawing/2014/main" id="{E4330C8D-8DAC-D3DA-6286-CD8838E51D9B}"/>
              </a:ext>
            </a:extLst>
          </p:cNvPr>
          <p:cNvPicPr>
            <a:picLocks noChangeAspect="1"/>
          </p:cNvPicPr>
          <p:nvPr/>
        </p:nvPicPr>
        <p:blipFill rotWithShape="1">
          <a:blip r:embed="rId7"/>
          <a:srcRect b="9099"/>
          <a:stretch/>
        </p:blipFill>
        <p:spPr>
          <a:xfrm>
            <a:off x="9615902" y="4821382"/>
            <a:ext cx="1726888" cy="1569755"/>
          </a:xfrm>
          <a:prstGeom prst="rect">
            <a:avLst/>
          </a:prstGeom>
        </p:spPr>
      </p:pic>
      <p:pic>
        <p:nvPicPr>
          <p:cNvPr id="6" name="Picture 4" descr="Stop Global Warming. Vector Flat Illustration Royalty Free SVG, Cliparts,  Vectors, and Stock Illustration. Image 52217375.">
            <a:extLst>
              <a:ext uri="{FF2B5EF4-FFF2-40B4-BE49-F238E27FC236}">
                <a16:creationId xmlns:a16="http://schemas.microsoft.com/office/drawing/2014/main" id="{F35E2586-906E-54CA-D973-6507FD10EA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8002" y="4935735"/>
            <a:ext cx="1867957" cy="168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684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4"/>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1053284" y="1222174"/>
            <a:ext cx="10390231" cy="3586758"/>
          </a:xfrm>
          <a:custGeom>
            <a:avLst/>
            <a:gdLst>
              <a:gd name="connsiteX0" fmla="*/ 0 w 10390231"/>
              <a:gd name="connsiteY0" fmla="*/ 449457 h 3586758"/>
              <a:gd name="connsiteX1" fmla="*/ 449457 w 10390231"/>
              <a:gd name="connsiteY1" fmla="*/ 0 h 3586758"/>
              <a:gd name="connsiteX2" fmla="*/ 937582 w 10390231"/>
              <a:gd name="connsiteY2" fmla="*/ 0 h 3586758"/>
              <a:gd name="connsiteX3" fmla="*/ 1520620 w 10390231"/>
              <a:gd name="connsiteY3" fmla="*/ 0 h 3586758"/>
              <a:gd name="connsiteX4" fmla="*/ 2103658 w 10390231"/>
              <a:gd name="connsiteY4" fmla="*/ 0 h 3586758"/>
              <a:gd name="connsiteX5" fmla="*/ 2496870 w 10390231"/>
              <a:gd name="connsiteY5" fmla="*/ 0 h 3586758"/>
              <a:gd name="connsiteX6" fmla="*/ 3079908 w 10390231"/>
              <a:gd name="connsiteY6" fmla="*/ 0 h 3586758"/>
              <a:gd name="connsiteX7" fmla="*/ 3568033 w 10390231"/>
              <a:gd name="connsiteY7" fmla="*/ 0 h 3586758"/>
              <a:gd name="connsiteX8" fmla="*/ 3961244 w 10390231"/>
              <a:gd name="connsiteY8" fmla="*/ 0 h 3586758"/>
              <a:gd name="connsiteX9" fmla="*/ 4829022 w 10390231"/>
              <a:gd name="connsiteY9" fmla="*/ 0 h 3586758"/>
              <a:gd name="connsiteX10" fmla="*/ 5506973 w 10390231"/>
              <a:gd name="connsiteY10" fmla="*/ 0 h 3586758"/>
              <a:gd name="connsiteX11" fmla="*/ 6090011 w 10390231"/>
              <a:gd name="connsiteY11" fmla="*/ 0 h 3586758"/>
              <a:gd name="connsiteX12" fmla="*/ 6862875 w 10390231"/>
              <a:gd name="connsiteY12" fmla="*/ 0 h 3586758"/>
              <a:gd name="connsiteX13" fmla="*/ 7540827 w 10390231"/>
              <a:gd name="connsiteY13" fmla="*/ 0 h 3586758"/>
              <a:gd name="connsiteX14" fmla="*/ 8123865 w 10390231"/>
              <a:gd name="connsiteY14" fmla="*/ 0 h 3586758"/>
              <a:gd name="connsiteX15" fmla="*/ 8517076 w 10390231"/>
              <a:gd name="connsiteY15" fmla="*/ 0 h 3586758"/>
              <a:gd name="connsiteX16" fmla="*/ 9100114 w 10390231"/>
              <a:gd name="connsiteY16" fmla="*/ 0 h 3586758"/>
              <a:gd name="connsiteX17" fmla="*/ 9940774 w 10390231"/>
              <a:gd name="connsiteY17" fmla="*/ 0 h 3586758"/>
              <a:gd name="connsiteX18" fmla="*/ 10390231 w 10390231"/>
              <a:gd name="connsiteY18" fmla="*/ 449457 h 3586758"/>
              <a:gd name="connsiteX19" fmla="*/ 10390231 w 10390231"/>
              <a:gd name="connsiteY19" fmla="*/ 1040783 h 3586758"/>
              <a:gd name="connsiteX20" fmla="*/ 10390231 w 10390231"/>
              <a:gd name="connsiteY20" fmla="*/ 1766501 h 3586758"/>
              <a:gd name="connsiteX21" fmla="*/ 10390231 w 10390231"/>
              <a:gd name="connsiteY21" fmla="*/ 2384705 h 3586758"/>
              <a:gd name="connsiteX22" fmla="*/ 10390231 w 10390231"/>
              <a:gd name="connsiteY22" fmla="*/ 3137301 h 3586758"/>
              <a:gd name="connsiteX23" fmla="*/ 9940774 w 10390231"/>
              <a:gd name="connsiteY23" fmla="*/ 3586758 h 3586758"/>
              <a:gd name="connsiteX24" fmla="*/ 9357736 w 10390231"/>
              <a:gd name="connsiteY24" fmla="*/ 3586758 h 3586758"/>
              <a:gd name="connsiteX25" fmla="*/ 8679785 w 10390231"/>
              <a:gd name="connsiteY25" fmla="*/ 3586758 h 3586758"/>
              <a:gd name="connsiteX26" fmla="*/ 7906920 w 10390231"/>
              <a:gd name="connsiteY26" fmla="*/ 3586758 h 3586758"/>
              <a:gd name="connsiteX27" fmla="*/ 7134056 w 10390231"/>
              <a:gd name="connsiteY27" fmla="*/ 3586758 h 3586758"/>
              <a:gd name="connsiteX28" fmla="*/ 6645931 w 10390231"/>
              <a:gd name="connsiteY28" fmla="*/ 3586758 h 3586758"/>
              <a:gd name="connsiteX29" fmla="*/ 6252719 w 10390231"/>
              <a:gd name="connsiteY29" fmla="*/ 3586758 h 3586758"/>
              <a:gd name="connsiteX30" fmla="*/ 5384942 w 10390231"/>
              <a:gd name="connsiteY30" fmla="*/ 3586758 h 3586758"/>
              <a:gd name="connsiteX31" fmla="*/ 4801904 w 10390231"/>
              <a:gd name="connsiteY31" fmla="*/ 3586758 h 3586758"/>
              <a:gd name="connsiteX32" fmla="*/ 4218866 w 10390231"/>
              <a:gd name="connsiteY32" fmla="*/ 3586758 h 3586758"/>
              <a:gd name="connsiteX33" fmla="*/ 3540915 w 10390231"/>
              <a:gd name="connsiteY33" fmla="*/ 3586758 h 3586758"/>
              <a:gd name="connsiteX34" fmla="*/ 2673137 w 10390231"/>
              <a:gd name="connsiteY34" fmla="*/ 3586758 h 3586758"/>
              <a:gd name="connsiteX35" fmla="*/ 2090099 w 10390231"/>
              <a:gd name="connsiteY35" fmla="*/ 3586758 h 3586758"/>
              <a:gd name="connsiteX36" fmla="*/ 1412148 w 10390231"/>
              <a:gd name="connsiteY36" fmla="*/ 3586758 h 3586758"/>
              <a:gd name="connsiteX37" fmla="*/ 449457 w 10390231"/>
              <a:gd name="connsiteY37" fmla="*/ 3586758 h 3586758"/>
              <a:gd name="connsiteX38" fmla="*/ 0 w 10390231"/>
              <a:gd name="connsiteY38" fmla="*/ 3137301 h 3586758"/>
              <a:gd name="connsiteX39" fmla="*/ 0 w 10390231"/>
              <a:gd name="connsiteY39" fmla="*/ 2519097 h 3586758"/>
              <a:gd name="connsiteX40" fmla="*/ 0 w 10390231"/>
              <a:gd name="connsiteY40" fmla="*/ 1793379 h 3586758"/>
              <a:gd name="connsiteX41" fmla="*/ 0 w 10390231"/>
              <a:gd name="connsiteY41" fmla="*/ 1121418 h 3586758"/>
              <a:gd name="connsiteX42" fmla="*/ 0 w 10390231"/>
              <a:gd name="connsiteY42" fmla="*/ 449457 h 358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390231" h="3586758" fill="none" extrusionOk="0">
                <a:moveTo>
                  <a:pt x="0" y="449457"/>
                </a:moveTo>
                <a:cubicBezTo>
                  <a:pt x="29211" y="202516"/>
                  <a:pt x="181834" y="33460"/>
                  <a:pt x="449457" y="0"/>
                </a:cubicBezTo>
                <a:cubicBezTo>
                  <a:pt x="595861" y="-7387"/>
                  <a:pt x="725372" y="16432"/>
                  <a:pt x="937582" y="0"/>
                </a:cubicBezTo>
                <a:cubicBezTo>
                  <a:pt x="1149792" y="-16432"/>
                  <a:pt x="1348174" y="4835"/>
                  <a:pt x="1520620" y="0"/>
                </a:cubicBezTo>
                <a:cubicBezTo>
                  <a:pt x="1693066" y="-4835"/>
                  <a:pt x="1945664" y="-14533"/>
                  <a:pt x="2103658" y="0"/>
                </a:cubicBezTo>
                <a:cubicBezTo>
                  <a:pt x="2261652" y="14533"/>
                  <a:pt x="2378807" y="835"/>
                  <a:pt x="2496870" y="0"/>
                </a:cubicBezTo>
                <a:cubicBezTo>
                  <a:pt x="2614933" y="-835"/>
                  <a:pt x="2850225" y="11639"/>
                  <a:pt x="3079908" y="0"/>
                </a:cubicBezTo>
                <a:cubicBezTo>
                  <a:pt x="3309591" y="-11639"/>
                  <a:pt x="3356667" y="3154"/>
                  <a:pt x="3568033" y="0"/>
                </a:cubicBezTo>
                <a:cubicBezTo>
                  <a:pt x="3779399" y="-3154"/>
                  <a:pt x="3825743" y="7512"/>
                  <a:pt x="3961244" y="0"/>
                </a:cubicBezTo>
                <a:cubicBezTo>
                  <a:pt x="4096745" y="-7512"/>
                  <a:pt x="4509225" y="41719"/>
                  <a:pt x="4829022" y="0"/>
                </a:cubicBezTo>
                <a:cubicBezTo>
                  <a:pt x="5148819" y="-41719"/>
                  <a:pt x="5269277" y="-13840"/>
                  <a:pt x="5506973" y="0"/>
                </a:cubicBezTo>
                <a:cubicBezTo>
                  <a:pt x="5744669" y="13840"/>
                  <a:pt x="5851375" y="-12099"/>
                  <a:pt x="6090011" y="0"/>
                </a:cubicBezTo>
                <a:cubicBezTo>
                  <a:pt x="6328647" y="12099"/>
                  <a:pt x="6686052" y="21312"/>
                  <a:pt x="6862875" y="0"/>
                </a:cubicBezTo>
                <a:cubicBezTo>
                  <a:pt x="7039698" y="-21312"/>
                  <a:pt x="7381280" y="152"/>
                  <a:pt x="7540827" y="0"/>
                </a:cubicBezTo>
                <a:cubicBezTo>
                  <a:pt x="7700374" y="-152"/>
                  <a:pt x="7904835" y="11809"/>
                  <a:pt x="8123865" y="0"/>
                </a:cubicBezTo>
                <a:cubicBezTo>
                  <a:pt x="8342895" y="-11809"/>
                  <a:pt x="8365991" y="-9528"/>
                  <a:pt x="8517076" y="0"/>
                </a:cubicBezTo>
                <a:cubicBezTo>
                  <a:pt x="8668161" y="9528"/>
                  <a:pt x="8887679" y="-20280"/>
                  <a:pt x="9100114" y="0"/>
                </a:cubicBezTo>
                <a:cubicBezTo>
                  <a:pt x="9312549" y="20280"/>
                  <a:pt x="9541726" y="-26684"/>
                  <a:pt x="9940774" y="0"/>
                </a:cubicBezTo>
                <a:cubicBezTo>
                  <a:pt x="10168427" y="-27325"/>
                  <a:pt x="10419024" y="228634"/>
                  <a:pt x="10390231" y="449457"/>
                </a:cubicBezTo>
                <a:cubicBezTo>
                  <a:pt x="10374471" y="621591"/>
                  <a:pt x="10406982" y="810611"/>
                  <a:pt x="10390231" y="1040783"/>
                </a:cubicBezTo>
                <a:cubicBezTo>
                  <a:pt x="10373480" y="1270955"/>
                  <a:pt x="10369258" y="1529143"/>
                  <a:pt x="10390231" y="1766501"/>
                </a:cubicBezTo>
                <a:cubicBezTo>
                  <a:pt x="10411204" y="2003859"/>
                  <a:pt x="10395742" y="2085796"/>
                  <a:pt x="10390231" y="2384705"/>
                </a:cubicBezTo>
                <a:cubicBezTo>
                  <a:pt x="10384720" y="2683614"/>
                  <a:pt x="10408718" y="2770171"/>
                  <a:pt x="10390231" y="3137301"/>
                </a:cubicBezTo>
                <a:cubicBezTo>
                  <a:pt x="10376663" y="3389504"/>
                  <a:pt x="10205711" y="3546414"/>
                  <a:pt x="9940774" y="3586758"/>
                </a:cubicBezTo>
                <a:cubicBezTo>
                  <a:pt x="9814846" y="3598742"/>
                  <a:pt x="9569724" y="3615803"/>
                  <a:pt x="9357736" y="3586758"/>
                </a:cubicBezTo>
                <a:cubicBezTo>
                  <a:pt x="9145748" y="3557713"/>
                  <a:pt x="8822563" y="3588705"/>
                  <a:pt x="8679785" y="3586758"/>
                </a:cubicBezTo>
                <a:cubicBezTo>
                  <a:pt x="8537007" y="3584811"/>
                  <a:pt x="8115382" y="3611061"/>
                  <a:pt x="7906920" y="3586758"/>
                </a:cubicBezTo>
                <a:cubicBezTo>
                  <a:pt x="7698459" y="3562455"/>
                  <a:pt x="7431887" y="3566231"/>
                  <a:pt x="7134056" y="3586758"/>
                </a:cubicBezTo>
                <a:cubicBezTo>
                  <a:pt x="6836225" y="3607285"/>
                  <a:pt x="6760835" y="3570022"/>
                  <a:pt x="6645931" y="3586758"/>
                </a:cubicBezTo>
                <a:cubicBezTo>
                  <a:pt x="6531028" y="3603494"/>
                  <a:pt x="6347240" y="3570783"/>
                  <a:pt x="6252719" y="3586758"/>
                </a:cubicBezTo>
                <a:cubicBezTo>
                  <a:pt x="6158198" y="3602733"/>
                  <a:pt x="5777763" y="3596457"/>
                  <a:pt x="5384942" y="3586758"/>
                </a:cubicBezTo>
                <a:cubicBezTo>
                  <a:pt x="4992121" y="3577059"/>
                  <a:pt x="5069348" y="3585471"/>
                  <a:pt x="4801904" y="3586758"/>
                </a:cubicBezTo>
                <a:cubicBezTo>
                  <a:pt x="4534460" y="3588045"/>
                  <a:pt x="4508521" y="3565577"/>
                  <a:pt x="4218866" y="3586758"/>
                </a:cubicBezTo>
                <a:cubicBezTo>
                  <a:pt x="3929211" y="3607939"/>
                  <a:pt x="3697218" y="3573685"/>
                  <a:pt x="3540915" y="3586758"/>
                </a:cubicBezTo>
                <a:cubicBezTo>
                  <a:pt x="3384612" y="3599831"/>
                  <a:pt x="2990519" y="3589901"/>
                  <a:pt x="2673137" y="3586758"/>
                </a:cubicBezTo>
                <a:cubicBezTo>
                  <a:pt x="2355755" y="3583615"/>
                  <a:pt x="2314279" y="3614305"/>
                  <a:pt x="2090099" y="3586758"/>
                </a:cubicBezTo>
                <a:cubicBezTo>
                  <a:pt x="1865919" y="3559211"/>
                  <a:pt x="1614330" y="3558655"/>
                  <a:pt x="1412148" y="3586758"/>
                </a:cubicBezTo>
                <a:cubicBezTo>
                  <a:pt x="1209966" y="3614861"/>
                  <a:pt x="808271" y="3576258"/>
                  <a:pt x="449457" y="3586758"/>
                </a:cubicBezTo>
                <a:cubicBezTo>
                  <a:pt x="177727" y="3590130"/>
                  <a:pt x="-31329" y="3405202"/>
                  <a:pt x="0" y="3137301"/>
                </a:cubicBezTo>
                <a:cubicBezTo>
                  <a:pt x="29597" y="2835679"/>
                  <a:pt x="-21298" y="2697270"/>
                  <a:pt x="0" y="2519097"/>
                </a:cubicBezTo>
                <a:cubicBezTo>
                  <a:pt x="21298" y="2340924"/>
                  <a:pt x="-27945" y="2039082"/>
                  <a:pt x="0" y="1793379"/>
                </a:cubicBezTo>
                <a:cubicBezTo>
                  <a:pt x="27945" y="1547676"/>
                  <a:pt x="-352" y="1416383"/>
                  <a:pt x="0" y="1121418"/>
                </a:cubicBezTo>
                <a:cubicBezTo>
                  <a:pt x="352" y="826453"/>
                  <a:pt x="20506" y="717867"/>
                  <a:pt x="0" y="449457"/>
                </a:cubicBezTo>
                <a:close/>
              </a:path>
              <a:path w="10390231" h="3586758" stroke="0" extrusionOk="0">
                <a:moveTo>
                  <a:pt x="0" y="449457"/>
                </a:moveTo>
                <a:cubicBezTo>
                  <a:pt x="678" y="221972"/>
                  <a:pt x="205977" y="8484"/>
                  <a:pt x="449457" y="0"/>
                </a:cubicBezTo>
                <a:cubicBezTo>
                  <a:pt x="726071" y="22817"/>
                  <a:pt x="1010694" y="-23206"/>
                  <a:pt x="1222321" y="0"/>
                </a:cubicBezTo>
                <a:cubicBezTo>
                  <a:pt x="1433948" y="23206"/>
                  <a:pt x="1466436" y="-7408"/>
                  <a:pt x="1710446" y="0"/>
                </a:cubicBezTo>
                <a:cubicBezTo>
                  <a:pt x="1954457" y="7408"/>
                  <a:pt x="2022802" y="954"/>
                  <a:pt x="2198571" y="0"/>
                </a:cubicBezTo>
                <a:cubicBezTo>
                  <a:pt x="2374340" y="-954"/>
                  <a:pt x="2670402" y="29062"/>
                  <a:pt x="2971436" y="0"/>
                </a:cubicBezTo>
                <a:cubicBezTo>
                  <a:pt x="3272471" y="-29062"/>
                  <a:pt x="3307601" y="8100"/>
                  <a:pt x="3554474" y="0"/>
                </a:cubicBezTo>
                <a:cubicBezTo>
                  <a:pt x="3801347" y="-8100"/>
                  <a:pt x="4202729" y="-34814"/>
                  <a:pt x="4422251" y="0"/>
                </a:cubicBezTo>
                <a:cubicBezTo>
                  <a:pt x="4641773" y="34814"/>
                  <a:pt x="4958645" y="28021"/>
                  <a:pt x="5290029" y="0"/>
                </a:cubicBezTo>
                <a:cubicBezTo>
                  <a:pt x="5621413" y="-28021"/>
                  <a:pt x="5694146" y="19084"/>
                  <a:pt x="6062893" y="0"/>
                </a:cubicBezTo>
                <a:cubicBezTo>
                  <a:pt x="6431640" y="-19084"/>
                  <a:pt x="6436076" y="-18293"/>
                  <a:pt x="6551018" y="0"/>
                </a:cubicBezTo>
                <a:cubicBezTo>
                  <a:pt x="6665961" y="18293"/>
                  <a:pt x="6770559" y="-1153"/>
                  <a:pt x="6944230" y="0"/>
                </a:cubicBezTo>
                <a:cubicBezTo>
                  <a:pt x="7117901" y="1153"/>
                  <a:pt x="7464628" y="13791"/>
                  <a:pt x="7812007" y="0"/>
                </a:cubicBezTo>
                <a:cubicBezTo>
                  <a:pt x="8159386" y="-13791"/>
                  <a:pt x="8270552" y="15277"/>
                  <a:pt x="8489958" y="0"/>
                </a:cubicBezTo>
                <a:cubicBezTo>
                  <a:pt x="8709364" y="-15277"/>
                  <a:pt x="8990310" y="-33298"/>
                  <a:pt x="9167910" y="0"/>
                </a:cubicBezTo>
                <a:cubicBezTo>
                  <a:pt x="9345510" y="33298"/>
                  <a:pt x="9773064" y="-10275"/>
                  <a:pt x="9940774" y="0"/>
                </a:cubicBezTo>
                <a:cubicBezTo>
                  <a:pt x="10204160" y="-4429"/>
                  <a:pt x="10392579" y="240988"/>
                  <a:pt x="10390231" y="449457"/>
                </a:cubicBezTo>
                <a:cubicBezTo>
                  <a:pt x="10378349" y="773823"/>
                  <a:pt x="10411794" y="961648"/>
                  <a:pt x="10390231" y="1175175"/>
                </a:cubicBezTo>
                <a:cubicBezTo>
                  <a:pt x="10368668" y="1388702"/>
                  <a:pt x="10396562" y="1592385"/>
                  <a:pt x="10390231" y="1820257"/>
                </a:cubicBezTo>
                <a:cubicBezTo>
                  <a:pt x="10383900" y="2048129"/>
                  <a:pt x="10393378" y="2334125"/>
                  <a:pt x="10390231" y="2545975"/>
                </a:cubicBezTo>
                <a:cubicBezTo>
                  <a:pt x="10387084" y="2757825"/>
                  <a:pt x="10415165" y="2865448"/>
                  <a:pt x="10390231" y="3137301"/>
                </a:cubicBezTo>
                <a:cubicBezTo>
                  <a:pt x="10431417" y="3374329"/>
                  <a:pt x="10197348" y="3591007"/>
                  <a:pt x="9940774" y="3586758"/>
                </a:cubicBezTo>
                <a:cubicBezTo>
                  <a:pt x="9776744" y="3595063"/>
                  <a:pt x="9563867" y="3599797"/>
                  <a:pt x="9452649" y="3586758"/>
                </a:cubicBezTo>
                <a:cubicBezTo>
                  <a:pt x="9341431" y="3573719"/>
                  <a:pt x="8825086" y="3604674"/>
                  <a:pt x="8584872" y="3586758"/>
                </a:cubicBezTo>
                <a:cubicBezTo>
                  <a:pt x="8344658" y="3568842"/>
                  <a:pt x="8124731" y="3559850"/>
                  <a:pt x="8001834" y="3586758"/>
                </a:cubicBezTo>
                <a:cubicBezTo>
                  <a:pt x="7878937" y="3613666"/>
                  <a:pt x="7460338" y="3564555"/>
                  <a:pt x="7134056" y="3586758"/>
                </a:cubicBezTo>
                <a:cubicBezTo>
                  <a:pt x="6807774" y="3608961"/>
                  <a:pt x="6519170" y="3623279"/>
                  <a:pt x="6266278" y="3586758"/>
                </a:cubicBezTo>
                <a:cubicBezTo>
                  <a:pt x="6013386" y="3550237"/>
                  <a:pt x="5857245" y="3599148"/>
                  <a:pt x="5683240" y="3586758"/>
                </a:cubicBezTo>
                <a:cubicBezTo>
                  <a:pt x="5509235" y="3574368"/>
                  <a:pt x="5400699" y="3584249"/>
                  <a:pt x="5290029" y="3586758"/>
                </a:cubicBezTo>
                <a:cubicBezTo>
                  <a:pt x="5179359" y="3589267"/>
                  <a:pt x="4915172" y="3589049"/>
                  <a:pt x="4801904" y="3586758"/>
                </a:cubicBezTo>
                <a:cubicBezTo>
                  <a:pt x="4688637" y="3584467"/>
                  <a:pt x="4517594" y="3591688"/>
                  <a:pt x="4313779" y="3586758"/>
                </a:cubicBezTo>
                <a:cubicBezTo>
                  <a:pt x="4109964" y="3581828"/>
                  <a:pt x="3907312" y="3609636"/>
                  <a:pt x="3540915" y="3586758"/>
                </a:cubicBezTo>
                <a:cubicBezTo>
                  <a:pt x="3174518" y="3563880"/>
                  <a:pt x="3263408" y="3574973"/>
                  <a:pt x="3147703" y="3586758"/>
                </a:cubicBezTo>
                <a:cubicBezTo>
                  <a:pt x="3031998" y="3598543"/>
                  <a:pt x="2881909" y="3607514"/>
                  <a:pt x="2659578" y="3586758"/>
                </a:cubicBezTo>
                <a:cubicBezTo>
                  <a:pt x="2437247" y="3566002"/>
                  <a:pt x="1985305" y="3574762"/>
                  <a:pt x="1791800" y="3586758"/>
                </a:cubicBezTo>
                <a:cubicBezTo>
                  <a:pt x="1598295" y="3598754"/>
                  <a:pt x="1514049" y="3593742"/>
                  <a:pt x="1398589" y="3586758"/>
                </a:cubicBezTo>
                <a:cubicBezTo>
                  <a:pt x="1283129" y="3579774"/>
                  <a:pt x="789329" y="3585070"/>
                  <a:pt x="449457" y="3586758"/>
                </a:cubicBezTo>
                <a:cubicBezTo>
                  <a:pt x="245660" y="3587137"/>
                  <a:pt x="27278" y="3433642"/>
                  <a:pt x="0" y="3137301"/>
                </a:cubicBezTo>
                <a:cubicBezTo>
                  <a:pt x="33712" y="2874110"/>
                  <a:pt x="-17076" y="2674680"/>
                  <a:pt x="0" y="2438462"/>
                </a:cubicBezTo>
                <a:cubicBezTo>
                  <a:pt x="17076" y="2202244"/>
                  <a:pt x="3962" y="1997912"/>
                  <a:pt x="0" y="1766501"/>
                </a:cubicBezTo>
                <a:cubicBezTo>
                  <a:pt x="-3962" y="1535090"/>
                  <a:pt x="-35978" y="1352384"/>
                  <a:pt x="0" y="1040783"/>
                </a:cubicBezTo>
                <a:cubicBezTo>
                  <a:pt x="35978" y="729182"/>
                  <a:pt x="-115" y="620161"/>
                  <a:pt x="0" y="44945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libri" panose="020F0502020204030204" pitchFamily="34" charset="0"/>
                <a:cs typeface="Calibri" panose="020F0502020204030204" pitchFamily="34" charset="0"/>
              </a:rPr>
              <a:t>Lần</a:t>
            </a:r>
            <a:r>
              <a:rPr lang="en-US" sz="2800" b="1" dirty="0">
                <a:solidFill>
                  <a:srgbClr val="002060"/>
                </a:solidFill>
                <a:latin typeface="Calibri" panose="020F0502020204030204" pitchFamily="34" charset="0"/>
                <a:cs typeface="Calibri" panose="020F0502020204030204" pitchFamily="34" charset="0"/>
              </a:rPr>
              <a:t> 2</a:t>
            </a:r>
          </a:p>
          <a:p>
            <a:pPr algn="ct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Luyện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dài</a:t>
            </a:r>
            <a:r>
              <a:rPr lang="en-US" sz="2800" b="1" dirty="0">
                <a:solidFill>
                  <a:srgbClr val="002060"/>
                </a:solidFill>
                <a:latin typeface="Calibri" panose="020F0502020204030204" pitchFamily="34" charset="0"/>
                <a:cs typeface="Calibri" panose="020F0502020204030204" pitchFamily="34" charset="0"/>
              </a:rPr>
              <a:t>:</a:t>
            </a:r>
          </a:p>
          <a:p>
            <a:r>
              <a:rPr lang="en-US" sz="3200" b="1" dirty="0">
                <a:solidFill>
                  <a:srgbClr val="002060"/>
                </a:solidFill>
                <a:latin typeface="+mj-lt"/>
              </a:rPr>
              <a:t>+ </a:t>
            </a:r>
            <a:r>
              <a:rPr lang="en-US" sz="3200" b="1" dirty="0" err="1">
                <a:solidFill>
                  <a:srgbClr val="002060"/>
                </a:solidFill>
                <a:latin typeface="+mj-lt"/>
              </a:rPr>
              <a:t>Với</a:t>
            </a:r>
            <a:r>
              <a:rPr lang="en-US" sz="3200" b="1" dirty="0">
                <a:solidFill>
                  <a:srgbClr val="002060"/>
                </a:solidFill>
                <a:latin typeface="+mj-lt"/>
              </a:rPr>
              <a:t> </a:t>
            </a:r>
            <a:r>
              <a:rPr lang="en-US" sz="3200" b="1" dirty="0" err="1">
                <a:solidFill>
                  <a:srgbClr val="002060"/>
                </a:solidFill>
                <a:latin typeface="+mj-lt"/>
              </a:rPr>
              <a:t>tình</a:t>
            </a:r>
            <a:r>
              <a:rPr lang="en-US" sz="3200" b="1" dirty="0">
                <a:solidFill>
                  <a:srgbClr val="002060"/>
                </a:solidFill>
                <a:latin typeface="+mj-lt"/>
              </a:rPr>
              <a:t> </a:t>
            </a:r>
            <a:r>
              <a:rPr lang="en-US" sz="3200" b="1" dirty="0" err="1">
                <a:solidFill>
                  <a:srgbClr val="002060"/>
                </a:solidFill>
                <a:latin typeface="+mj-lt"/>
              </a:rPr>
              <a:t>trạng</a:t>
            </a:r>
            <a:r>
              <a:rPr lang="en-US" sz="3200" b="1" dirty="0">
                <a:solidFill>
                  <a:srgbClr val="002060"/>
                </a:solidFill>
                <a:latin typeface="+mj-lt"/>
              </a:rPr>
              <a:t> bang tan </a:t>
            </a:r>
            <a:r>
              <a:rPr lang="en-US" sz="3200" b="1" dirty="0" err="1">
                <a:solidFill>
                  <a:srgbClr val="002060"/>
                </a:solidFill>
                <a:latin typeface="+mj-lt"/>
              </a:rPr>
              <a:t>như</a:t>
            </a:r>
            <a:r>
              <a:rPr lang="en-US" sz="3200" b="1" dirty="0">
                <a:solidFill>
                  <a:srgbClr val="002060"/>
                </a:solidFill>
                <a:latin typeface="+mj-lt"/>
              </a:rPr>
              <a:t> </a:t>
            </a:r>
            <a:r>
              <a:rPr lang="en-US" sz="3200" b="1" dirty="0" err="1">
                <a:solidFill>
                  <a:srgbClr val="002060"/>
                </a:solidFill>
                <a:latin typeface="+mj-lt"/>
              </a:rPr>
              <a:t>hiện</a:t>
            </a:r>
            <a:r>
              <a:rPr lang="en-US" sz="3200" b="1" dirty="0">
                <a:solidFill>
                  <a:srgbClr val="002060"/>
                </a:solidFill>
                <a:latin typeface="+mj-lt"/>
              </a:rPr>
              <a:t> nay,/ </a:t>
            </a:r>
            <a:r>
              <a:rPr lang="en-US" sz="3200" b="1" dirty="0" err="1">
                <a:solidFill>
                  <a:srgbClr val="002060"/>
                </a:solidFill>
                <a:latin typeface="+mj-lt"/>
              </a:rPr>
              <a:t>gấu</a:t>
            </a:r>
            <a:r>
              <a:rPr lang="en-US" sz="3200" b="1" dirty="0">
                <a:solidFill>
                  <a:srgbClr val="002060"/>
                </a:solidFill>
                <a:latin typeface="+mj-lt"/>
              </a:rPr>
              <a:t> </a:t>
            </a:r>
            <a:r>
              <a:rPr lang="en-US" sz="3200" b="1" dirty="0" err="1">
                <a:solidFill>
                  <a:srgbClr val="002060"/>
                </a:solidFill>
                <a:latin typeface="+mj-lt"/>
              </a:rPr>
              <a:t>Bắc</a:t>
            </a:r>
            <a:r>
              <a:rPr lang="en-US" sz="3200" b="1" dirty="0">
                <a:solidFill>
                  <a:srgbClr val="002060"/>
                </a:solidFill>
                <a:latin typeface="+mj-lt"/>
              </a:rPr>
              <a:t> </a:t>
            </a:r>
            <a:r>
              <a:rPr lang="en-US" sz="3200" b="1" dirty="0" err="1">
                <a:solidFill>
                  <a:srgbClr val="002060"/>
                </a:solidFill>
                <a:latin typeface="+mj-lt"/>
              </a:rPr>
              <a:t>Cực</a:t>
            </a:r>
            <a:r>
              <a:rPr lang="en-US" sz="3200" b="1" dirty="0">
                <a:solidFill>
                  <a:srgbClr val="002060"/>
                </a:solidFill>
                <a:latin typeface="+mj-lt"/>
              </a:rPr>
              <a:t> </a:t>
            </a:r>
            <a:r>
              <a:rPr lang="en-US" sz="3200" b="1" dirty="0" err="1">
                <a:solidFill>
                  <a:srgbClr val="002060"/>
                </a:solidFill>
                <a:latin typeface="+mj-lt"/>
              </a:rPr>
              <a:t>buộc</a:t>
            </a:r>
            <a:r>
              <a:rPr lang="en-US" sz="3200" b="1" dirty="0">
                <a:solidFill>
                  <a:srgbClr val="002060"/>
                </a:solidFill>
                <a:latin typeface="+mj-lt"/>
              </a:rPr>
              <a:t> </a:t>
            </a:r>
            <a:r>
              <a:rPr lang="en-US" sz="3200" b="1" dirty="0" err="1">
                <a:solidFill>
                  <a:srgbClr val="002060"/>
                </a:solidFill>
                <a:latin typeface="+mj-lt"/>
              </a:rPr>
              <a:t>phải</a:t>
            </a:r>
            <a:r>
              <a:rPr lang="en-US" sz="3200" b="1" dirty="0">
                <a:solidFill>
                  <a:srgbClr val="002060"/>
                </a:solidFill>
                <a:latin typeface="+mj-lt"/>
              </a:rPr>
              <a:t> </a:t>
            </a:r>
            <a:r>
              <a:rPr lang="en-US" sz="3200" b="1" dirty="0" err="1">
                <a:solidFill>
                  <a:srgbClr val="002060"/>
                </a:solidFill>
                <a:latin typeface="+mj-lt"/>
              </a:rPr>
              <a:t>bơi</a:t>
            </a:r>
            <a:r>
              <a:rPr lang="en-US" sz="3200" b="1" dirty="0">
                <a:solidFill>
                  <a:srgbClr val="002060"/>
                </a:solidFill>
                <a:latin typeface="+mj-lt"/>
              </a:rPr>
              <a:t> xa </a:t>
            </a:r>
            <a:r>
              <a:rPr lang="en-US" sz="3200" b="1" dirty="0" err="1">
                <a:solidFill>
                  <a:srgbClr val="002060"/>
                </a:solidFill>
                <a:latin typeface="+mj-lt"/>
              </a:rPr>
              <a:t>hơn</a:t>
            </a:r>
            <a:r>
              <a:rPr lang="en-US" sz="3200" b="1" dirty="0">
                <a:solidFill>
                  <a:srgbClr val="002060"/>
                </a:solidFill>
                <a:latin typeface="+mj-lt"/>
              </a:rPr>
              <a:t>/ </a:t>
            </a:r>
            <a:r>
              <a:rPr lang="en-US" sz="3200" b="1" dirty="0" err="1">
                <a:solidFill>
                  <a:srgbClr val="002060"/>
                </a:solidFill>
                <a:latin typeface="+mj-lt"/>
              </a:rPr>
              <a:t>để</a:t>
            </a:r>
            <a:r>
              <a:rPr lang="en-US" sz="3200" b="1" dirty="0">
                <a:solidFill>
                  <a:srgbClr val="002060"/>
                </a:solidFill>
                <a:latin typeface="+mj-lt"/>
              </a:rPr>
              <a:t> </a:t>
            </a:r>
            <a:r>
              <a:rPr lang="en-US" sz="3200" b="1" dirty="0" err="1">
                <a:solidFill>
                  <a:srgbClr val="002060"/>
                </a:solidFill>
                <a:latin typeface="+mj-lt"/>
              </a:rPr>
              <a:t>kiến</a:t>
            </a:r>
            <a:r>
              <a:rPr lang="en-US" sz="3200" b="1" dirty="0">
                <a:solidFill>
                  <a:srgbClr val="002060"/>
                </a:solidFill>
                <a:latin typeface="+mj-lt"/>
              </a:rPr>
              <a:t> </a:t>
            </a:r>
            <a:r>
              <a:rPr lang="en-US" sz="3200" b="1" dirty="0" err="1">
                <a:solidFill>
                  <a:srgbClr val="002060"/>
                </a:solidFill>
                <a:latin typeface="+mj-lt"/>
              </a:rPr>
              <a:t>ăn</a:t>
            </a:r>
            <a:r>
              <a:rPr lang="en-US" sz="3200" b="1" dirty="0">
                <a:solidFill>
                  <a:srgbClr val="002060"/>
                </a:solidFill>
                <a:latin typeface="+mj-lt"/>
              </a:rPr>
              <a:t>,/ </a:t>
            </a:r>
            <a:r>
              <a:rPr lang="en-US" sz="3200" b="1" dirty="0" err="1">
                <a:solidFill>
                  <a:srgbClr val="002060"/>
                </a:solidFill>
                <a:latin typeface="+mj-lt"/>
              </a:rPr>
              <a:t>mất</a:t>
            </a:r>
            <a:r>
              <a:rPr lang="en-US" sz="3200" b="1" dirty="0">
                <a:solidFill>
                  <a:srgbClr val="002060"/>
                </a:solidFill>
                <a:latin typeface="+mj-lt"/>
              </a:rPr>
              <a:t> </a:t>
            </a:r>
            <a:r>
              <a:rPr lang="en-US" sz="3200" b="1" dirty="0" err="1">
                <a:solidFill>
                  <a:srgbClr val="002060"/>
                </a:solidFill>
                <a:latin typeface="+mj-lt"/>
              </a:rPr>
              <a:t>dần</a:t>
            </a:r>
            <a:r>
              <a:rPr lang="en-US" sz="3200" b="1" dirty="0">
                <a:solidFill>
                  <a:srgbClr val="002060"/>
                </a:solidFill>
                <a:latin typeface="+mj-lt"/>
              </a:rPr>
              <a:t> </a:t>
            </a:r>
            <a:r>
              <a:rPr lang="en-US" sz="3200" b="1" dirty="0" err="1">
                <a:solidFill>
                  <a:srgbClr val="002060"/>
                </a:solidFill>
                <a:latin typeface="+mj-lt"/>
              </a:rPr>
              <a:t>môi</a:t>
            </a:r>
            <a:r>
              <a:rPr lang="en-US" sz="3200" b="1" dirty="0">
                <a:solidFill>
                  <a:srgbClr val="002060"/>
                </a:solidFill>
                <a:latin typeface="+mj-lt"/>
              </a:rPr>
              <a:t> </a:t>
            </a:r>
            <a:r>
              <a:rPr lang="en-US" sz="3200" b="1" dirty="0" err="1">
                <a:solidFill>
                  <a:srgbClr val="002060"/>
                </a:solidFill>
                <a:latin typeface="+mj-lt"/>
              </a:rPr>
              <a:t>trường</a:t>
            </a:r>
            <a:r>
              <a:rPr lang="en-US" sz="3200" b="1" dirty="0">
                <a:solidFill>
                  <a:srgbClr val="002060"/>
                </a:solidFill>
                <a:latin typeface="+mj-lt"/>
              </a:rPr>
              <a:t> </a:t>
            </a:r>
            <a:r>
              <a:rPr lang="en-US" sz="3200" b="1" dirty="0" err="1">
                <a:solidFill>
                  <a:srgbClr val="002060"/>
                </a:solidFill>
                <a:latin typeface="+mj-lt"/>
              </a:rPr>
              <a:t>sống</a:t>
            </a:r>
            <a:r>
              <a:rPr lang="en-US" sz="3200" b="1" dirty="0">
                <a:solidFill>
                  <a:srgbClr val="002060"/>
                </a:solidFill>
                <a:latin typeface="+mj-lt"/>
              </a:rPr>
              <a:t>.//</a:t>
            </a:r>
          </a:p>
          <a:p>
            <a:r>
              <a:rPr lang="en-US" sz="3200" b="1" dirty="0">
                <a:solidFill>
                  <a:srgbClr val="002060"/>
                </a:solidFill>
                <a:latin typeface="+mj-lt"/>
              </a:rPr>
              <a:t>+ </a:t>
            </a:r>
            <a:r>
              <a:rPr lang="en-US" sz="3200" b="1" dirty="0" err="1">
                <a:solidFill>
                  <a:srgbClr val="002060"/>
                </a:solidFill>
                <a:latin typeface="+mj-lt"/>
              </a:rPr>
              <a:t>Cùng</a:t>
            </a:r>
            <a:r>
              <a:rPr lang="en-US" sz="3200" b="1" dirty="0">
                <a:solidFill>
                  <a:srgbClr val="002060"/>
                </a:solidFill>
                <a:latin typeface="+mj-lt"/>
              </a:rPr>
              <a:t> </a:t>
            </a:r>
            <a:r>
              <a:rPr lang="en-US" sz="3200" b="1" dirty="0" err="1">
                <a:solidFill>
                  <a:srgbClr val="002060"/>
                </a:solidFill>
                <a:latin typeface="+mj-lt"/>
              </a:rPr>
              <a:t>cảnh</a:t>
            </a:r>
            <a:r>
              <a:rPr lang="en-US" sz="3200" b="1" dirty="0">
                <a:solidFill>
                  <a:srgbClr val="002060"/>
                </a:solidFill>
                <a:latin typeface="+mj-lt"/>
              </a:rPr>
              <a:t> </a:t>
            </a:r>
            <a:r>
              <a:rPr lang="en-US" sz="3200" b="1" dirty="0" err="1">
                <a:solidFill>
                  <a:srgbClr val="002060"/>
                </a:solidFill>
                <a:latin typeface="+mj-lt"/>
              </a:rPr>
              <a:t>ngộ</a:t>
            </a:r>
            <a:r>
              <a:rPr lang="en-US" sz="3200" b="1" dirty="0">
                <a:solidFill>
                  <a:srgbClr val="002060"/>
                </a:solidFill>
                <a:latin typeface="+mj-lt"/>
              </a:rPr>
              <a:t> </a:t>
            </a:r>
            <a:r>
              <a:rPr lang="en-US" sz="3200" b="1" dirty="0" err="1">
                <a:solidFill>
                  <a:srgbClr val="002060"/>
                </a:solidFill>
                <a:latin typeface="+mj-lt"/>
              </a:rPr>
              <a:t>đó</a:t>
            </a:r>
            <a:r>
              <a:rPr lang="en-US" sz="3200" b="1" dirty="0">
                <a:solidFill>
                  <a:srgbClr val="002060"/>
                </a:solidFill>
                <a:latin typeface="+mj-lt"/>
              </a:rPr>
              <a:t>,/ </a:t>
            </a:r>
            <a:r>
              <a:rPr lang="en-US" sz="3200" b="1" dirty="0" err="1">
                <a:solidFill>
                  <a:srgbClr val="002060"/>
                </a:solidFill>
                <a:latin typeface="+mj-lt"/>
              </a:rPr>
              <a:t>chim</a:t>
            </a:r>
            <a:r>
              <a:rPr lang="en-US" sz="3200" b="1" dirty="0">
                <a:solidFill>
                  <a:srgbClr val="002060"/>
                </a:solidFill>
                <a:latin typeface="+mj-lt"/>
              </a:rPr>
              <a:t> </a:t>
            </a:r>
            <a:r>
              <a:rPr lang="en-US" sz="3200" b="1" dirty="0" err="1">
                <a:solidFill>
                  <a:srgbClr val="002060"/>
                </a:solidFill>
                <a:latin typeface="+mj-lt"/>
              </a:rPr>
              <a:t>cánh</a:t>
            </a:r>
            <a:r>
              <a:rPr lang="en-US" sz="3200" b="1" dirty="0">
                <a:solidFill>
                  <a:srgbClr val="002060"/>
                </a:solidFill>
                <a:latin typeface="+mj-lt"/>
              </a:rPr>
              <a:t> </a:t>
            </a:r>
            <a:r>
              <a:rPr lang="en-US" sz="3200" b="1" dirty="0" err="1">
                <a:solidFill>
                  <a:srgbClr val="002060"/>
                </a:solidFill>
                <a:latin typeface="+mj-lt"/>
              </a:rPr>
              <a:t>cụt</a:t>
            </a:r>
            <a:r>
              <a:rPr lang="en-US" sz="3200" b="1" dirty="0">
                <a:solidFill>
                  <a:srgbClr val="002060"/>
                </a:solidFill>
                <a:latin typeface="+mj-lt"/>
              </a:rPr>
              <a:t> ở Nam </a:t>
            </a:r>
            <a:r>
              <a:rPr lang="en-US" sz="3200" b="1" dirty="0" err="1">
                <a:solidFill>
                  <a:srgbClr val="002060"/>
                </a:solidFill>
                <a:latin typeface="+mj-lt"/>
              </a:rPr>
              <a:t>Cực</a:t>
            </a:r>
            <a:r>
              <a:rPr lang="en-US" sz="3200" b="1" dirty="0">
                <a:solidFill>
                  <a:srgbClr val="002060"/>
                </a:solidFill>
                <a:latin typeface="+mj-lt"/>
              </a:rPr>
              <a:t>/ </a:t>
            </a:r>
            <a:r>
              <a:rPr lang="en-US" sz="3200" b="1" dirty="0" err="1">
                <a:solidFill>
                  <a:srgbClr val="002060"/>
                </a:solidFill>
                <a:latin typeface="+mj-lt"/>
              </a:rPr>
              <a:t>cũng</a:t>
            </a:r>
            <a:r>
              <a:rPr lang="en-US" sz="3200" b="1" dirty="0">
                <a:solidFill>
                  <a:srgbClr val="002060"/>
                </a:solidFill>
                <a:latin typeface="+mj-lt"/>
              </a:rPr>
              <a:t> </a:t>
            </a:r>
            <a:r>
              <a:rPr lang="en-US" sz="3200" b="1" dirty="0" err="1">
                <a:solidFill>
                  <a:srgbClr val="002060"/>
                </a:solidFill>
                <a:latin typeface="+mj-lt"/>
              </a:rPr>
              <a:t>không</a:t>
            </a:r>
            <a:r>
              <a:rPr lang="en-US" sz="3200" b="1" dirty="0">
                <a:solidFill>
                  <a:srgbClr val="002060"/>
                </a:solidFill>
                <a:latin typeface="+mj-lt"/>
              </a:rPr>
              <a:t> </a:t>
            </a:r>
            <a:r>
              <a:rPr lang="en-US" sz="3200" b="1" dirty="0" err="1">
                <a:solidFill>
                  <a:srgbClr val="002060"/>
                </a:solidFill>
                <a:latin typeface="+mj-lt"/>
              </a:rPr>
              <a:t>có</a:t>
            </a:r>
            <a:r>
              <a:rPr lang="en-US" sz="3200" b="1" dirty="0">
                <a:solidFill>
                  <a:srgbClr val="002060"/>
                </a:solidFill>
                <a:latin typeface="+mj-lt"/>
              </a:rPr>
              <a:t> </a:t>
            </a:r>
            <a:r>
              <a:rPr lang="en-US" sz="3200" b="1" dirty="0" err="1">
                <a:solidFill>
                  <a:srgbClr val="002060"/>
                </a:solidFill>
                <a:latin typeface="+mj-lt"/>
              </a:rPr>
              <a:t>nguồn</a:t>
            </a:r>
            <a:r>
              <a:rPr lang="en-US" sz="3200" b="1" dirty="0">
                <a:solidFill>
                  <a:srgbClr val="002060"/>
                </a:solidFill>
                <a:latin typeface="+mj-lt"/>
              </a:rPr>
              <a:t> </a:t>
            </a:r>
            <a:r>
              <a:rPr lang="en-US" sz="3200" b="1" dirty="0" err="1">
                <a:solidFill>
                  <a:srgbClr val="002060"/>
                </a:solidFill>
                <a:latin typeface="+mj-lt"/>
              </a:rPr>
              <a:t>thức</a:t>
            </a:r>
            <a:r>
              <a:rPr lang="en-US" sz="3200" b="1" dirty="0">
                <a:solidFill>
                  <a:srgbClr val="002060"/>
                </a:solidFill>
                <a:latin typeface="+mj-lt"/>
              </a:rPr>
              <a:t> </a:t>
            </a:r>
            <a:r>
              <a:rPr lang="en-US" sz="3200" b="1" dirty="0" err="1">
                <a:solidFill>
                  <a:srgbClr val="002060"/>
                </a:solidFill>
                <a:latin typeface="+mj-lt"/>
              </a:rPr>
              <a:t>ăn</a:t>
            </a:r>
            <a:r>
              <a:rPr lang="en-US" sz="3200" b="1" dirty="0">
                <a:solidFill>
                  <a:srgbClr val="002060"/>
                </a:solidFill>
                <a:latin typeface="+mj-lt"/>
              </a:rPr>
              <a:t>/ </a:t>
            </a:r>
            <a:r>
              <a:rPr lang="en-US" sz="3200" b="1" dirty="0" err="1">
                <a:solidFill>
                  <a:srgbClr val="002060"/>
                </a:solidFill>
                <a:latin typeface="+mj-lt"/>
              </a:rPr>
              <a:t>và</a:t>
            </a:r>
            <a:r>
              <a:rPr lang="en-US" sz="3200" b="1" dirty="0">
                <a:solidFill>
                  <a:srgbClr val="002060"/>
                </a:solidFill>
                <a:latin typeface="+mj-lt"/>
              </a:rPr>
              <a:t> </a:t>
            </a:r>
            <a:r>
              <a:rPr lang="en-US" sz="3200" b="1" dirty="0" err="1">
                <a:solidFill>
                  <a:srgbClr val="002060"/>
                </a:solidFill>
                <a:latin typeface="+mj-lt"/>
              </a:rPr>
              <a:t>mất</a:t>
            </a:r>
            <a:r>
              <a:rPr lang="en-US" sz="3200" b="1" dirty="0">
                <a:solidFill>
                  <a:srgbClr val="002060"/>
                </a:solidFill>
                <a:latin typeface="+mj-lt"/>
              </a:rPr>
              <a:t> </a:t>
            </a:r>
            <a:r>
              <a:rPr lang="en-US" sz="3200" b="1" dirty="0" err="1">
                <a:solidFill>
                  <a:srgbClr val="002060"/>
                </a:solidFill>
                <a:latin typeface="+mj-lt"/>
              </a:rPr>
              <a:t>dần</a:t>
            </a:r>
            <a:r>
              <a:rPr lang="en-US" sz="3200" b="1" dirty="0">
                <a:solidFill>
                  <a:srgbClr val="002060"/>
                </a:solidFill>
                <a:latin typeface="+mj-lt"/>
              </a:rPr>
              <a:t> </a:t>
            </a:r>
            <a:r>
              <a:rPr lang="en-US" sz="3200" b="1" dirty="0" err="1">
                <a:solidFill>
                  <a:srgbClr val="002060"/>
                </a:solidFill>
                <a:latin typeface="+mj-lt"/>
              </a:rPr>
              <a:t>nơi</a:t>
            </a:r>
            <a:r>
              <a:rPr lang="en-US" sz="3200" b="1" dirty="0">
                <a:solidFill>
                  <a:srgbClr val="002060"/>
                </a:solidFill>
                <a:latin typeface="+mj-lt"/>
              </a:rPr>
              <a:t> </a:t>
            </a:r>
            <a:r>
              <a:rPr lang="en-US" sz="3200" b="1" dirty="0" err="1">
                <a:solidFill>
                  <a:srgbClr val="002060"/>
                </a:solidFill>
                <a:latin typeface="+mj-lt"/>
              </a:rPr>
              <a:t>cư</a:t>
            </a:r>
            <a:r>
              <a:rPr lang="en-US" sz="3200" b="1" dirty="0">
                <a:solidFill>
                  <a:srgbClr val="002060"/>
                </a:solidFill>
                <a:latin typeface="+mj-lt"/>
              </a:rPr>
              <a:t> </a:t>
            </a:r>
            <a:r>
              <a:rPr lang="en-US" sz="3200" b="1" dirty="0" err="1">
                <a:solidFill>
                  <a:srgbClr val="002060"/>
                </a:solidFill>
                <a:latin typeface="+mj-lt"/>
              </a:rPr>
              <a:t>trú</a:t>
            </a:r>
            <a:r>
              <a:rPr lang="en-US" sz="3200" b="1" dirty="0">
                <a:solidFill>
                  <a:srgbClr val="002060"/>
                </a:solidFill>
                <a:latin typeface="+mj-lt"/>
              </a:rPr>
              <a:t>.//</a:t>
            </a:r>
          </a:p>
          <a:p>
            <a:pPr algn="just"/>
            <a:endParaRPr lang="en-US" sz="2800" b="1" i="1" dirty="0">
              <a:solidFill>
                <a:srgbClr val="002060"/>
              </a:solidFill>
            </a:endParaRP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5"/>
          <a:stretch>
            <a:fillRect/>
          </a:stretch>
        </p:blipFill>
        <p:spPr>
          <a:xfrm>
            <a:off x="2447081" y="425051"/>
            <a:ext cx="7401185" cy="768163"/>
          </a:xfrm>
          <a:prstGeom prst="rect">
            <a:avLst/>
          </a:prstGeom>
        </p:spPr>
      </p:pic>
      <p:pic>
        <p:nvPicPr>
          <p:cNvPr id="4" name="Picture 3">
            <a:extLst>
              <a:ext uri="{FF2B5EF4-FFF2-40B4-BE49-F238E27FC236}">
                <a16:creationId xmlns:a16="http://schemas.microsoft.com/office/drawing/2014/main" id="{01481BA3-7C73-9E4E-3776-A2C57715D313}"/>
              </a:ext>
            </a:extLst>
          </p:cNvPr>
          <p:cNvPicPr>
            <a:picLocks noChangeAspect="1"/>
          </p:cNvPicPr>
          <p:nvPr/>
        </p:nvPicPr>
        <p:blipFill>
          <a:blip r:embed="rId6"/>
          <a:stretch>
            <a:fillRect/>
          </a:stretch>
        </p:blipFill>
        <p:spPr>
          <a:xfrm>
            <a:off x="767578" y="5163536"/>
            <a:ext cx="1840481" cy="1227601"/>
          </a:xfrm>
          <a:prstGeom prst="rect">
            <a:avLst/>
          </a:prstGeom>
        </p:spPr>
      </p:pic>
      <p:pic>
        <p:nvPicPr>
          <p:cNvPr id="2" name="Picture 1">
            <a:extLst>
              <a:ext uri="{FF2B5EF4-FFF2-40B4-BE49-F238E27FC236}">
                <a16:creationId xmlns:a16="http://schemas.microsoft.com/office/drawing/2014/main" id="{E4330C8D-8DAC-D3DA-6286-CD8838E51D9B}"/>
              </a:ext>
            </a:extLst>
          </p:cNvPr>
          <p:cNvPicPr>
            <a:picLocks noChangeAspect="1"/>
          </p:cNvPicPr>
          <p:nvPr/>
        </p:nvPicPr>
        <p:blipFill rotWithShape="1">
          <a:blip r:embed="rId7"/>
          <a:srcRect b="9099"/>
          <a:stretch/>
        </p:blipFill>
        <p:spPr>
          <a:xfrm>
            <a:off x="9615902" y="4821382"/>
            <a:ext cx="1726888" cy="1569755"/>
          </a:xfrm>
          <a:prstGeom prst="rect">
            <a:avLst/>
          </a:prstGeom>
        </p:spPr>
      </p:pic>
      <p:pic>
        <p:nvPicPr>
          <p:cNvPr id="6" name="Picture 4" descr="Stop Global Warming. Vector Flat Illustration Royalty Free SVG, Cliparts,  Vectors, and Stock Illustration. Image 52217375.">
            <a:extLst>
              <a:ext uri="{FF2B5EF4-FFF2-40B4-BE49-F238E27FC236}">
                <a16:creationId xmlns:a16="http://schemas.microsoft.com/office/drawing/2014/main" id="{F35E2586-906E-54CA-D973-6507FD10EA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8002" y="4935735"/>
            <a:ext cx="1867957" cy="16811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6F3D446-E07F-D890-59EB-412800AD95B1}"/>
              </a:ext>
            </a:extLst>
          </p:cNvPr>
          <p:cNvPicPr>
            <a:picLocks noChangeAspect="1"/>
          </p:cNvPicPr>
          <p:nvPr/>
        </p:nvPicPr>
        <p:blipFill>
          <a:blip r:embed="rId6"/>
          <a:stretch>
            <a:fillRect/>
          </a:stretch>
        </p:blipFill>
        <p:spPr>
          <a:xfrm>
            <a:off x="868303" y="5151086"/>
            <a:ext cx="1840481" cy="1227601"/>
          </a:xfrm>
          <a:prstGeom prst="rect">
            <a:avLst/>
          </a:prstGeom>
        </p:spPr>
      </p:pic>
      <p:pic>
        <p:nvPicPr>
          <p:cNvPr id="10" name="Picture 9">
            <a:extLst>
              <a:ext uri="{FF2B5EF4-FFF2-40B4-BE49-F238E27FC236}">
                <a16:creationId xmlns:a16="http://schemas.microsoft.com/office/drawing/2014/main" id="{C610CD8A-7647-F7DF-D67C-9ECC521C6581}"/>
              </a:ext>
            </a:extLst>
          </p:cNvPr>
          <p:cNvPicPr>
            <a:picLocks noChangeAspect="1"/>
          </p:cNvPicPr>
          <p:nvPr/>
        </p:nvPicPr>
        <p:blipFill rotWithShape="1">
          <a:blip r:embed="rId7"/>
          <a:srcRect b="9099"/>
          <a:stretch/>
        </p:blipFill>
        <p:spPr>
          <a:xfrm>
            <a:off x="9716627" y="4808932"/>
            <a:ext cx="1726888" cy="1569755"/>
          </a:xfrm>
          <a:prstGeom prst="rect">
            <a:avLst/>
          </a:prstGeom>
        </p:spPr>
      </p:pic>
    </p:spTree>
    <p:extLst>
      <p:ext uri="{BB962C8B-B14F-4D97-AF65-F5344CB8AC3E}">
        <p14:creationId xmlns:p14="http://schemas.microsoft.com/office/powerpoint/2010/main" val="28297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1321</Words>
  <Application>Microsoft Office PowerPoint</Application>
  <PresentationFormat>Widescreen</PresentationFormat>
  <Paragraphs>109</Paragraphs>
  <Slides>22</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宋体</vt:lpstr>
      <vt:lpstr>Arial</vt:lpstr>
      <vt:lpstr>Calibri</vt:lpstr>
      <vt:lpstr>Calibri Light</vt:lpstr>
      <vt:lpstr>等线</vt:lpstr>
      <vt:lpstr>Segoe UI Historic</vt:lpstr>
      <vt:lpstr>Times New Roman</vt:lpstr>
      <vt:lpstr>UTM Duepuntozero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NGA</dc:creator>
  <cp:lastModifiedBy>Administrator</cp:lastModifiedBy>
  <cp:revision>8</cp:revision>
  <dcterms:created xsi:type="dcterms:W3CDTF">2023-09-08T08:13:57Z</dcterms:created>
  <dcterms:modified xsi:type="dcterms:W3CDTF">2025-04-24T02:23:11Z</dcterms:modified>
</cp:coreProperties>
</file>