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</p:sldMasterIdLst>
  <p:notesMasterIdLst>
    <p:notesMasterId r:id="rId25"/>
  </p:notesMasterIdLst>
  <p:sldIdLst>
    <p:sldId id="256" r:id="rId4"/>
    <p:sldId id="257" r:id="rId5"/>
    <p:sldId id="258" r:id="rId6"/>
    <p:sldId id="301" r:id="rId7"/>
    <p:sldId id="3421" r:id="rId8"/>
    <p:sldId id="3414" r:id="rId9"/>
    <p:sldId id="3407" r:id="rId10"/>
    <p:sldId id="3411" r:id="rId11"/>
    <p:sldId id="3413" r:id="rId12"/>
    <p:sldId id="3408" r:id="rId13"/>
    <p:sldId id="3409" r:id="rId14"/>
    <p:sldId id="259" r:id="rId15"/>
    <p:sldId id="289" r:id="rId16"/>
    <p:sldId id="279" r:id="rId17"/>
    <p:sldId id="270" r:id="rId18"/>
    <p:sldId id="3415" r:id="rId19"/>
    <p:sldId id="3416" r:id="rId20"/>
    <p:sldId id="3417" r:id="rId21"/>
    <p:sldId id="3412" r:id="rId22"/>
    <p:sldId id="3419" r:id="rId23"/>
    <p:sldId id="3420" r:id="rId24"/>
  </p:sldIdLst>
  <p:sldSz cx="18288000" cy="10287000"/>
  <p:notesSz cx="6858000" cy="9144000"/>
  <p:embeddedFontLst>
    <p:embeddedFont>
      <p:font typeface="Algerian" pitchFamily="82" charset="7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imes New Roman Bold" panose="02030802070405020303" pitchFamily="18" charset="77"/>
      <p:regular r:id="rId33"/>
      <p:bold r:id="rId34"/>
    </p:embeddedFont>
    <p:embeddedFont>
      <p:font typeface="Times New Roman Italics" panose="02030502070405090303" pitchFamily="18" charset="77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>
      <p:cViewPr varScale="1">
        <p:scale>
          <a:sx n="71" d="100"/>
          <a:sy n="71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E3F26-A235-4AE5-BB77-C688AA3DD71B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B8491-2EE7-4F9A-93D8-CE3E77623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1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6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6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 1,2…6.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trải</a:t>
            </a:r>
            <a:r>
              <a:rPr lang="en-US" baseline="0" dirty="0"/>
              <a:t> qua 4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: KHỞI ĐỘNG, VƯỢT CHƯỚNG NGẠI VẬT, TĂNG TỐC, VỀ ĐÍCH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6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747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747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25F08-5C8B-49FF-94FE-32FD5E241B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03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gồm</a:t>
            </a:r>
            <a:r>
              <a:rPr lang="en-US" baseline="0" dirty="0"/>
              <a:t> 1 </a:t>
            </a:r>
            <a:r>
              <a:rPr lang="en-US" baseline="0" dirty="0" err="1"/>
              <a:t>gói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 30s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thí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SGK,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1 </a:t>
            </a:r>
            <a:r>
              <a:rPr lang="en-US" baseline="0" dirty="0" err="1"/>
              <a:t>điểm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điểm</a:t>
            </a:r>
            <a:r>
              <a:rPr lang="en-US" baseline="0" dirty="0"/>
              <a:t>,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? </a:t>
            </a:r>
            <a:r>
              <a:rPr lang="en-US" baseline="0" dirty="0" err="1"/>
              <a:t>Sẵn</a:t>
            </a:r>
            <a:r>
              <a:rPr lang="en-US" baseline="0" dirty="0"/>
              <a:t> sang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51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gồm</a:t>
            </a:r>
            <a:r>
              <a:rPr lang="en-US" baseline="0" dirty="0"/>
              <a:t> 1 </a:t>
            </a:r>
            <a:r>
              <a:rPr lang="en-US" baseline="0" dirty="0" err="1"/>
              <a:t>gói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 30s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thí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SGK,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1 </a:t>
            </a:r>
            <a:r>
              <a:rPr lang="en-US" baseline="0" dirty="0" err="1"/>
              <a:t>điểm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điểm</a:t>
            </a:r>
            <a:r>
              <a:rPr lang="en-US" baseline="0" dirty="0"/>
              <a:t>,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? </a:t>
            </a:r>
            <a:r>
              <a:rPr lang="en-US" baseline="0" dirty="0" err="1"/>
              <a:t>Sẵn</a:t>
            </a:r>
            <a:r>
              <a:rPr lang="en-US" baseline="0" dirty="0"/>
              <a:t> sang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18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D8ED3-0214-4D79-12B9-6F34652C8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2095D-6B14-B9BD-6129-8EDCCE06B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D31AA-31DE-860C-F1E2-A9488728F64D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03282-9763-DB36-E456-589671B98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4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83789" y="8468895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5266732" y="641528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6506107" y="156506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3081919" y="9397025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6493282" y="9272203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226039" y="7788497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344929" y="2404952"/>
            <a:ext cx="14801229" cy="715574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2587891" y="6071444"/>
            <a:ext cx="3452082" cy="239064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397533" y="5412434"/>
            <a:ext cx="3306234" cy="302744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961942" y="9627001"/>
            <a:ext cx="398442" cy="246974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286452" y="8440208"/>
            <a:ext cx="13980359" cy="18467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66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518756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3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31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4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1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69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02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2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0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04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39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4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12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2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97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83789" y="8468895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5266732" y="641528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6506107" y="156506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3081919" y="9397025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6493282" y="9272203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226039" y="7788497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344929" y="2404952"/>
            <a:ext cx="14801229" cy="715574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2587891" y="6071444"/>
            <a:ext cx="3452082" cy="239064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397533" y="5412434"/>
            <a:ext cx="3306234" cy="302744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961942" y="9627001"/>
            <a:ext cx="398442" cy="246974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286452" y="8440208"/>
            <a:ext cx="13980359" cy="18467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60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637194" y="1635165"/>
            <a:ext cx="8325053" cy="7096137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4216573" y="1159407"/>
            <a:ext cx="1926047" cy="20052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1460105" y="1544231"/>
            <a:ext cx="2320461" cy="166431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545263" y="2372026"/>
            <a:ext cx="666413" cy="597788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5841661" y="7557962"/>
            <a:ext cx="437063" cy="422063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6167836" y="1072291"/>
            <a:ext cx="250013" cy="252863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365529" y="5396664"/>
            <a:ext cx="178688" cy="1218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4770130" y="5832794"/>
            <a:ext cx="130500" cy="9288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912192" y="8312243"/>
            <a:ext cx="250013" cy="252863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822434" y="5382121"/>
            <a:ext cx="3899169" cy="378274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6501165" y="2358252"/>
            <a:ext cx="5588172" cy="805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25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888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18" y="547055"/>
            <a:ext cx="3104829" cy="15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637194" y="1635165"/>
            <a:ext cx="8325053" cy="70961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4216573" y="1159407"/>
            <a:ext cx="1926047" cy="20052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1460105" y="1544231"/>
            <a:ext cx="2320461" cy="166431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5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1508820" y="5433468"/>
            <a:ext cx="1964537" cy="3729249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545263" y="2372026"/>
            <a:ext cx="666413" cy="597788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5841661" y="7557962"/>
            <a:ext cx="437063" cy="422063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6167836" y="1072291"/>
            <a:ext cx="250013" cy="252863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365529" y="5396664"/>
            <a:ext cx="178688" cy="1218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4770130" y="5832794"/>
            <a:ext cx="130500" cy="9288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912192" y="8312243"/>
            <a:ext cx="250013" cy="252863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5338261" y="2283561"/>
            <a:ext cx="677704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25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78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95" y="536957"/>
            <a:ext cx="3488201" cy="174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34993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2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2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D8FF-2E9F-442B-BB87-F60812F93E0E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DA8C-76FF-4600-8B22-5DB6B4BA3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6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emf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12" Type="http://schemas.openxmlformats.org/officeDocument/2006/relationships/audio" Target="../media/audio5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audio" Target="../media/audio4.wav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gif"/><Relationship Id="rId1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gif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6.wdp"/><Relationship Id="rId4" Type="http://schemas.openxmlformats.org/officeDocument/2006/relationships/image" Target="../media/image38.gif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4.svg"/><Relationship Id="rId12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23.png"/><Relationship Id="rId10" Type="http://schemas.openxmlformats.org/officeDocument/2006/relationships/image" Target="../media/image17.gif"/><Relationship Id="rId4" Type="http://schemas.openxmlformats.org/officeDocument/2006/relationships/image" Target="../media/image22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04BE140B-CEFE-253C-BD73-FE8BCB145F41}"/>
              </a:ext>
            </a:extLst>
          </p:cNvPr>
          <p:cNvSpPr/>
          <p:nvPr/>
        </p:nvSpPr>
        <p:spPr>
          <a:xfrm rot="16200000" flipV="1">
            <a:off x="5493584" y="-1429574"/>
            <a:ext cx="8844596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79777" y="-957512"/>
            <a:ext cx="5253911" cy="550147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651825" y="-410990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199500" y="58376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3342" y="8379903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7" y="0"/>
                </a:lnTo>
                <a:lnTo>
                  <a:pt x="6559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89850" y="78950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10976" y="5796211"/>
            <a:ext cx="7626365" cy="4783811"/>
          </a:xfrm>
          <a:custGeom>
            <a:avLst/>
            <a:gdLst/>
            <a:ahLst/>
            <a:cxnLst/>
            <a:rect l="l" t="t" r="r" b="b"/>
            <a:pathLst>
              <a:path w="7626365" h="4783811">
                <a:moveTo>
                  <a:pt x="0" y="0"/>
                </a:moveTo>
                <a:lnTo>
                  <a:pt x="7626365" y="0"/>
                </a:lnTo>
                <a:lnTo>
                  <a:pt x="7626365" y="4783811"/>
                </a:lnTo>
                <a:lnTo>
                  <a:pt x="0" y="4783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00683" y="8550602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3575D2-B358-0708-9C6B-29643B05DF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9110" y="2602489"/>
            <a:ext cx="12496800" cy="4460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FF60AA-6FFE-6943-B632-FB7CD81D9716}"/>
              </a:ext>
            </a:extLst>
          </p:cNvPr>
          <p:cNvSpPr txBox="1"/>
          <p:nvPr/>
        </p:nvSpPr>
        <p:spPr>
          <a:xfrm>
            <a:off x="5578546" y="269385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số 1 Hoài Hảo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6D8DF-CC19-254A-A4CF-BE468554546B}"/>
              </a:ext>
            </a:extLst>
          </p:cNvPr>
          <p:cNvSpPr txBox="1"/>
          <p:nvPr/>
        </p:nvSpPr>
        <p:spPr>
          <a:xfrm>
            <a:off x="6843710" y="984422"/>
            <a:ext cx="687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21 tháng 4 năm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59817-C41F-2141-961C-F12575F4EF98}"/>
              </a:ext>
            </a:extLst>
          </p:cNvPr>
          <p:cNvSpPr txBox="1"/>
          <p:nvPr/>
        </p:nvSpPr>
        <p:spPr>
          <a:xfrm>
            <a:off x="5486400" y="6515100"/>
            <a:ext cx="520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Bùi Thị Mỹ Nữ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7785" y="6097462"/>
            <a:ext cx="350549" cy="350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112" y="2985524"/>
            <a:ext cx="13387220" cy="512448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en-US" sz="108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CUỘC THI</a:t>
            </a:r>
          </a:p>
          <a:p>
            <a:pPr algn="ctr" defTabSz="1371600"/>
            <a:r>
              <a:rPr lang="en-US" sz="108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ĐƯỜNG LÊN ĐỈNH</a:t>
            </a:r>
          </a:p>
          <a:p>
            <a:pPr algn="ctr" defTabSz="1371600"/>
            <a:r>
              <a:rPr lang="en-US" sz="108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-342900"/>
            <a:ext cx="7620000" cy="3586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1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2785497" y="264320"/>
            <a:ext cx="4965435" cy="2719761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918004" y="4022337"/>
            <a:ext cx="2256945" cy="2246916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516756" y="4148063"/>
            <a:ext cx="379179" cy="379179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292902" y="4148063"/>
            <a:ext cx="379179" cy="379179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26137" y="6015800"/>
            <a:ext cx="379179" cy="379179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9713795" y="3175949"/>
            <a:ext cx="5901203" cy="1006542"/>
            <a:chOff x="4765365" y="2514600"/>
            <a:chExt cx="3934135" cy="671028"/>
          </a:xfrm>
        </p:grpSpPr>
        <p:cxnSp>
          <p:nvCxnSpPr>
            <p:cNvPr id="24" name="Straight Connector 23"/>
            <p:cNvCxnSpPr>
              <a:endCxn id="8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2930828" y="3134464"/>
            <a:ext cx="5395310" cy="1013606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2951113" y="6360547"/>
            <a:ext cx="5409455" cy="518540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2260875" y="2568048"/>
            <a:ext cx="5747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7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  <p:sp>
        <p:nvSpPr>
          <p:cNvPr id="64" name="Nhóm 2"/>
          <p:cNvSpPr txBox="1"/>
          <p:nvPr/>
        </p:nvSpPr>
        <p:spPr>
          <a:xfrm>
            <a:off x="10961774" y="2553644"/>
            <a:ext cx="495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3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TĂNG TỐC</a:t>
            </a:r>
          </a:p>
        </p:txBody>
      </p:sp>
      <p:sp>
        <p:nvSpPr>
          <p:cNvPr id="65" name="Nhóm 3"/>
          <p:cNvSpPr txBox="1"/>
          <p:nvPr/>
        </p:nvSpPr>
        <p:spPr>
          <a:xfrm>
            <a:off x="2362256" y="6966147"/>
            <a:ext cx="5544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3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 ĐÍCH</a:t>
            </a:r>
          </a:p>
        </p:txBody>
      </p:sp>
      <p:pic>
        <p:nvPicPr>
          <p:cNvPr id="67" name="Picture 6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65" y="446723"/>
            <a:ext cx="2070219" cy="2070219"/>
          </a:xfrm>
          <a:prstGeom prst="rect">
            <a:avLst/>
          </a:prstGeom>
        </p:spPr>
      </p:pic>
      <p:sp>
        <p:nvSpPr>
          <p:cNvPr id="68" name="Left Bracket 67"/>
          <p:cNvSpPr/>
          <p:nvPr/>
        </p:nvSpPr>
        <p:spPr>
          <a:xfrm rot="16200000">
            <a:off x="5296000" y="534845"/>
            <a:ext cx="166632" cy="486132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Left Bracket 68"/>
          <p:cNvSpPr/>
          <p:nvPr/>
        </p:nvSpPr>
        <p:spPr>
          <a:xfrm rot="16200000" flipH="1">
            <a:off x="5179406" y="199205"/>
            <a:ext cx="157919" cy="486132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0763819" y="142055"/>
            <a:ext cx="4887336" cy="296342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6" name="Picture 1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381" y="562554"/>
            <a:ext cx="2028780" cy="2028780"/>
          </a:xfrm>
          <a:prstGeom prst="rect">
            <a:avLst/>
          </a:prstGeom>
        </p:spPr>
      </p:pic>
      <p:sp>
        <p:nvSpPr>
          <p:cNvPr id="118" name="Left Bracket 117"/>
          <p:cNvSpPr/>
          <p:nvPr/>
        </p:nvSpPr>
        <p:spPr>
          <a:xfrm rot="5400000" flipH="1">
            <a:off x="13043725" y="595013"/>
            <a:ext cx="157919" cy="486132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883577" y="6923922"/>
            <a:ext cx="4873058" cy="3085557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5" name="Picture 1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06" y="7798207"/>
            <a:ext cx="2111480" cy="21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Left Bracket 125"/>
          <p:cNvSpPr/>
          <p:nvPr/>
        </p:nvSpPr>
        <p:spPr>
          <a:xfrm rot="16200000">
            <a:off x="5285732" y="5068730"/>
            <a:ext cx="166632" cy="486132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7" name="Left Bracket 126"/>
          <p:cNvSpPr/>
          <p:nvPr/>
        </p:nvSpPr>
        <p:spPr>
          <a:xfrm rot="16200000" flipH="1">
            <a:off x="5282531" y="4705937"/>
            <a:ext cx="157919" cy="486132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896266" y="5030319"/>
            <a:ext cx="379179" cy="379179"/>
            <a:chOff x="457200" y="3895493"/>
            <a:chExt cx="327574" cy="327574"/>
          </a:xfrm>
        </p:grpSpPr>
        <p:sp>
          <p:nvSpPr>
            <p:cNvPr id="53" name="Oval 52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4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0034 -0.229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7 -0.2356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5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00174 0.2516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650"/>
                            </p:stCondLst>
                            <p:childTnLst>
                              <p:par>
                                <p:cTn id="10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3" grpId="0"/>
      <p:bldP spid="64" grpId="0"/>
      <p:bldP spid="65" grpId="0"/>
      <p:bldP spid="68" grpId="0" animBg="1"/>
      <p:bldP spid="69" grpId="0" animBg="1"/>
      <p:bldP spid="69" grpId="1" animBg="1"/>
      <p:bldP spid="115" grpId="0" animBg="1"/>
      <p:bldP spid="118" grpId="0" animBg="1"/>
      <p:bldP spid="118" grpId="1" animBg="1"/>
      <p:bldP spid="124" grpId="0" animBg="1"/>
      <p:bldP spid="126" grpId="0" animBg="1"/>
      <p:bldP spid="126" grpId="1" animBg="1"/>
      <p:bldP spid="1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8928" y="-280233"/>
            <a:ext cx="13715999" cy="10287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785838" y="536052"/>
            <a:ext cx="1713572" cy="46180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14850" y="2817138"/>
            <a:ext cx="9370640" cy="464003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endParaRPr lang="en-US" sz="8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787311" y="5154132"/>
            <a:ext cx="1712099" cy="4634646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13791143" y="535062"/>
            <a:ext cx="1692327" cy="461907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4499410" y="2723471"/>
            <a:ext cx="294974" cy="486132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13505909" y="2723471"/>
            <a:ext cx="285234" cy="486132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808" y="4763852"/>
            <a:ext cx="763923" cy="763923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92527" y="4761746"/>
            <a:ext cx="763923" cy="763923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458385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9754878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457354" y="9506217"/>
            <a:ext cx="763923" cy="763923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7354" y="175586"/>
            <a:ext cx="763923" cy="763923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056538" y="175586"/>
            <a:ext cx="763923" cy="763923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349065" y="8927757"/>
            <a:ext cx="685800" cy="685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34BD26-BCBC-B237-DA7A-1935CEA62738}"/>
              </a:ext>
            </a:extLst>
          </p:cNvPr>
          <p:cNvSpPr txBox="1"/>
          <p:nvPr/>
        </p:nvSpPr>
        <p:spPr>
          <a:xfrm>
            <a:off x="5309305" y="2602242"/>
            <a:ext cx="7520087" cy="476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000" b="1" dirty="0">
                <a:solidFill>
                  <a:schemeClr val="bg1"/>
                </a:solidFill>
              </a:rPr>
              <a:t>VÒNG 1</a:t>
            </a:r>
          </a:p>
          <a:p>
            <a:pPr algn="ctr">
              <a:lnSpc>
                <a:spcPct val="150000"/>
              </a:lnSpc>
            </a:pPr>
            <a:r>
              <a:rPr lang="vi-VN" sz="7000" b="1" dirty="0">
                <a:solidFill>
                  <a:schemeClr val="bg1"/>
                </a:solidFill>
              </a:rPr>
              <a:t>VƯỢT CHƯỚNG NGẠI VẬT</a:t>
            </a:r>
            <a:endParaRPr lang="en-US" sz="7000" b="1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D9C55A-AA45-A577-8109-7253B67A6012}"/>
              </a:ext>
            </a:extLst>
          </p:cNvPr>
          <p:cNvCxnSpPr>
            <a:cxnSpLocks/>
            <a:endCxn id="22" idx="6"/>
          </p:cNvCxnSpPr>
          <p:nvPr/>
        </p:nvCxnSpPr>
        <p:spPr>
          <a:xfrm>
            <a:off x="13885490" y="5564949"/>
            <a:ext cx="1710285" cy="432830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5056538" y="9506217"/>
            <a:ext cx="763923" cy="763923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6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6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-31552"/>
            <a:ext cx="17830799" cy="10242551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5914" y="286527"/>
            <a:ext cx="16469188" cy="864123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endParaRPr lang="en-US" sz="9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V="1">
            <a:off x="2858925" y="234724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V="1">
            <a:off x="2787458" y="9002902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Freeform 2">
            <a:extLst>
              <a:ext uri="{FF2B5EF4-FFF2-40B4-BE49-F238E27FC236}">
                <a16:creationId xmlns:a16="http://schemas.microsoft.com/office/drawing/2014/main" id="{01B96286-1550-8BAD-016C-83FE7501B8BB}"/>
              </a:ext>
            </a:extLst>
          </p:cNvPr>
          <p:cNvSpPr/>
          <p:nvPr/>
        </p:nvSpPr>
        <p:spPr>
          <a:xfrm>
            <a:off x="1191929" y="1927921"/>
            <a:ext cx="4759635" cy="5752912"/>
          </a:xfrm>
          <a:custGeom>
            <a:avLst/>
            <a:gdLst/>
            <a:ahLst/>
            <a:cxnLst/>
            <a:rect l="l" t="t" r="r" b="b"/>
            <a:pathLst>
              <a:path w="4759635" h="5752912">
                <a:moveTo>
                  <a:pt x="0" y="0"/>
                </a:moveTo>
                <a:lnTo>
                  <a:pt x="4759635" y="0"/>
                </a:lnTo>
                <a:lnTo>
                  <a:pt x="4759635" y="5752913"/>
                </a:lnTo>
                <a:lnTo>
                  <a:pt x="0" y="5752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6529BB8B-B407-3669-539A-BAB16C1CCF39}"/>
              </a:ext>
            </a:extLst>
          </p:cNvPr>
          <p:cNvSpPr/>
          <p:nvPr/>
        </p:nvSpPr>
        <p:spPr>
          <a:xfrm>
            <a:off x="6956743" y="1958069"/>
            <a:ext cx="4759635" cy="5693771"/>
          </a:xfrm>
          <a:custGeom>
            <a:avLst/>
            <a:gdLst/>
            <a:ahLst/>
            <a:cxnLst/>
            <a:rect l="l" t="t" r="r" b="b"/>
            <a:pathLst>
              <a:path w="4759635" h="5693771">
                <a:moveTo>
                  <a:pt x="0" y="0"/>
                </a:moveTo>
                <a:lnTo>
                  <a:pt x="4759635" y="0"/>
                </a:lnTo>
                <a:lnTo>
                  <a:pt x="4759635" y="5693771"/>
                </a:lnTo>
                <a:lnTo>
                  <a:pt x="0" y="569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8" name="Freeform 4">
            <a:extLst>
              <a:ext uri="{FF2B5EF4-FFF2-40B4-BE49-F238E27FC236}">
                <a16:creationId xmlns:a16="http://schemas.microsoft.com/office/drawing/2014/main" id="{9892D5C6-95D5-A2E4-B4C5-E3D17CA5FF77}"/>
              </a:ext>
            </a:extLst>
          </p:cNvPr>
          <p:cNvSpPr/>
          <p:nvPr/>
        </p:nvSpPr>
        <p:spPr>
          <a:xfrm>
            <a:off x="12601914" y="1950944"/>
            <a:ext cx="4759635" cy="5721880"/>
          </a:xfrm>
          <a:custGeom>
            <a:avLst/>
            <a:gdLst/>
            <a:ahLst/>
            <a:cxnLst/>
            <a:rect l="l" t="t" r="r" b="b"/>
            <a:pathLst>
              <a:path w="4759635" h="5755627">
                <a:moveTo>
                  <a:pt x="0" y="0"/>
                </a:moveTo>
                <a:lnTo>
                  <a:pt x="4759635" y="0"/>
                </a:lnTo>
                <a:lnTo>
                  <a:pt x="4759635" y="5755627"/>
                </a:lnTo>
                <a:lnTo>
                  <a:pt x="0" y="5755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9" name="Group 5">
            <a:extLst>
              <a:ext uri="{FF2B5EF4-FFF2-40B4-BE49-F238E27FC236}">
                <a16:creationId xmlns:a16="http://schemas.microsoft.com/office/drawing/2014/main" id="{6E0BEEFE-BB81-F1B9-A9CD-AEB0E43A5B79}"/>
              </a:ext>
            </a:extLst>
          </p:cNvPr>
          <p:cNvGrpSpPr/>
          <p:nvPr/>
        </p:nvGrpSpPr>
        <p:grpSpPr>
          <a:xfrm>
            <a:off x="1291272" y="7883444"/>
            <a:ext cx="4000500" cy="1246496"/>
            <a:chOff x="0" y="0"/>
            <a:chExt cx="5334000" cy="1661994"/>
          </a:xfrm>
        </p:grpSpPr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9B7B9FA5-DB08-013C-975F-5BBE0F6A457B}"/>
                </a:ext>
              </a:extLst>
            </p:cNvPr>
            <p:cNvSpPr/>
            <p:nvPr/>
          </p:nvSpPr>
          <p:spPr>
            <a:xfrm>
              <a:off x="0" y="0"/>
              <a:ext cx="5334000" cy="1661994"/>
            </a:xfrm>
            <a:custGeom>
              <a:avLst/>
              <a:gdLst/>
              <a:ahLst/>
              <a:cxnLst/>
              <a:rect l="l" t="t" r="r" b="b"/>
              <a:pathLst>
                <a:path w="5334000" h="1661994">
                  <a:moveTo>
                    <a:pt x="0" y="0"/>
                  </a:moveTo>
                  <a:lnTo>
                    <a:pt x="5334000" y="0"/>
                  </a:lnTo>
                  <a:lnTo>
                    <a:pt x="5334000" y="1661994"/>
                  </a:lnTo>
                  <a:lnTo>
                    <a:pt x="0" y="1661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1" name="TextBox 7">
              <a:extLst>
                <a:ext uri="{FF2B5EF4-FFF2-40B4-BE49-F238E27FC236}">
                  <a16:creationId xmlns:a16="http://schemas.microsoft.com/office/drawing/2014/main" id="{FA90F659-9EBD-E970-17D2-24D117E9F931}"/>
                </a:ext>
              </a:extLst>
            </p:cNvPr>
            <p:cNvSpPr txBox="1"/>
            <p:nvPr/>
          </p:nvSpPr>
          <p:spPr>
            <a:xfrm>
              <a:off x="0" y="-76200"/>
              <a:ext cx="5334000" cy="17381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Bóng    ?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vào khung thành</a:t>
              </a:r>
            </a:p>
          </p:txBody>
        </p:sp>
      </p:grpSp>
      <p:grpSp>
        <p:nvGrpSpPr>
          <p:cNvPr id="72" name="Group 8">
            <a:extLst>
              <a:ext uri="{FF2B5EF4-FFF2-40B4-BE49-F238E27FC236}">
                <a16:creationId xmlns:a16="http://schemas.microsoft.com/office/drawing/2014/main" id="{916AB498-E23F-9F39-275B-4EE022A4A3F4}"/>
              </a:ext>
            </a:extLst>
          </p:cNvPr>
          <p:cNvGrpSpPr/>
          <p:nvPr/>
        </p:nvGrpSpPr>
        <p:grpSpPr>
          <a:xfrm>
            <a:off x="7215216" y="7934598"/>
            <a:ext cx="4000500" cy="1246496"/>
            <a:chOff x="0" y="0"/>
            <a:chExt cx="5334000" cy="1661994"/>
          </a:xfrm>
        </p:grpSpPr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5FDDFB46-64AD-097D-8EA5-E4283CE52E65}"/>
                </a:ext>
              </a:extLst>
            </p:cNvPr>
            <p:cNvSpPr/>
            <p:nvPr/>
          </p:nvSpPr>
          <p:spPr>
            <a:xfrm>
              <a:off x="0" y="0"/>
              <a:ext cx="5334000" cy="1661994"/>
            </a:xfrm>
            <a:custGeom>
              <a:avLst/>
              <a:gdLst/>
              <a:ahLst/>
              <a:cxnLst/>
              <a:rect l="l" t="t" r="r" b="b"/>
              <a:pathLst>
                <a:path w="5334000" h="1661994">
                  <a:moveTo>
                    <a:pt x="0" y="0"/>
                  </a:moveTo>
                  <a:lnTo>
                    <a:pt x="5334000" y="0"/>
                  </a:lnTo>
                  <a:lnTo>
                    <a:pt x="5334000" y="1661994"/>
                  </a:lnTo>
                  <a:lnTo>
                    <a:pt x="0" y="1661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9E4B1937-3854-F58F-F37F-3641427D36B9}"/>
                </a:ext>
              </a:extLst>
            </p:cNvPr>
            <p:cNvSpPr txBox="1"/>
            <p:nvPr/>
          </p:nvSpPr>
          <p:spPr>
            <a:xfrm>
              <a:off x="0" y="-76200"/>
              <a:ext cx="5334000" cy="17381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Bóng   ?  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vào khung thành</a:t>
              </a:r>
            </a:p>
          </p:txBody>
        </p:sp>
      </p:grpSp>
      <p:grpSp>
        <p:nvGrpSpPr>
          <p:cNvPr id="75" name="Group 11">
            <a:extLst>
              <a:ext uri="{FF2B5EF4-FFF2-40B4-BE49-F238E27FC236}">
                <a16:creationId xmlns:a16="http://schemas.microsoft.com/office/drawing/2014/main" id="{1E49C4E5-CE3D-70F3-C261-F6104DEB264E}"/>
              </a:ext>
            </a:extLst>
          </p:cNvPr>
          <p:cNvGrpSpPr/>
          <p:nvPr/>
        </p:nvGrpSpPr>
        <p:grpSpPr>
          <a:xfrm>
            <a:off x="13118409" y="8001327"/>
            <a:ext cx="4000500" cy="1246496"/>
            <a:chOff x="0" y="0"/>
            <a:chExt cx="5334000" cy="1661994"/>
          </a:xfrm>
        </p:grpSpPr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F5DB41E5-0812-CC6D-4AF6-9AF872AA2135}"/>
                </a:ext>
              </a:extLst>
            </p:cNvPr>
            <p:cNvSpPr/>
            <p:nvPr/>
          </p:nvSpPr>
          <p:spPr>
            <a:xfrm>
              <a:off x="0" y="0"/>
              <a:ext cx="5334000" cy="1661994"/>
            </a:xfrm>
            <a:custGeom>
              <a:avLst/>
              <a:gdLst/>
              <a:ahLst/>
              <a:cxnLst/>
              <a:rect l="l" t="t" r="r" b="b"/>
              <a:pathLst>
                <a:path w="5334000" h="1661994">
                  <a:moveTo>
                    <a:pt x="0" y="0"/>
                  </a:moveTo>
                  <a:lnTo>
                    <a:pt x="5334000" y="0"/>
                  </a:lnTo>
                  <a:lnTo>
                    <a:pt x="5334000" y="1661994"/>
                  </a:lnTo>
                  <a:lnTo>
                    <a:pt x="0" y="1661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7" name="TextBox 13">
              <a:extLst>
                <a:ext uri="{FF2B5EF4-FFF2-40B4-BE49-F238E27FC236}">
                  <a16:creationId xmlns:a16="http://schemas.microsoft.com/office/drawing/2014/main" id="{5EDDDD3D-47D2-4108-6EC4-432B8FDD7381}"/>
                </a:ext>
              </a:extLst>
            </p:cNvPr>
            <p:cNvSpPr txBox="1"/>
            <p:nvPr/>
          </p:nvSpPr>
          <p:spPr>
            <a:xfrm>
              <a:off x="0" y="-76200"/>
              <a:ext cx="5334000" cy="17381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Bóng   ?  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vào khung thành</a:t>
              </a:r>
            </a:p>
          </p:txBody>
        </p:sp>
      </p:grpSp>
      <p:grpSp>
        <p:nvGrpSpPr>
          <p:cNvPr id="78" name="Group 14">
            <a:extLst>
              <a:ext uri="{FF2B5EF4-FFF2-40B4-BE49-F238E27FC236}">
                <a16:creationId xmlns:a16="http://schemas.microsoft.com/office/drawing/2014/main" id="{DA47BA3C-AD51-0CB2-1E0C-8694421997F3}"/>
              </a:ext>
            </a:extLst>
          </p:cNvPr>
          <p:cNvGrpSpPr/>
          <p:nvPr/>
        </p:nvGrpSpPr>
        <p:grpSpPr>
          <a:xfrm>
            <a:off x="3681278" y="7910446"/>
            <a:ext cx="666109" cy="666110"/>
            <a:chOff x="0" y="0"/>
            <a:chExt cx="888146" cy="888146"/>
          </a:xfrm>
        </p:grpSpPr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C1BCEEC8-51E4-6AD2-2AB1-92FF8CAA152A}"/>
                </a:ext>
              </a:extLst>
            </p:cNvPr>
            <p:cNvSpPr/>
            <p:nvPr/>
          </p:nvSpPr>
          <p:spPr>
            <a:xfrm>
              <a:off x="0" y="0"/>
              <a:ext cx="888238" cy="888238"/>
            </a:xfrm>
            <a:custGeom>
              <a:avLst/>
              <a:gdLst/>
              <a:ahLst/>
              <a:cxnLst/>
              <a:rect l="l" t="t" r="r" b="b"/>
              <a:pathLst>
                <a:path w="888238" h="888238">
                  <a:moveTo>
                    <a:pt x="0" y="167132"/>
                  </a:moveTo>
                  <a:cubicBezTo>
                    <a:pt x="0" y="74803"/>
                    <a:pt x="74803" y="0"/>
                    <a:pt x="167132" y="0"/>
                  </a:cubicBezTo>
                  <a:lnTo>
                    <a:pt x="721106" y="0"/>
                  </a:lnTo>
                  <a:lnTo>
                    <a:pt x="721106" y="28575"/>
                  </a:lnTo>
                  <a:lnTo>
                    <a:pt x="721106" y="0"/>
                  </a:lnTo>
                  <a:cubicBezTo>
                    <a:pt x="813435" y="0"/>
                    <a:pt x="888238" y="74803"/>
                    <a:pt x="888238" y="167132"/>
                  </a:cubicBezTo>
                  <a:lnTo>
                    <a:pt x="859536" y="167132"/>
                  </a:lnTo>
                  <a:lnTo>
                    <a:pt x="888111" y="167132"/>
                  </a:lnTo>
                  <a:lnTo>
                    <a:pt x="888111" y="721106"/>
                  </a:lnTo>
                  <a:lnTo>
                    <a:pt x="859536" y="721106"/>
                  </a:lnTo>
                  <a:lnTo>
                    <a:pt x="888111" y="721106"/>
                  </a:lnTo>
                  <a:cubicBezTo>
                    <a:pt x="888111" y="813435"/>
                    <a:pt x="813308" y="888238"/>
                    <a:pt x="720979" y="888238"/>
                  </a:cubicBezTo>
                  <a:lnTo>
                    <a:pt x="720979" y="859536"/>
                  </a:lnTo>
                  <a:lnTo>
                    <a:pt x="720979" y="888111"/>
                  </a:lnTo>
                  <a:lnTo>
                    <a:pt x="167132" y="888111"/>
                  </a:lnTo>
                  <a:lnTo>
                    <a:pt x="167132" y="859536"/>
                  </a:lnTo>
                  <a:lnTo>
                    <a:pt x="167132" y="888111"/>
                  </a:lnTo>
                  <a:cubicBezTo>
                    <a:pt x="74803" y="888111"/>
                    <a:pt x="0" y="813308"/>
                    <a:pt x="0" y="721106"/>
                  </a:cubicBezTo>
                  <a:lnTo>
                    <a:pt x="0" y="167132"/>
                  </a:lnTo>
                  <a:lnTo>
                    <a:pt x="28575" y="167132"/>
                  </a:lnTo>
                  <a:lnTo>
                    <a:pt x="0" y="167132"/>
                  </a:lnTo>
                  <a:moveTo>
                    <a:pt x="57150" y="167132"/>
                  </a:moveTo>
                  <a:lnTo>
                    <a:pt x="57150" y="721106"/>
                  </a:lnTo>
                  <a:lnTo>
                    <a:pt x="28575" y="721106"/>
                  </a:lnTo>
                  <a:lnTo>
                    <a:pt x="57150" y="721106"/>
                  </a:lnTo>
                  <a:cubicBezTo>
                    <a:pt x="57150" y="781812"/>
                    <a:pt x="106426" y="831088"/>
                    <a:pt x="167132" y="831088"/>
                  </a:cubicBezTo>
                  <a:lnTo>
                    <a:pt x="721106" y="831088"/>
                  </a:lnTo>
                  <a:cubicBezTo>
                    <a:pt x="781812" y="831088"/>
                    <a:pt x="831088" y="781812"/>
                    <a:pt x="831088" y="721106"/>
                  </a:cubicBezTo>
                  <a:lnTo>
                    <a:pt x="831088" y="167132"/>
                  </a:lnTo>
                  <a:cubicBezTo>
                    <a:pt x="831088" y="106426"/>
                    <a:pt x="781812" y="57150"/>
                    <a:pt x="721106" y="57150"/>
                  </a:cubicBezTo>
                  <a:lnTo>
                    <a:pt x="167132" y="57150"/>
                  </a:lnTo>
                  <a:lnTo>
                    <a:pt x="167132" y="28575"/>
                  </a:lnTo>
                  <a:lnTo>
                    <a:pt x="167132" y="57150"/>
                  </a:lnTo>
                  <a:cubicBezTo>
                    <a:pt x="106426" y="57150"/>
                    <a:pt x="57150" y="106426"/>
                    <a:pt x="57150" y="167132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80" name="Group 16">
            <a:extLst>
              <a:ext uri="{FF2B5EF4-FFF2-40B4-BE49-F238E27FC236}">
                <a16:creationId xmlns:a16="http://schemas.microsoft.com/office/drawing/2014/main" id="{4513096D-B0F3-3586-4140-CBD6030EBD95}"/>
              </a:ext>
            </a:extLst>
          </p:cNvPr>
          <p:cNvGrpSpPr/>
          <p:nvPr/>
        </p:nvGrpSpPr>
        <p:grpSpPr>
          <a:xfrm>
            <a:off x="9549778" y="7927963"/>
            <a:ext cx="666109" cy="666110"/>
            <a:chOff x="0" y="0"/>
            <a:chExt cx="888146" cy="888146"/>
          </a:xfrm>
        </p:grpSpPr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E929A079-3D41-759E-EA71-9230C3B09B53}"/>
                </a:ext>
              </a:extLst>
            </p:cNvPr>
            <p:cNvSpPr/>
            <p:nvPr/>
          </p:nvSpPr>
          <p:spPr>
            <a:xfrm>
              <a:off x="0" y="0"/>
              <a:ext cx="888238" cy="888238"/>
            </a:xfrm>
            <a:custGeom>
              <a:avLst/>
              <a:gdLst/>
              <a:ahLst/>
              <a:cxnLst/>
              <a:rect l="l" t="t" r="r" b="b"/>
              <a:pathLst>
                <a:path w="888238" h="888238">
                  <a:moveTo>
                    <a:pt x="0" y="167132"/>
                  </a:moveTo>
                  <a:cubicBezTo>
                    <a:pt x="0" y="74803"/>
                    <a:pt x="74803" y="0"/>
                    <a:pt x="167132" y="0"/>
                  </a:cubicBezTo>
                  <a:lnTo>
                    <a:pt x="721106" y="0"/>
                  </a:lnTo>
                  <a:lnTo>
                    <a:pt x="721106" y="28575"/>
                  </a:lnTo>
                  <a:lnTo>
                    <a:pt x="721106" y="0"/>
                  </a:lnTo>
                  <a:cubicBezTo>
                    <a:pt x="813435" y="0"/>
                    <a:pt x="888238" y="74803"/>
                    <a:pt x="888238" y="167132"/>
                  </a:cubicBezTo>
                  <a:lnTo>
                    <a:pt x="859536" y="167132"/>
                  </a:lnTo>
                  <a:lnTo>
                    <a:pt x="888111" y="167132"/>
                  </a:lnTo>
                  <a:lnTo>
                    <a:pt x="888111" y="721106"/>
                  </a:lnTo>
                  <a:lnTo>
                    <a:pt x="859536" y="721106"/>
                  </a:lnTo>
                  <a:lnTo>
                    <a:pt x="888111" y="721106"/>
                  </a:lnTo>
                  <a:cubicBezTo>
                    <a:pt x="888111" y="813435"/>
                    <a:pt x="813308" y="888238"/>
                    <a:pt x="720979" y="888238"/>
                  </a:cubicBezTo>
                  <a:lnTo>
                    <a:pt x="720979" y="859536"/>
                  </a:lnTo>
                  <a:lnTo>
                    <a:pt x="720979" y="888111"/>
                  </a:lnTo>
                  <a:lnTo>
                    <a:pt x="167132" y="888111"/>
                  </a:lnTo>
                  <a:lnTo>
                    <a:pt x="167132" y="859536"/>
                  </a:lnTo>
                  <a:lnTo>
                    <a:pt x="167132" y="888111"/>
                  </a:lnTo>
                  <a:cubicBezTo>
                    <a:pt x="74803" y="888111"/>
                    <a:pt x="0" y="813308"/>
                    <a:pt x="0" y="721106"/>
                  </a:cubicBezTo>
                  <a:lnTo>
                    <a:pt x="0" y="167132"/>
                  </a:lnTo>
                  <a:lnTo>
                    <a:pt x="28575" y="167132"/>
                  </a:lnTo>
                  <a:lnTo>
                    <a:pt x="0" y="167132"/>
                  </a:lnTo>
                  <a:moveTo>
                    <a:pt x="57150" y="167132"/>
                  </a:moveTo>
                  <a:lnTo>
                    <a:pt x="57150" y="721106"/>
                  </a:lnTo>
                  <a:lnTo>
                    <a:pt x="28575" y="721106"/>
                  </a:lnTo>
                  <a:lnTo>
                    <a:pt x="57150" y="721106"/>
                  </a:lnTo>
                  <a:cubicBezTo>
                    <a:pt x="57150" y="781812"/>
                    <a:pt x="106426" y="831088"/>
                    <a:pt x="167132" y="831088"/>
                  </a:cubicBezTo>
                  <a:lnTo>
                    <a:pt x="721106" y="831088"/>
                  </a:lnTo>
                  <a:cubicBezTo>
                    <a:pt x="781812" y="831088"/>
                    <a:pt x="831088" y="781812"/>
                    <a:pt x="831088" y="721106"/>
                  </a:cubicBezTo>
                  <a:lnTo>
                    <a:pt x="831088" y="167132"/>
                  </a:lnTo>
                  <a:cubicBezTo>
                    <a:pt x="831088" y="106426"/>
                    <a:pt x="781812" y="57150"/>
                    <a:pt x="721106" y="57150"/>
                  </a:cubicBezTo>
                  <a:lnTo>
                    <a:pt x="167132" y="57150"/>
                  </a:lnTo>
                  <a:lnTo>
                    <a:pt x="167132" y="28575"/>
                  </a:lnTo>
                  <a:lnTo>
                    <a:pt x="167132" y="57150"/>
                  </a:lnTo>
                  <a:cubicBezTo>
                    <a:pt x="106426" y="57150"/>
                    <a:pt x="57150" y="106426"/>
                    <a:pt x="57150" y="167132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82" name="Group 18">
            <a:extLst>
              <a:ext uri="{FF2B5EF4-FFF2-40B4-BE49-F238E27FC236}">
                <a16:creationId xmlns:a16="http://schemas.microsoft.com/office/drawing/2014/main" id="{3464F7DE-B90D-7429-E9B4-4050D46726F1}"/>
              </a:ext>
            </a:extLst>
          </p:cNvPr>
          <p:cNvGrpSpPr/>
          <p:nvPr/>
        </p:nvGrpSpPr>
        <p:grpSpPr>
          <a:xfrm>
            <a:off x="15636620" y="8033735"/>
            <a:ext cx="666110" cy="666110"/>
            <a:chOff x="0" y="0"/>
            <a:chExt cx="888146" cy="888146"/>
          </a:xfrm>
        </p:grpSpPr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D75B6115-D3A3-3144-2A66-083D408BABC4}"/>
                </a:ext>
              </a:extLst>
            </p:cNvPr>
            <p:cNvSpPr/>
            <p:nvPr/>
          </p:nvSpPr>
          <p:spPr>
            <a:xfrm>
              <a:off x="0" y="0"/>
              <a:ext cx="888238" cy="888238"/>
            </a:xfrm>
            <a:custGeom>
              <a:avLst/>
              <a:gdLst/>
              <a:ahLst/>
              <a:cxnLst/>
              <a:rect l="l" t="t" r="r" b="b"/>
              <a:pathLst>
                <a:path w="888238" h="888238">
                  <a:moveTo>
                    <a:pt x="0" y="167132"/>
                  </a:moveTo>
                  <a:cubicBezTo>
                    <a:pt x="0" y="74803"/>
                    <a:pt x="74803" y="0"/>
                    <a:pt x="167132" y="0"/>
                  </a:cubicBezTo>
                  <a:lnTo>
                    <a:pt x="721106" y="0"/>
                  </a:lnTo>
                  <a:lnTo>
                    <a:pt x="721106" y="28575"/>
                  </a:lnTo>
                  <a:lnTo>
                    <a:pt x="721106" y="0"/>
                  </a:lnTo>
                  <a:cubicBezTo>
                    <a:pt x="813435" y="0"/>
                    <a:pt x="888238" y="74803"/>
                    <a:pt x="888238" y="167132"/>
                  </a:cubicBezTo>
                  <a:lnTo>
                    <a:pt x="859536" y="167132"/>
                  </a:lnTo>
                  <a:lnTo>
                    <a:pt x="888111" y="167132"/>
                  </a:lnTo>
                  <a:lnTo>
                    <a:pt x="888111" y="721106"/>
                  </a:lnTo>
                  <a:lnTo>
                    <a:pt x="859536" y="721106"/>
                  </a:lnTo>
                  <a:lnTo>
                    <a:pt x="888111" y="721106"/>
                  </a:lnTo>
                  <a:cubicBezTo>
                    <a:pt x="888111" y="813435"/>
                    <a:pt x="813308" y="888238"/>
                    <a:pt x="720979" y="888238"/>
                  </a:cubicBezTo>
                  <a:lnTo>
                    <a:pt x="720979" y="859536"/>
                  </a:lnTo>
                  <a:lnTo>
                    <a:pt x="720979" y="888111"/>
                  </a:lnTo>
                  <a:lnTo>
                    <a:pt x="167132" y="888111"/>
                  </a:lnTo>
                  <a:lnTo>
                    <a:pt x="167132" y="859536"/>
                  </a:lnTo>
                  <a:lnTo>
                    <a:pt x="167132" y="888111"/>
                  </a:lnTo>
                  <a:cubicBezTo>
                    <a:pt x="74803" y="888111"/>
                    <a:pt x="0" y="813308"/>
                    <a:pt x="0" y="721106"/>
                  </a:cubicBezTo>
                  <a:lnTo>
                    <a:pt x="0" y="167132"/>
                  </a:lnTo>
                  <a:lnTo>
                    <a:pt x="28575" y="167132"/>
                  </a:lnTo>
                  <a:lnTo>
                    <a:pt x="0" y="167132"/>
                  </a:lnTo>
                  <a:moveTo>
                    <a:pt x="57150" y="167132"/>
                  </a:moveTo>
                  <a:lnTo>
                    <a:pt x="57150" y="721106"/>
                  </a:lnTo>
                  <a:lnTo>
                    <a:pt x="28575" y="721106"/>
                  </a:lnTo>
                  <a:lnTo>
                    <a:pt x="57150" y="721106"/>
                  </a:lnTo>
                  <a:cubicBezTo>
                    <a:pt x="57150" y="781812"/>
                    <a:pt x="106426" y="831088"/>
                    <a:pt x="167132" y="831088"/>
                  </a:cubicBezTo>
                  <a:lnTo>
                    <a:pt x="721106" y="831088"/>
                  </a:lnTo>
                  <a:cubicBezTo>
                    <a:pt x="781812" y="831088"/>
                    <a:pt x="831088" y="781812"/>
                    <a:pt x="831088" y="721106"/>
                  </a:cubicBezTo>
                  <a:lnTo>
                    <a:pt x="831088" y="167132"/>
                  </a:lnTo>
                  <a:cubicBezTo>
                    <a:pt x="831088" y="106426"/>
                    <a:pt x="781812" y="57150"/>
                    <a:pt x="721106" y="57150"/>
                  </a:cubicBezTo>
                  <a:lnTo>
                    <a:pt x="167132" y="57150"/>
                  </a:lnTo>
                  <a:lnTo>
                    <a:pt x="167132" y="28575"/>
                  </a:lnTo>
                  <a:lnTo>
                    <a:pt x="167132" y="57150"/>
                  </a:lnTo>
                  <a:cubicBezTo>
                    <a:pt x="106426" y="57150"/>
                    <a:pt x="57150" y="106426"/>
                    <a:pt x="57150" y="167132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id="84" name="Freeform 20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82741CA5-19F7-9B9D-5DCC-2128106C3150}"/>
              </a:ext>
            </a:extLst>
          </p:cNvPr>
          <p:cNvSpPr/>
          <p:nvPr/>
        </p:nvSpPr>
        <p:spPr>
          <a:xfrm>
            <a:off x="5039679" y="3703944"/>
            <a:ext cx="379986" cy="377760"/>
          </a:xfrm>
          <a:custGeom>
            <a:avLst/>
            <a:gdLst/>
            <a:ahLst/>
            <a:cxnLst/>
            <a:rect l="l" t="t" r="r" b="b"/>
            <a:pathLst>
              <a:path w="379986" h="377760">
                <a:moveTo>
                  <a:pt x="0" y="0"/>
                </a:moveTo>
                <a:lnTo>
                  <a:pt x="379986" y="0"/>
                </a:lnTo>
                <a:lnTo>
                  <a:pt x="379986" y="377760"/>
                </a:lnTo>
                <a:lnTo>
                  <a:pt x="0" y="37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89"/>
            </a:stretch>
          </a:blipFill>
        </p:spPr>
      </p:sp>
      <p:sp>
        <p:nvSpPr>
          <p:cNvPr id="85" name="Freeform 21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38CAD0E9-6E7F-B7BE-1721-D69555557E93}"/>
              </a:ext>
            </a:extLst>
          </p:cNvPr>
          <p:cNvSpPr/>
          <p:nvPr/>
        </p:nvSpPr>
        <p:spPr>
          <a:xfrm>
            <a:off x="13748325" y="4304898"/>
            <a:ext cx="379986" cy="377760"/>
          </a:xfrm>
          <a:custGeom>
            <a:avLst/>
            <a:gdLst/>
            <a:ahLst/>
            <a:cxnLst/>
            <a:rect l="l" t="t" r="r" b="b"/>
            <a:pathLst>
              <a:path w="379986" h="377760">
                <a:moveTo>
                  <a:pt x="0" y="0"/>
                </a:moveTo>
                <a:lnTo>
                  <a:pt x="379986" y="0"/>
                </a:lnTo>
                <a:lnTo>
                  <a:pt x="379986" y="377760"/>
                </a:lnTo>
                <a:lnTo>
                  <a:pt x="0" y="37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89"/>
            </a:stretch>
          </a:blipFill>
        </p:spPr>
      </p:sp>
      <p:sp>
        <p:nvSpPr>
          <p:cNvPr id="86" name="Freeform 2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CF8C52CE-1B9B-8542-A23C-A9CA7AFC4B3F}"/>
              </a:ext>
            </a:extLst>
          </p:cNvPr>
          <p:cNvSpPr/>
          <p:nvPr/>
        </p:nvSpPr>
        <p:spPr>
          <a:xfrm>
            <a:off x="9571209" y="4081704"/>
            <a:ext cx="379986" cy="377760"/>
          </a:xfrm>
          <a:custGeom>
            <a:avLst/>
            <a:gdLst/>
            <a:ahLst/>
            <a:cxnLst/>
            <a:rect l="l" t="t" r="r" b="b"/>
            <a:pathLst>
              <a:path w="379986" h="377760">
                <a:moveTo>
                  <a:pt x="0" y="0"/>
                </a:moveTo>
                <a:lnTo>
                  <a:pt x="379986" y="0"/>
                </a:lnTo>
                <a:lnTo>
                  <a:pt x="379986" y="377760"/>
                </a:lnTo>
                <a:lnTo>
                  <a:pt x="0" y="37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89"/>
            </a:stretch>
          </a:blipFill>
        </p:spPr>
      </p:sp>
      <p:grpSp>
        <p:nvGrpSpPr>
          <p:cNvPr id="87" name="Group 23">
            <a:extLst>
              <a:ext uri="{FF2B5EF4-FFF2-40B4-BE49-F238E27FC236}">
                <a16:creationId xmlns:a16="http://schemas.microsoft.com/office/drawing/2014/main" id="{E8E6846B-4E1B-0AA8-2D6E-B1BAD127EAE5}"/>
              </a:ext>
            </a:extLst>
          </p:cNvPr>
          <p:cNvGrpSpPr/>
          <p:nvPr/>
        </p:nvGrpSpPr>
        <p:grpSpPr>
          <a:xfrm>
            <a:off x="1018848" y="534891"/>
            <a:ext cx="18527319" cy="1383071"/>
            <a:chOff x="-202796" y="-271776"/>
            <a:chExt cx="24703094" cy="1844096"/>
          </a:xfrm>
        </p:grpSpPr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D125BC13-46BB-EB68-BB02-C28BF7D6614C}"/>
                </a:ext>
              </a:extLst>
            </p:cNvPr>
            <p:cNvSpPr/>
            <p:nvPr/>
          </p:nvSpPr>
          <p:spPr>
            <a:xfrm>
              <a:off x="-202796" y="-84593"/>
              <a:ext cx="21958919" cy="1292662"/>
            </a:xfrm>
            <a:custGeom>
              <a:avLst/>
              <a:gdLst/>
              <a:ahLst/>
              <a:cxnLst/>
              <a:rect l="l" t="t" r="r" b="b"/>
              <a:pathLst>
                <a:path w="21958919" h="1292662">
                  <a:moveTo>
                    <a:pt x="0" y="0"/>
                  </a:moveTo>
                  <a:lnTo>
                    <a:pt x="21958919" y="0"/>
                  </a:lnTo>
                  <a:lnTo>
                    <a:pt x="21958919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9" name="TextBox 25">
              <a:extLst>
                <a:ext uri="{FF2B5EF4-FFF2-40B4-BE49-F238E27FC236}">
                  <a16:creationId xmlns:a16="http://schemas.microsoft.com/office/drawing/2014/main" id="{14E9FA21-CB32-030D-6CBE-CB61CFD11E0A}"/>
                </a:ext>
              </a:extLst>
            </p:cNvPr>
            <p:cNvSpPr txBox="1"/>
            <p:nvPr/>
          </p:nvSpPr>
          <p:spPr>
            <a:xfrm>
              <a:off x="2251794" y="174883"/>
              <a:ext cx="21958919" cy="13974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480"/>
                </a:lnSpc>
              </a:pPr>
              <a:r>
                <a:rPr lang="en-US" sz="4500" dirty="0" err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Chọn</a:t>
              </a:r>
              <a:r>
                <a:rPr lang="en-US" sz="45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500" dirty="0" err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từ</a:t>
              </a:r>
              <a:r>
                <a:rPr lang="en-US" sz="45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500" i="1" dirty="0" err="1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chắc</a:t>
              </a:r>
              <a:r>
                <a:rPr lang="en-US" sz="4500" i="1" dirty="0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</a:t>
              </a:r>
              <a:r>
                <a:rPr lang="en-US" sz="4500" i="1" dirty="0" err="1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chắn</a:t>
              </a:r>
              <a:r>
                <a:rPr lang="en-US" sz="4500" i="1" dirty="0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, </a:t>
              </a:r>
              <a:r>
                <a:rPr lang="en-US" sz="4500" i="1" dirty="0" err="1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có</a:t>
              </a:r>
              <a:r>
                <a:rPr lang="en-US" sz="4500" i="1" dirty="0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</a:t>
              </a:r>
              <a:r>
                <a:rPr lang="en-US" sz="4500" i="1" dirty="0" err="1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thể</a:t>
              </a:r>
              <a:r>
                <a:rPr lang="en-US" sz="45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4500" dirty="0" err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hoặc</a:t>
              </a:r>
              <a:r>
                <a:rPr lang="en-US" sz="45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500" i="1" dirty="0" err="1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không</a:t>
              </a:r>
              <a:r>
                <a:rPr lang="en-US" sz="4500" i="1" dirty="0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</a:t>
              </a:r>
              <a:r>
                <a:rPr lang="en-US" sz="4500" i="1" dirty="0" err="1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thể</a:t>
              </a:r>
              <a:r>
                <a:rPr lang="en-US" sz="4500" i="1" dirty="0">
                  <a:solidFill>
                    <a:srgbClr val="FFFFFF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</a:t>
              </a:r>
              <a:r>
                <a:rPr lang="en-US" sz="4500" dirty="0" err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cho</a:t>
              </a:r>
              <a:r>
                <a:rPr lang="en-US" sz="45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500" dirty="0" err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phù</a:t>
              </a:r>
              <a:r>
                <a:rPr lang="en-US" sz="45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500" dirty="0" err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hợp</a:t>
              </a:r>
              <a:endParaRPr lang="en-US" sz="4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" name="TextBox 25">
              <a:extLst>
                <a:ext uri="{FF2B5EF4-FFF2-40B4-BE49-F238E27FC236}">
                  <a16:creationId xmlns:a16="http://schemas.microsoft.com/office/drawing/2014/main" id="{199FA66E-3F42-2A3A-2E29-0833319C3608}"/>
                </a:ext>
              </a:extLst>
            </p:cNvPr>
            <p:cNvSpPr txBox="1"/>
            <p:nvPr/>
          </p:nvSpPr>
          <p:spPr>
            <a:xfrm>
              <a:off x="2541379" y="-271776"/>
              <a:ext cx="21958919" cy="13974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480"/>
                </a:lnSpc>
              </a:pPr>
              <a:endParaRPr lang="en-US" sz="4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0" name="Group 26">
            <a:extLst>
              <a:ext uri="{FF2B5EF4-FFF2-40B4-BE49-F238E27FC236}">
                <a16:creationId xmlns:a16="http://schemas.microsoft.com/office/drawing/2014/main" id="{CF7EC190-C348-8585-2EDA-7B300D7E7CD9}"/>
              </a:ext>
            </a:extLst>
          </p:cNvPr>
          <p:cNvGrpSpPr/>
          <p:nvPr/>
        </p:nvGrpSpPr>
        <p:grpSpPr>
          <a:xfrm>
            <a:off x="1470984" y="756551"/>
            <a:ext cx="1001819" cy="874932"/>
            <a:chOff x="0" y="0"/>
            <a:chExt cx="1335758" cy="1166576"/>
          </a:xfrm>
        </p:grpSpPr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3F080425-24A5-10C3-4A7E-F67FE3F5DF4E}"/>
                </a:ext>
              </a:extLst>
            </p:cNvPr>
            <p:cNvSpPr/>
            <p:nvPr/>
          </p:nvSpPr>
          <p:spPr>
            <a:xfrm>
              <a:off x="12700" y="12700"/>
              <a:ext cx="1306576" cy="1141222"/>
            </a:xfrm>
            <a:custGeom>
              <a:avLst/>
              <a:gdLst/>
              <a:ahLst/>
              <a:cxnLst/>
              <a:rect l="l" t="t" r="r" b="b"/>
              <a:pathLst>
                <a:path w="1306576" h="1141222">
                  <a:moveTo>
                    <a:pt x="0" y="570611"/>
                  </a:moveTo>
                  <a:cubicBezTo>
                    <a:pt x="0" y="255524"/>
                    <a:pt x="292481" y="0"/>
                    <a:pt x="653288" y="0"/>
                  </a:cubicBezTo>
                  <a:cubicBezTo>
                    <a:pt x="1014095" y="0"/>
                    <a:pt x="1306576" y="255524"/>
                    <a:pt x="1306576" y="570611"/>
                  </a:cubicBezTo>
                  <a:cubicBezTo>
                    <a:pt x="1306576" y="885698"/>
                    <a:pt x="1014222" y="1141222"/>
                    <a:pt x="653288" y="1141222"/>
                  </a:cubicBezTo>
                  <a:cubicBezTo>
                    <a:pt x="292354" y="1141222"/>
                    <a:pt x="0" y="885698"/>
                    <a:pt x="0" y="570611"/>
                  </a:cubicBezTo>
                  <a:close/>
                </a:path>
              </a:pathLst>
            </a:custGeom>
            <a:solidFill>
              <a:srgbClr val="8064A2"/>
            </a:solidFill>
          </p:spPr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2A50EA8E-727D-09D6-0A44-25BFC828ADF3}"/>
                </a:ext>
              </a:extLst>
            </p:cNvPr>
            <p:cNvSpPr/>
            <p:nvPr/>
          </p:nvSpPr>
          <p:spPr>
            <a:xfrm>
              <a:off x="0" y="0"/>
              <a:ext cx="1331976" cy="1166622"/>
            </a:xfrm>
            <a:custGeom>
              <a:avLst/>
              <a:gdLst/>
              <a:ahLst/>
              <a:cxnLst/>
              <a:rect l="l" t="t" r="r" b="b"/>
              <a:pathLst>
                <a:path w="1331976" h="1166622">
                  <a:moveTo>
                    <a:pt x="0" y="583311"/>
                  </a:moveTo>
                  <a:cubicBezTo>
                    <a:pt x="0" y="259588"/>
                    <a:pt x="299847" y="0"/>
                    <a:pt x="665988" y="0"/>
                  </a:cubicBezTo>
                  <a:cubicBezTo>
                    <a:pt x="1032129" y="0"/>
                    <a:pt x="1331976" y="259588"/>
                    <a:pt x="1331976" y="583311"/>
                  </a:cubicBezTo>
                  <a:lnTo>
                    <a:pt x="1319276" y="583311"/>
                  </a:lnTo>
                  <a:lnTo>
                    <a:pt x="1331976" y="583311"/>
                  </a:lnTo>
                  <a:cubicBezTo>
                    <a:pt x="1331976" y="907034"/>
                    <a:pt x="1032129" y="1166622"/>
                    <a:pt x="665988" y="1166622"/>
                  </a:cubicBezTo>
                  <a:lnTo>
                    <a:pt x="665988" y="1153922"/>
                  </a:lnTo>
                  <a:lnTo>
                    <a:pt x="665988" y="1166622"/>
                  </a:lnTo>
                  <a:cubicBezTo>
                    <a:pt x="299847" y="1166622"/>
                    <a:pt x="0" y="907034"/>
                    <a:pt x="0" y="583311"/>
                  </a:cubicBezTo>
                  <a:lnTo>
                    <a:pt x="12700" y="583311"/>
                  </a:lnTo>
                  <a:lnTo>
                    <a:pt x="25400" y="583311"/>
                  </a:lnTo>
                  <a:lnTo>
                    <a:pt x="12700" y="583311"/>
                  </a:lnTo>
                  <a:lnTo>
                    <a:pt x="0" y="583311"/>
                  </a:lnTo>
                  <a:moveTo>
                    <a:pt x="25400" y="583311"/>
                  </a:moveTo>
                  <a:cubicBezTo>
                    <a:pt x="25400" y="590296"/>
                    <a:pt x="19685" y="596011"/>
                    <a:pt x="12700" y="596011"/>
                  </a:cubicBezTo>
                  <a:cubicBezTo>
                    <a:pt x="5715" y="596011"/>
                    <a:pt x="0" y="590296"/>
                    <a:pt x="0" y="583311"/>
                  </a:cubicBezTo>
                  <a:cubicBezTo>
                    <a:pt x="0" y="576326"/>
                    <a:pt x="5715" y="570611"/>
                    <a:pt x="12700" y="570611"/>
                  </a:cubicBezTo>
                  <a:cubicBezTo>
                    <a:pt x="19685" y="570611"/>
                    <a:pt x="25400" y="576326"/>
                    <a:pt x="25400" y="583311"/>
                  </a:cubicBezTo>
                  <a:cubicBezTo>
                    <a:pt x="25400" y="889889"/>
                    <a:pt x="310515" y="1141222"/>
                    <a:pt x="665988" y="1141222"/>
                  </a:cubicBezTo>
                  <a:cubicBezTo>
                    <a:pt x="1021461" y="1141222"/>
                    <a:pt x="1306576" y="889889"/>
                    <a:pt x="1306576" y="583311"/>
                  </a:cubicBezTo>
                  <a:cubicBezTo>
                    <a:pt x="1306576" y="276733"/>
                    <a:pt x="1021461" y="25400"/>
                    <a:pt x="665988" y="25400"/>
                  </a:cubicBezTo>
                  <a:lnTo>
                    <a:pt x="665988" y="12700"/>
                  </a:lnTo>
                  <a:lnTo>
                    <a:pt x="665988" y="25400"/>
                  </a:lnTo>
                  <a:cubicBezTo>
                    <a:pt x="310515" y="25400"/>
                    <a:pt x="25400" y="276733"/>
                    <a:pt x="25400" y="583311"/>
                  </a:cubicBezTo>
                  <a:close/>
                </a:path>
              </a:pathLst>
            </a:custGeom>
            <a:solidFill>
              <a:srgbClr val="D7E4BD"/>
            </a:solidFill>
          </p:spPr>
        </p:sp>
        <p:sp>
          <p:nvSpPr>
            <p:cNvPr id="93" name="TextBox 29">
              <a:extLst>
                <a:ext uri="{FF2B5EF4-FFF2-40B4-BE49-F238E27FC236}">
                  <a16:creationId xmlns:a16="http://schemas.microsoft.com/office/drawing/2014/main" id="{800F6A54-546C-DDE1-50D5-AC5A2D1DFF5E}"/>
                </a:ext>
              </a:extLst>
            </p:cNvPr>
            <p:cNvSpPr txBox="1"/>
            <p:nvPr/>
          </p:nvSpPr>
          <p:spPr>
            <a:xfrm>
              <a:off x="0" y="-133350"/>
              <a:ext cx="1335758" cy="1299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20"/>
                </a:lnSpc>
              </a:pPr>
              <a:r>
                <a:rPr lang="en-US" sz="6600" b="1" dirty="0">
                  <a:solidFill>
                    <a:srgbClr val="FFFFFF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1</a:t>
              </a:r>
            </a:p>
          </p:txBody>
        </p:sp>
      </p:grpSp>
      <p:sp>
        <p:nvSpPr>
          <p:cNvPr id="94" name="AutoShape 30">
            <a:extLst>
              <a:ext uri="{FF2B5EF4-FFF2-40B4-BE49-F238E27FC236}">
                <a16:creationId xmlns:a16="http://schemas.microsoft.com/office/drawing/2014/main" id="{76714B5C-F614-D537-4F4B-2C249BCBF688}"/>
              </a:ext>
            </a:extLst>
          </p:cNvPr>
          <p:cNvSpPr/>
          <p:nvPr/>
        </p:nvSpPr>
        <p:spPr>
          <a:xfrm rot="16220464">
            <a:off x="8522287" y="5643820"/>
            <a:ext cx="7200795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5" name="AutoShape 31">
            <a:extLst>
              <a:ext uri="{FF2B5EF4-FFF2-40B4-BE49-F238E27FC236}">
                <a16:creationId xmlns:a16="http://schemas.microsoft.com/office/drawing/2014/main" id="{A861C176-898D-1434-D99D-9BC94C4FB0A8}"/>
              </a:ext>
            </a:extLst>
          </p:cNvPr>
          <p:cNvSpPr/>
          <p:nvPr/>
        </p:nvSpPr>
        <p:spPr>
          <a:xfrm rot="16220660">
            <a:off x="2741913" y="5525974"/>
            <a:ext cx="713266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8E1B6F4-14DA-E159-23B1-32830F01F1ED}"/>
              </a:ext>
            </a:extLst>
          </p:cNvPr>
          <p:cNvSpPr txBox="1"/>
          <p:nvPr/>
        </p:nvSpPr>
        <p:spPr>
          <a:xfrm>
            <a:off x="2322532" y="583901"/>
            <a:ext cx="13642931" cy="100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71ABB3C-85C7-A0F8-C828-C1ADB10826B9}"/>
              </a:ext>
            </a:extLst>
          </p:cNvPr>
          <p:cNvSpPr txBox="1"/>
          <p:nvPr/>
        </p:nvSpPr>
        <p:spPr>
          <a:xfrm>
            <a:off x="2110399" y="603376"/>
            <a:ext cx="13642931" cy="1006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4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bức tranh </a:t>
            </a:r>
            <a:endParaRPr lang="en-US" sz="4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6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8" grpId="0"/>
      <p:bldP spid="98" grpId="1"/>
      <p:bldP spid="99" grpId="0"/>
      <p:bldP spid="9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51" y="1722844"/>
            <a:ext cx="5300394" cy="462930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39095" y="6611303"/>
            <a:ext cx="5506428" cy="647693"/>
            <a:chOff x="426063" y="4407533"/>
            <a:chExt cx="3670952" cy="431795"/>
          </a:xfrm>
        </p:grpSpPr>
        <p:sp>
          <p:nvSpPr>
            <p:cNvPr id="7" name="TextBox 6"/>
            <p:cNvSpPr txBox="1"/>
            <p:nvPr/>
          </p:nvSpPr>
          <p:spPr>
            <a:xfrm>
              <a:off x="426063" y="4407533"/>
              <a:ext cx="36709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/>
              <a:r>
                <a:rPr lang="en-US" sz="3600" err="1">
                  <a:solidFill>
                    <a:prstClr val="black"/>
                  </a:solidFill>
                  <a:latin typeface="Calibri" panose="020F0502020204030204"/>
                </a:rPr>
                <a:t>Bóng</a:t>
              </a:r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   ?   vào khung thành.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229277" y="4423830"/>
              <a:ext cx="415498" cy="41549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20092" y="6611303"/>
            <a:ext cx="5262854" cy="660695"/>
            <a:chOff x="4413394" y="4407533"/>
            <a:chExt cx="3508569" cy="440463"/>
          </a:xfrm>
        </p:grpSpPr>
        <p:sp>
          <p:nvSpPr>
            <p:cNvPr id="8" name="TextBox 7"/>
            <p:cNvSpPr txBox="1"/>
            <p:nvPr/>
          </p:nvSpPr>
          <p:spPr>
            <a:xfrm>
              <a:off x="4413394" y="4407533"/>
              <a:ext cx="3508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3600" err="1">
                  <a:solidFill>
                    <a:prstClr val="black"/>
                  </a:solidFill>
                  <a:latin typeface="Calibri" panose="020F0502020204030204"/>
                </a:rPr>
                <a:t>Bóng</a:t>
              </a:r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   ?   vào </a:t>
              </a:r>
              <a:r>
                <a:rPr lang="en-US" sz="3600" err="1">
                  <a:solidFill>
                    <a:prstClr val="black"/>
                  </a:solidFill>
                  <a:latin typeface="Calibri" panose="020F0502020204030204"/>
                </a:rPr>
                <a:t>khung</a:t>
              </a:r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 thành.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13216" y="4432498"/>
              <a:ext cx="415498" cy="41549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657575" y="6605928"/>
            <a:ext cx="5353694" cy="651000"/>
            <a:chOff x="8438383" y="4403953"/>
            <a:chExt cx="3569129" cy="434000"/>
          </a:xfrm>
        </p:grpSpPr>
        <p:sp>
          <p:nvSpPr>
            <p:cNvPr id="9" name="TextBox 8"/>
            <p:cNvSpPr txBox="1"/>
            <p:nvPr/>
          </p:nvSpPr>
          <p:spPr>
            <a:xfrm>
              <a:off x="8438383" y="4403953"/>
              <a:ext cx="35691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</a:rPr>
                <a:t>Bóng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   </a:t>
              </a:r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?   vào </a:t>
              </a:r>
              <a:r>
                <a:rPr lang="en-US" sz="3600" err="1">
                  <a:solidFill>
                    <a:prstClr val="black"/>
                  </a:solidFill>
                  <a:latin typeface="Calibri" panose="020F0502020204030204"/>
                </a:rPr>
                <a:t>khung</a:t>
              </a:r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 thành.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232440" y="4422455"/>
              <a:ext cx="415498" cy="41549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8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404" y="4352189"/>
            <a:ext cx="301398" cy="2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039" y="1697550"/>
            <a:ext cx="5021930" cy="465459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6207866" y="1776725"/>
            <a:ext cx="0" cy="641212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327" y="4393421"/>
            <a:ext cx="301398" cy="2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602198" y="443597"/>
            <a:ext cx="15310197" cy="855882"/>
            <a:chOff x="1183343" y="1464304"/>
            <a:chExt cx="10206798" cy="570588"/>
          </a:xfrm>
        </p:grpSpPr>
        <p:sp>
          <p:nvSpPr>
            <p:cNvPr id="25" name="TextBox 24"/>
            <p:cNvSpPr txBox="1"/>
            <p:nvPr/>
          </p:nvSpPr>
          <p:spPr>
            <a:xfrm>
              <a:off x="1801298" y="1511671"/>
              <a:ext cx="958884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42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42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2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20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hợp.</a:t>
              </a:r>
              <a:endPara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6160" y="1644464"/>
            <a:ext cx="5808843" cy="4858871"/>
            <a:chOff x="3902591" y="1052186"/>
            <a:chExt cx="3153509" cy="323924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77"/>
            <a:stretch/>
          </p:blipFill>
          <p:spPr>
            <a:xfrm>
              <a:off x="3902591" y="1052186"/>
              <a:ext cx="3153509" cy="323924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66" t="18927" r="4251" b="58967"/>
            <a:stretch/>
          </p:blipFill>
          <p:spPr>
            <a:xfrm>
              <a:off x="6105704" y="1700954"/>
              <a:ext cx="620002" cy="661182"/>
            </a:xfrm>
            <a:prstGeom prst="rect">
              <a:avLst/>
            </a:prstGeom>
          </p:spPr>
        </p:pic>
      </p:grpSp>
      <p:pic>
        <p:nvPicPr>
          <p:cNvPr id="1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63" y="4789802"/>
            <a:ext cx="301398" cy="2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 flipV="1">
            <a:off x="12286820" y="1791012"/>
            <a:ext cx="0" cy="641212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421833" y="6598325"/>
            <a:ext cx="3698897" cy="1384995"/>
            <a:chOff x="476969" y="5721453"/>
            <a:chExt cx="2465931" cy="923330"/>
          </a:xfrm>
        </p:grpSpPr>
        <p:sp>
          <p:nvSpPr>
            <p:cNvPr id="33" name="TextBox 32"/>
            <p:cNvSpPr txBox="1"/>
            <p:nvPr/>
          </p:nvSpPr>
          <p:spPr>
            <a:xfrm>
              <a:off x="476969" y="5721453"/>
              <a:ext cx="2465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/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Bóng</a:t>
              </a:r>
            </a:p>
            <a:p>
              <a:pPr algn="just" defTabSz="1371600"/>
              <a:r>
                <a:rPr lang="en-US" sz="1200">
                  <a:solidFill>
                    <a:prstClr val="black"/>
                  </a:solidFill>
                  <a:latin typeface="Calibri" panose="020F0502020204030204"/>
                </a:rPr>
                <a:t>        </a:t>
              </a:r>
            </a:p>
            <a:p>
              <a:pPr algn="just" defTabSz="1371600"/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vào khung thành.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227219" y="5757549"/>
              <a:ext cx="1502163" cy="41549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3600" b="1">
                  <a:solidFill>
                    <a:srgbClr val="C00000"/>
                  </a:solidFill>
                  <a:latin typeface="Calibri" panose="020F0502020204030204"/>
                </a:rPr>
                <a:t>không thể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91083" y="6613220"/>
            <a:ext cx="3698897" cy="1384995"/>
            <a:chOff x="476969" y="5721453"/>
            <a:chExt cx="2465931" cy="923330"/>
          </a:xfrm>
        </p:grpSpPr>
        <p:sp>
          <p:nvSpPr>
            <p:cNvPr id="37" name="TextBox 36"/>
            <p:cNvSpPr txBox="1"/>
            <p:nvPr/>
          </p:nvSpPr>
          <p:spPr>
            <a:xfrm>
              <a:off x="476969" y="5721453"/>
              <a:ext cx="2465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/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Bóng</a:t>
              </a:r>
            </a:p>
            <a:p>
              <a:pPr algn="just" defTabSz="1371600"/>
              <a:r>
                <a:rPr lang="en-US" sz="1200">
                  <a:solidFill>
                    <a:prstClr val="black"/>
                  </a:solidFill>
                  <a:latin typeface="Calibri" panose="020F0502020204030204"/>
                </a:rPr>
                <a:t>        </a:t>
              </a:r>
            </a:p>
            <a:p>
              <a:pPr algn="just" defTabSz="1371600"/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vào khung thành.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1227219" y="5757549"/>
              <a:ext cx="1502163" cy="41549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3600" b="1">
                  <a:solidFill>
                    <a:srgbClr val="C00000"/>
                  </a:solidFill>
                  <a:latin typeface="Calibri" panose="020F0502020204030204"/>
                </a:rPr>
                <a:t>chắc chắn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740373" y="6578823"/>
            <a:ext cx="3698897" cy="1384995"/>
            <a:chOff x="476969" y="5721453"/>
            <a:chExt cx="2465931" cy="923330"/>
          </a:xfrm>
        </p:grpSpPr>
        <p:sp>
          <p:nvSpPr>
            <p:cNvPr id="40" name="TextBox 39"/>
            <p:cNvSpPr txBox="1"/>
            <p:nvPr/>
          </p:nvSpPr>
          <p:spPr>
            <a:xfrm>
              <a:off x="476969" y="5721453"/>
              <a:ext cx="2465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/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Bóng</a:t>
              </a:r>
            </a:p>
            <a:p>
              <a:pPr algn="just" defTabSz="1371600"/>
              <a:r>
                <a:rPr lang="en-US" sz="1200">
                  <a:solidFill>
                    <a:prstClr val="black"/>
                  </a:solidFill>
                  <a:latin typeface="Calibri" panose="020F0502020204030204"/>
                </a:rPr>
                <a:t>        </a:t>
              </a:r>
            </a:p>
            <a:p>
              <a:pPr algn="just" defTabSz="1371600"/>
              <a:r>
                <a:rPr lang="en-US" sz="3600">
                  <a:solidFill>
                    <a:prstClr val="black"/>
                  </a:solidFill>
                  <a:latin typeface="Calibri" panose="020F0502020204030204"/>
                </a:rPr>
                <a:t>vào khung thành.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359568" y="5757549"/>
              <a:ext cx="1016457" cy="41549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3600" b="1">
                  <a:solidFill>
                    <a:srgbClr val="C00000"/>
                  </a:solidFill>
                  <a:latin typeface="Calibri" panose="020F0502020204030204"/>
                </a:rPr>
                <a:t>có thể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6161" y="1694014"/>
            <a:ext cx="5808845" cy="4858871"/>
            <a:chOff x="189315" y="1324908"/>
            <a:chExt cx="3872563" cy="3239247"/>
          </a:xfrm>
        </p:grpSpPr>
        <p:grpSp>
          <p:nvGrpSpPr>
            <p:cNvPr id="47" name="Group 46"/>
            <p:cNvGrpSpPr/>
            <p:nvPr/>
          </p:nvGrpSpPr>
          <p:grpSpPr>
            <a:xfrm>
              <a:off x="189315" y="1324908"/>
              <a:ext cx="3872563" cy="3239247"/>
              <a:chOff x="3902591" y="1028122"/>
              <a:chExt cx="3153509" cy="3239247"/>
            </a:xfrm>
          </p:grpSpPr>
          <p:pic>
            <p:nvPicPr>
              <p:cNvPr id="49" name="Picture 48" descr="Screen Clippin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777"/>
              <a:stretch/>
            </p:blipFill>
            <p:spPr>
              <a:xfrm>
                <a:off x="3902591" y="1028122"/>
                <a:ext cx="3153509" cy="3239247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66" t="18927" r="4251" b="58967"/>
              <a:stretch/>
            </p:blipFill>
            <p:spPr>
              <a:xfrm>
                <a:off x="6105704" y="1700954"/>
                <a:ext cx="620002" cy="661182"/>
              </a:xfrm>
              <a:prstGeom prst="rect">
                <a:avLst/>
              </a:prstGeom>
            </p:spPr>
          </p:pic>
        </p:grpSp>
        <p:pic>
          <p:nvPicPr>
            <p:cNvPr id="48" name="Picture 2" descr="Free Soccer Ball Vector, Download Free Soccer Ball Vector png images, Free 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994" y="2459167"/>
              <a:ext cx="200932" cy="199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6569723" y="1708037"/>
            <a:ext cx="5300394" cy="4629302"/>
            <a:chOff x="4304146" y="1028246"/>
            <a:chExt cx="3533596" cy="30862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46" y="1028246"/>
              <a:ext cx="3533596" cy="3086201"/>
            </a:xfrm>
            <a:prstGeom prst="rect">
              <a:avLst/>
            </a:prstGeom>
          </p:spPr>
        </p:pic>
        <p:pic>
          <p:nvPicPr>
            <p:cNvPr id="53" name="Picture 2" descr="Free Soccer Ball Vector, Download Free Soccer Ball Vector png images, Free 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232" y="2131828"/>
              <a:ext cx="200932" cy="199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12706643" y="1702833"/>
            <a:ext cx="5021930" cy="4654596"/>
            <a:chOff x="8455359" y="1131700"/>
            <a:chExt cx="3347953" cy="3103064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359" y="1131700"/>
              <a:ext cx="3347953" cy="3103064"/>
            </a:xfrm>
            <a:prstGeom prst="rect">
              <a:avLst/>
            </a:prstGeom>
          </p:spPr>
        </p:pic>
        <p:pic>
          <p:nvPicPr>
            <p:cNvPr id="56" name="Picture 2" descr="Free Soccer Ball Vector, Download Free Soccer Ball Vector png images, Free 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965" y="2363023"/>
              <a:ext cx="200932" cy="199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426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174"/>
    </mc:Choice>
    <mc:Fallback xmlns="">
      <p:transition spd="slow" advClick="0" advTm="76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0.01576 -0.05231 C 0.01953 -0.06435 0.02318 -0.08078 0.02487 -0.09838 C 0.02682 -0.11944 0.02722 -0.13727 0.02643 -0.15 L 0.0224 -0.20995 " pathEditMode="relative" rAng="16860000" ptsTypes="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-0.02878 -0.1458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11888 -0.1372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3.54167E-6 0.00023 C -0.00169 -0.00486 -0.0026 -0.00996 -0.00468 -0.01412 C -0.00573 -0.01621 -0.00768 -0.01621 -0.00911 -0.0176 C -0.01185 -0.02084 -0.01406 -0.025 -0.01692 -0.02824 C -0.01797 -0.02917 -0.01927 -0.02917 -0.02031 -0.02986 C -0.03086 -0.0382 -0.02161 -0.03311 -0.02929 -0.03704 C -0.03593 -0.04746 -0.02968 -0.03912 -0.04375 -0.04931 C -0.04908 -0.05301 -0.05429 -0.05741 -0.05937 -0.06158 C -0.06093 -0.06273 -0.06237 -0.06412 -0.06393 -0.06505 C -0.06497 -0.06551 -0.06614 -0.06598 -0.06718 -0.06667 C -0.07591 -0.07361 -0.06562 -0.0676 -0.07395 -0.07199 C -0.07474 -0.07385 -0.07526 -0.07593 -0.07617 -0.07732 C -0.0776 -0.07894 -0.07929 -0.0794 -0.0806 -0.08079 C -0.0819 -0.08195 -0.08281 -0.08334 -0.08411 -0.08426 C -0.09388 -0.09329 -0.08372 -0.08287 -0.09192 -0.09121 C -0.09257 -0.09306 -0.09323 -0.09514 -0.09414 -0.09653 C -0.09609 -0.09931 -0.10091 -0.10348 -0.10091 -0.10324 C -0.1013 -0.10348 -0.11067 -0.10139 -0.11211 -0.1 C -0.11341 -0.09885 -0.11419 -0.0963 -0.11536 -0.09491 C -0.1164 -0.09352 -0.1177 -0.0926 -0.11875 -0.09121 C -0.12135 -0.07917 -0.11927 -0.08334 -0.12317 -0.07732 C -0.12356 -0.07547 -0.12356 -0.07338 -0.12435 -0.07199 C -0.12526 -0.07037 -0.12669 -0.06991 -0.12773 -0.06852 C -0.13216 -0.06297 -0.12747 -0.06621 -0.13333 -0.0632 C -0.13437 -0.06204 -0.13541 -0.06065 -0.13658 -0.05973 C -0.14231 -0.05579 -0.14414 -0.05625 -0.15 -0.0544 C -0.15195 -0.05394 -0.1539 -0.05348 -0.1556 -0.05278 C -0.15677 -0.05232 -0.15781 -0.05139 -0.15898 -0.05093 C -0.16562 -0.04885 -0.16562 -0.04931 -0.17122 -0.04931 L -0.1681 -0.04561 " pathEditMode="relative" rAng="0" ptsTypes="AAAAAAAAAAAAAAAAAAAAAAAAAAAAA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7" y="5"/>
            <a:ext cx="13715999" cy="10455902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785838" y="536057"/>
            <a:ext cx="1713572" cy="458458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13791143" y="5120642"/>
            <a:ext cx="1692327" cy="467703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14850" y="1394461"/>
            <a:ext cx="9258300" cy="745236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en-US" sz="10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</a:t>
            </a:r>
            <a:r>
              <a:rPr lang="vi-VN" sz="10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10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TỐC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787308" y="5120641"/>
            <a:ext cx="1712097" cy="466814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13791143" y="535062"/>
            <a:ext cx="1692327" cy="458557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4499410" y="1394461"/>
            <a:ext cx="294974" cy="74523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13505909" y="1394462"/>
            <a:ext cx="285234" cy="74523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808" y="4763852"/>
            <a:ext cx="763923" cy="763923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92527" y="4761746"/>
            <a:ext cx="763923" cy="763923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458385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5056538" y="175586"/>
            <a:ext cx="763923" cy="763923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7354" y="175586"/>
            <a:ext cx="763923" cy="763923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9754878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457354" y="9506217"/>
            <a:ext cx="763923" cy="763923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56538" y="9506217"/>
            <a:ext cx="763923" cy="763923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5316200" y="960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-31552"/>
            <a:ext cx="17830799" cy="10242551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0149" y="500531"/>
            <a:ext cx="13639800" cy="8362173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endParaRPr lang="en-US" sz="9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V="1">
            <a:off x="2858925" y="234724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V="1">
            <a:off x="2787458" y="9002902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Freeform 9">
            <a:extLst>
              <a:ext uri="{FF2B5EF4-FFF2-40B4-BE49-F238E27FC236}">
                <a16:creationId xmlns:a16="http://schemas.microsoft.com/office/drawing/2014/main" id="{5FDDFB46-64AD-097D-8EA5-E4283CE52E65}"/>
              </a:ext>
            </a:extLst>
          </p:cNvPr>
          <p:cNvSpPr/>
          <p:nvPr/>
        </p:nvSpPr>
        <p:spPr>
          <a:xfrm>
            <a:off x="7215216" y="7934598"/>
            <a:ext cx="4000500" cy="1246496"/>
          </a:xfrm>
          <a:custGeom>
            <a:avLst/>
            <a:gdLst/>
            <a:ahLst/>
            <a:cxnLst/>
            <a:rect l="l" t="t" r="r" b="b"/>
            <a:pathLst>
              <a:path w="5334000" h="1661994">
                <a:moveTo>
                  <a:pt x="0" y="0"/>
                </a:moveTo>
                <a:lnTo>
                  <a:pt x="5334000" y="0"/>
                </a:lnTo>
                <a:lnTo>
                  <a:pt x="5334000" y="1661994"/>
                </a:lnTo>
                <a:lnTo>
                  <a:pt x="0" y="16619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87" name="Group 23">
            <a:extLst>
              <a:ext uri="{FF2B5EF4-FFF2-40B4-BE49-F238E27FC236}">
                <a16:creationId xmlns:a16="http://schemas.microsoft.com/office/drawing/2014/main" id="{E8E6846B-4E1B-0AA8-2D6E-B1BAD127EAE5}"/>
              </a:ext>
            </a:extLst>
          </p:cNvPr>
          <p:cNvGrpSpPr/>
          <p:nvPr/>
        </p:nvGrpSpPr>
        <p:grpSpPr>
          <a:xfrm>
            <a:off x="1018848" y="534891"/>
            <a:ext cx="18527319" cy="1109883"/>
            <a:chOff x="-202796" y="-271776"/>
            <a:chExt cx="24703094" cy="1479845"/>
          </a:xfrm>
        </p:grpSpPr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D125BC13-46BB-EB68-BB02-C28BF7D6614C}"/>
                </a:ext>
              </a:extLst>
            </p:cNvPr>
            <p:cNvSpPr/>
            <p:nvPr/>
          </p:nvSpPr>
          <p:spPr>
            <a:xfrm>
              <a:off x="-202796" y="-84593"/>
              <a:ext cx="21958919" cy="1292662"/>
            </a:xfrm>
            <a:custGeom>
              <a:avLst/>
              <a:gdLst/>
              <a:ahLst/>
              <a:cxnLst/>
              <a:rect l="l" t="t" r="r" b="b"/>
              <a:pathLst>
                <a:path w="21958919" h="1292662">
                  <a:moveTo>
                    <a:pt x="0" y="0"/>
                  </a:moveTo>
                  <a:lnTo>
                    <a:pt x="21958919" y="0"/>
                  </a:lnTo>
                  <a:lnTo>
                    <a:pt x="21958919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6" name="TextBox 25">
              <a:extLst>
                <a:ext uri="{FF2B5EF4-FFF2-40B4-BE49-F238E27FC236}">
                  <a16:creationId xmlns:a16="http://schemas.microsoft.com/office/drawing/2014/main" id="{199FA66E-3F42-2A3A-2E29-0833319C3608}"/>
                </a:ext>
              </a:extLst>
            </p:cNvPr>
            <p:cNvSpPr txBox="1"/>
            <p:nvPr/>
          </p:nvSpPr>
          <p:spPr>
            <a:xfrm>
              <a:off x="2541379" y="-271776"/>
              <a:ext cx="21958919" cy="13974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480"/>
                </a:lnSpc>
              </a:pPr>
              <a:endParaRPr lang="en-US" sz="4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97D120-C15C-9FDB-C863-701DBFDB45EF}"/>
              </a:ext>
            </a:extLst>
          </p:cNvPr>
          <p:cNvGrpSpPr/>
          <p:nvPr/>
        </p:nvGrpSpPr>
        <p:grpSpPr>
          <a:xfrm>
            <a:off x="4299529" y="523036"/>
            <a:ext cx="12421084" cy="1231106"/>
            <a:chOff x="1112608" y="214866"/>
            <a:chExt cx="12421084" cy="123110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0A3E787-0D19-4459-1569-C29942C8E46C}"/>
                </a:ext>
              </a:extLst>
            </p:cNvPr>
            <p:cNvSpPr txBox="1"/>
            <p:nvPr/>
          </p:nvSpPr>
          <p:spPr>
            <a:xfrm>
              <a:off x="2821022" y="214866"/>
              <a:ext cx="1071267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BCB9DAE-7DB5-5303-28CF-C918A0B46C28}"/>
                </a:ext>
              </a:extLst>
            </p:cNvPr>
            <p:cNvSpPr/>
            <p:nvPr/>
          </p:nvSpPr>
          <p:spPr>
            <a:xfrm>
              <a:off x="1112608" y="420143"/>
              <a:ext cx="1041400" cy="82275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C52F2F-A092-0DEF-19EB-28F488C1462B}"/>
              </a:ext>
            </a:extLst>
          </p:cNvPr>
          <p:cNvGrpSpPr/>
          <p:nvPr/>
        </p:nvGrpSpPr>
        <p:grpSpPr>
          <a:xfrm>
            <a:off x="3442920" y="2066597"/>
            <a:ext cx="1700106" cy="1247981"/>
            <a:chOff x="1498257" y="1701800"/>
            <a:chExt cx="1041400" cy="1041400"/>
          </a:xfrm>
        </p:grpSpPr>
        <p:sp>
          <p:nvSpPr>
            <p:cNvPr id="51" name="Rounded Rectangle 4">
              <a:extLst>
                <a:ext uri="{FF2B5EF4-FFF2-40B4-BE49-F238E27FC236}">
                  <a16:creationId xmlns:a16="http://schemas.microsoft.com/office/drawing/2014/main" id="{959638A5-DD16-C18E-37D8-9F5060EE3887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370F45-7A24-5828-235D-F24B2DAEB388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4ED135-D078-120E-DBE2-24550CADD2F5}"/>
              </a:ext>
            </a:extLst>
          </p:cNvPr>
          <p:cNvGrpSpPr/>
          <p:nvPr/>
        </p:nvGrpSpPr>
        <p:grpSpPr>
          <a:xfrm>
            <a:off x="5496296" y="2084069"/>
            <a:ext cx="1611277" cy="1213036"/>
            <a:chOff x="1498257" y="1701800"/>
            <a:chExt cx="1041400" cy="1041400"/>
          </a:xfrm>
        </p:grpSpPr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098BBA2D-11DE-E2DC-7F15-1F0BEC9C558B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4B40760-F17A-FAD0-550E-A32D053F46A0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C56784C-87F0-7FEC-9ECF-34069F41D694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225C19C-E814-7E7E-D713-757489442D6E}"/>
              </a:ext>
            </a:extLst>
          </p:cNvPr>
          <p:cNvGrpSpPr/>
          <p:nvPr/>
        </p:nvGrpSpPr>
        <p:grpSpPr>
          <a:xfrm>
            <a:off x="7527508" y="2088258"/>
            <a:ext cx="1611276" cy="1231106"/>
            <a:chOff x="1498257" y="1701800"/>
            <a:chExt cx="1041400" cy="1041400"/>
          </a:xfrm>
        </p:grpSpPr>
        <p:sp>
          <p:nvSpPr>
            <p:cNvPr id="58" name="Rounded Rectangle 12">
              <a:extLst>
                <a:ext uri="{FF2B5EF4-FFF2-40B4-BE49-F238E27FC236}">
                  <a16:creationId xmlns:a16="http://schemas.microsoft.com/office/drawing/2014/main" id="{18720860-8DAA-33DD-786A-A6826A33686C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AB50E75-0978-B53B-1A3A-9B03E3578519}"/>
                </a:ext>
              </a:extLst>
            </p:cNvPr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0EBE345-4AC9-05F5-1D18-86A107CDC2D3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F173C62-C280-81C9-4253-4C907037662E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6904344-DF04-485D-67B2-E64732F9D8ED}"/>
              </a:ext>
            </a:extLst>
          </p:cNvPr>
          <p:cNvGrpSpPr/>
          <p:nvPr/>
        </p:nvGrpSpPr>
        <p:grpSpPr>
          <a:xfrm>
            <a:off x="9453360" y="2109315"/>
            <a:ext cx="1570297" cy="1247981"/>
            <a:chOff x="1498257" y="1701800"/>
            <a:chExt cx="1041400" cy="1041400"/>
          </a:xfrm>
        </p:grpSpPr>
        <p:sp>
          <p:nvSpPr>
            <p:cNvPr id="63" name="Rounded Rectangle 17">
              <a:extLst>
                <a:ext uri="{FF2B5EF4-FFF2-40B4-BE49-F238E27FC236}">
                  <a16:creationId xmlns:a16="http://schemas.microsoft.com/office/drawing/2014/main" id="{5B2328B9-F48F-FE62-A828-CBC2FCB7784B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EEB701F-4D62-E848-9BF1-73BBDEBCB39C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E43BD1-E235-DAD1-25A8-86860E558773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5C57971-2A3F-0C2F-6742-6FD8AA752D6E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7EB404B-FC6C-D0C2-4B45-0841576DFED0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5829F9C-3158-E021-CFC9-068F690355CA}"/>
              </a:ext>
            </a:extLst>
          </p:cNvPr>
          <p:cNvGrpSpPr/>
          <p:nvPr/>
        </p:nvGrpSpPr>
        <p:grpSpPr>
          <a:xfrm>
            <a:off x="11465439" y="2094000"/>
            <a:ext cx="1585913" cy="1247981"/>
            <a:chOff x="1498257" y="1701800"/>
            <a:chExt cx="1041400" cy="1041400"/>
          </a:xfrm>
        </p:grpSpPr>
        <p:sp>
          <p:nvSpPr>
            <p:cNvPr id="102" name="Rounded Rectangle 23">
              <a:extLst>
                <a:ext uri="{FF2B5EF4-FFF2-40B4-BE49-F238E27FC236}">
                  <a16:creationId xmlns:a16="http://schemas.microsoft.com/office/drawing/2014/main" id="{96F01F93-E980-EA22-557C-B98323035C2C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D70AC5D-B5BE-5004-8F41-0D4C15BA28D7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B258E5E-9C88-F71C-7EF8-56DF962D31C4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936E89E-8F84-B172-0F47-38412A87CA77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70AE623-F6A0-1986-211C-6D77980F5A96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4D6DB62-8259-6627-974F-C4E2F553330F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A371F7A-F8D8-AFA1-B1EB-B2C1FA5326E8}"/>
              </a:ext>
            </a:extLst>
          </p:cNvPr>
          <p:cNvGrpSpPr/>
          <p:nvPr/>
        </p:nvGrpSpPr>
        <p:grpSpPr>
          <a:xfrm>
            <a:off x="13590465" y="2109315"/>
            <a:ext cx="1585913" cy="1265745"/>
            <a:chOff x="1498257" y="1701800"/>
            <a:chExt cx="1041400" cy="1041400"/>
          </a:xfrm>
        </p:grpSpPr>
        <p:sp>
          <p:nvSpPr>
            <p:cNvPr id="109" name="Rounded Rectangle 30">
              <a:extLst>
                <a:ext uri="{FF2B5EF4-FFF2-40B4-BE49-F238E27FC236}">
                  <a16:creationId xmlns:a16="http://schemas.microsoft.com/office/drawing/2014/main" id="{9B4820EC-BFF5-4315-76DA-3956F4D98CE4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C1D4229-C07E-1959-D9AE-EF52A653C6E2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655A06B-4F41-1BEA-5A33-AE67E223629F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593C42D-F8E6-0AED-48A5-B0CFE6B239DC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B5C93F4-E303-380D-8CE7-D814722A74E0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FAAB0EA-0294-4AB5-22DB-5D50A2036C9F}"/>
                </a:ext>
              </a:extLst>
            </p:cNvPr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9BD438F-5E7E-9CCF-539B-7AE2F78614B4}"/>
                </a:ext>
              </a:extLst>
            </p:cNvPr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29680E4B-4655-923C-BD1F-38BE5ACC0DB2}"/>
              </a:ext>
            </a:extLst>
          </p:cNvPr>
          <p:cNvSpPr txBox="1"/>
          <p:nvPr/>
        </p:nvSpPr>
        <p:spPr>
          <a:xfrm>
            <a:off x="4130150" y="3280216"/>
            <a:ext cx="11775232" cy="605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LcParenR" startAt="2"/>
            </a:pP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C.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9C06234-CA5F-D138-37C6-828D26858289}"/>
              </a:ext>
            </a:extLst>
          </p:cNvPr>
          <p:cNvSpPr/>
          <p:nvPr/>
        </p:nvSpPr>
        <p:spPr>
          <a:xfrm>
            <a:off x="8732742" y="5085030"/>
            <a:ext cx="520700" cy="52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95D288A-6BA5-1E91-8494-FDAEC1E71925}"/>
              </a:ext>
            </a:extLst>
          </p:cNvPr>
          <p:cNvSpPr/>
          <p:nvPr/>
        </p:nvSpPr>
        <p:spPr>
          <a:xfrm>
            <a:off x="4975596" y="6712073"/>
            <a:ext cx="520700" cy="52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B90BA91-0328-1E18-F26A-78937B4C59A7}"/>
              </a:ext>
            </a:extLst>
          </p:cNvPr>
          <p:cNvSpPr/>
          <p:nvPr/>
        </p:nvSpPr>
        <p:spPr>
          <a:xfrm>
            <a:off x="11906142" y="8199813"/>
            <a:ext cx="520700" cy="52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6" grpId="0"/>
      <p:bldP spid="117" grpId="0" animBg="1"/>
      <p:bldP spid="118" grpId="0" animBg="1"/>
      <p:bldP spid="1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7" y="5"/>
            <a:ext cx="13715999" cy="10455902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785838" y="536057"/>
            <a:ext cx="1713572" cy="458458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13791143" y="5120642"/>
            <a:ext cx="1692327" cy="467703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14850" y="1394461"/>
            <a:ext cx="9258300" cy="745236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en-US" sz="10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</a:t>
            </a:r>
            <a:r>
              <a:rPr lang="vi-VN" sz="10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vi-VN" sz="10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ĐÍCH</a:t>
            </a:r>
            <a:endParaRPr lang="en-US" sz="10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787308" y="5120641"/>
            <a:ext cx="1712097" cy="466814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13791143" y="535062"/>
            <a:ext cx="1692327" cy="458557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4499410" y="1394461"/>
            <a:ext cx="294974" cy="74523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13505909" y="1394462"/>
            <a:ext cx="285234" cy="74523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808" y="4763852"/>
            <a:ext cx="763923" cy="763923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92527" y="4761746"/>
            <a:ext cx="763923" cy="763923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458385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5056538" y="175586"/>
            <a:ext cx="763923" cy="763923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7354" y="175586"/>
            <a:ext cx="763923" cy="763923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9754878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457354" y="9506217"/>
            <a:ext cx="763923" cy="763923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56538" y="9506217"/>
            <a:ext cx="763923" cy="763923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246969" y="954056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5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5E3D1-F287-94BF-C137-EF275AAD8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4">
            <a:extLst>
              <a:ext uri="{FF2B5EF4-FFF2-40B4-BE49-F238E27FC236}">
                <a16:creationId xmlns:a16="http://schemas.microsoft.com/office/drawing/2014/main" id="{73C0FCCC-693B-DDEF-310F-7A6E77C32030}"/>
              </a:ext>
            </a:extLst>
          </p:cNvPr>
          <p:cNvSpPr/>
          <p:nvPr/>
        </p:nvSpPr>
        <p:spPr>
          <a:xfrm>
            <a:off x="524845" y="0"/>
            <a:ext cx="17830799" cy="10242551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C90C94D-AEE3-282F-A96D-A0E22E05AC4B}"/>
              </a:ext>
            </a:extLst>
          </p:cNvPr>
          <p:cNvSpPr/>
          <p:nvPr/>
        </p:nvSpPr>
        <p:spPr>
          <a:xfrm>
            <a:off x="1911364" y="421614"/>
            <a:ext cx="13639800" cy="9061625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endParaRPr lang="en-US" sz="9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 descr="n3">
            <a:extLst>
              <a:ext uri="{FF2B5EF4-FFF2-40B4-BE49-F238E27FC236}">
                <a16:creationId xmlns:a16="http://schemas.microsoft.com/office/drawing/2014/main" id="{A9C3D069-D5A5-6669-4BA5-A8E870CE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V="1">
            <a:off x="2377181" y="176531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>
            <a:extLst>
              <a:ext uri="{FF2B5EF4-FFF2-40B4-BE49-F238E27FC236}">
                <a16:creationId xmlns:a16="http://schemas.microsoft.com/office/drawing/2014/main" id="{D49B23A9-E013-8966-1BF5-FE2147DD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V="1">
            <a:off x="2396846" y="9486105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" name="Group 23">
            <a:extLst>
              <a:ext uri="{FF2B5EF4-FFF2-40B4-BE49-F238E27FC236}">
                <a16:creationId xmlns:a16="http://schemas.microsoft.com/office/drawing/2014/main" id="{39BFCDE1-58B0-107D-8829-93A4833BC355}"/>
              </a:ext>
            </a:extLst>
          </p:cNvPr>
          <p:cNvGrpSpPr/>
          <p:nvPr/>
        </p:nvGrpSpPr>
        <p:grpSpPr>
          <a:xfrm>
            <a:off x="1018848" y="534891"/>
            <a:ext cx="18527319" cy="1109883"/>
            <a:chOff x="-202796" y="-271776"/>
            <a:chExt cx="24703094" cy="1479845"/>
          </a:xfrm>
        </p:grpSpPr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635D4667-BD37-3D02-F735-DBD3C2D7FE5A}"/>
                </a:ext>
              </a:extLst>
            </p:cNvPr>
            <p:cNvSpPr/>
            <p:nvPr/>
          </p:nvSpPr>
          <p:spPr>
            <a:xfrm>
              <a:off x="-202796" y="-84593"/>
              <a:ext cx="21958919" cy="1292662"/>
            </a:xfrm>
            <a:custGeom>
              <a:avLst/>
              <a:gdLst/>
              <a:ahLst/>
              <a:cxnLst/>
              <a:rect l="l" t="t" r="r" b="b"/>
              <a:pathLst>
                <a:path w="21958919" h="1292662">
                  <a:moveTo>
                    <a:pt x="0" y="0"/>
                  </a:moveTo>
                  <a:lnTo>
                    <a:pt x="21958919" y="0"/>
                  </a:lnTo>
                  <a:lnTo>
                    <a:pt x="21958919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6" name="TextBox 25">
              <a:extLst>
                <a:ext uri="{FF2B5EF4-FFF2-40B4-BE49-F238E27FC236}">
                  <a16:creationId xmlns:a16="http://schemas.microsoft.com/office/drawing/2014/main" id="{7A4D23AC-9B45-92C5-DCF4-5516CD35A31E}"/>
                </a:ext>
              </a:extLst>
            </p:cNvPr>
            <p:cNvSpPr txBox="1"/>
            <p:nvPr/>
          </p:nvSpPr>
          <p:spPr>
            <a:xfrm>
              <a:off x="2541379" y="-271776"/>
              <a:ext cx="21958919" cy="13974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480"/>
                </a:lnSpc>
              </a:pPr>
              <a:endParaRPr lang="en-US" sz="4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488CD8B-6013-DF93-D707-43353C28ABB7}"/>
              </a:ext>
            </a:extLst>
          </p:cNvPr>
          <p:cNvGrpSpPr/>
          <p:nvPr/>
        </p:nvGrpSpPr>
        <p:grpSpPr>
          <a:xfrm>
            <a:off x="2659786" y="640433"/>
            <a:ext cx="13213786" cy="2554545"/>
            <a:chOff x="579753" y="627372"/>
            <a:chExt cx="12067454" cy="255454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25F7A9-A0D5-484B-E670-6360D1D6E639}"/>
                </a:ext>
              </a:extLst>
            </p:cNvPr>
            <p:cNvSpPr txBox="1"/>
            <p:nvPr/>
          </p:nvSpPr>
          <p:spPr>
            <a:xfrm>
              <a:off x="1456163" y="627372"/>
              <a:ext cx="1119104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4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4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C1327A2-6B69-9C4F-2D05-69645E5BAB9A}"/>
                </a:ext>
              </a:extLst>
            </p:cNvPr>
            <p:cNvSpPr/>
            <p:nvPr/>
          </p:nvSpPr>
          <p:spPr>
            <a:xfrm>
              <a:off x="579753" y="711783"/>
              <a:ext cx="762001" cy="66817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30D77D0-CC1C-B40A-51FD-CB86471EF676}"/>
              </a:ext>
            </a:extLst>
          </p:cNvPr>
          <p:cNvSpPr/>
          <p:nvPr/>
        </p:nvSpPr>
        <p:spPr>
          <a:xfrm>
            <a:off x="2572889" y="5598182"/>
            <a:ext cx="5299224" cy="75858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205ADB-8297-B2DD-B979-7C533231E4E3}"/>
              </a:ext>
            </a:extLst>
          </p:cNvPr>
          <p:cNvSpPr/>
          <p:nvPr/>
        </p:nvSpPr>
        <p:spPr>
          <a:xfrm>
            <a:off x="2572889" y="6455989"/>
            <a:ext cx="4978369" cy="78588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283572-9C3C-183D-219F-3390524E4309}"/>
              </a:ext>
            </a:extLst>
          </p:cNvPr>
          <p:cNvSpPr/>
          <p:nvPr/>
        </p:nvSpPr>
        <p:spPr>
          <a:xfrm>
            <a:off x="2582721" y="7397664"/>
            <a:ext cx="4968537" cy="8636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01E523-F369-5AEB-2BDF-0760AD9EF11A}"/>
              </a:ext>
            </a:extLst>
          </p:cNvPr>
          <p:cNvSpPr/>
          <p:nvPr/>
        </p:nvSpPr>
        <p:spPr>
          <a:xfrm>
            <a:off x="2575263" y="8359339"/>
            <a:ext cx="4968537" cy="9570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Rounded Rectangle 14">
            <a:extLst>
              <a:ext uri="{FF2B5EF4-FFF2-40B4-BE49-F238E27FC236}">
                <a16:creationId xmlns:a16="http://schemas.microsoft.com/office/drawing/2014/main" id="{F9B2329D-964E-2E74-8EE2-85DBC1D0EA48}"/>
              </a:ext>
            </a:extLst>
          </p:cNvPr>
          <p:cNvSpPr/>
          <p:nvPr/>
        </p:nvSpPr>
        <p:spPr>
          <a:xfrm>
            <a:off x="11183343" y="5866155"/>
            <a:ext cx="2456456" cy="86856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2399CD27-0A2B-D1AE-0214-86B023DD6183}"/>
              </a:ext>
            </a:extLst>
          </p:cNvPr>
          <p:cNvSpPr/>
          <p:nvPr/>
        </p:nvSpPr>
        <p:spPr>
          <a:xfrm>
            <a:off x="11168742" y="7146687"/>
            <a:ext cx="2471057" cy="95702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FE7459D3-C5E1-DE88-5F70-7626746EB5AA}"/>
              </a:ext>
            </a:extLst>
          </p:cNvPr>
          <p:cNvSpPr/>
          <p:nvPr/>
        </p:nvSpPr>
        <p:spPr>
          <a:xfrm>
            <a:off x="11330643" y="8398399"/>
            <a:ext cx="2309156" cy="95702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A5DCE07-C0C6-A8F8-F506-7B3EBD8C2DBA}"/>
              </a:ext>
            </a:extLst>
          </p:cNvPr>
          <p:cNvCxnSpPr>
            <a:cxnSpLocks/>
            <a:stCxn id="36" idx="3"/>
            <a:endCxn id="43" idx="1"/>
          </p:cNvCxnSpPr>
          <p:nvPr/>
        </p:nvCxnSpPr>
        <p:spPr>
          <a:xfrm>
            <a:off x="7872113" y="5977475"/>
            <a:ext cx="3458530" cy="289943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119F61-EB78-C47B-7B9B-D00F0901F65E}"/>
              </a:ext>
            </a:extLst>
          </p:cNvPr>
          <p:cNvCxnSpPr>
            <a:cxnSpLocks/>
            <a:stCxn id="37" idx="3"/>
            <a:endCxn id="42" idx="1"/>
          </p:cNvCxnSpPr>
          <p:nvPr/>
        </p:nvCxnSpPr>
        <p:spPr>
          <a:xfrm>
            <a:off x="7551258" y="6848931"/>
            <a:ext cx="3617484" cy="7762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412AF8-172E-0AD8-9189-AC23A647A4B7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 flipV="1">
            <a:off x="7551258" y="6300439"/>
            <a:ext cx="3632085" cy="15290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22B9316-FD5D-B532-7406-E0370DC06D01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7543800" y="7625201"/>
            <a:ext cx="3624942" cy="12126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AB295D08-2FCC-910A-5437-AB231F50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83286"/>
            <a:ext cx="8577902" cy="326501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FA99211-E47E-A1AF-EB75-DECA354AB8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00" y="2832896"/>
            <a:ext cx="1365861" cy="1821148"/>
          </a:xfrm>
          <a:prstGeom prst="rect">
            <a:avLst/>
          </a:prstGeom>
        </p:spPr>
      </p:pic>
      <p:pic>
        <p:nvPicPr>
          <p:cNvPr id="69" name="Picture 2" descr="Fuits and Vegetables | Baamboozle">
            <a:extLst>
              <a:ext uri="{FF2B5EF4-FFF2-40B4-BE49-F238E27FC236}">
                <a16:creationId xmlns:a16="http://schemas.microsoft.com/office/drawing/2014/main" id="{7C0DB02B-C48F-895C-58E6-5FCB9813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921" y="3794385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Fuits and Vegetables | Baamboozle">
            <a:extLst>
              <a:ext uri="{FF2B5EF4-FFF2-40B4-BE49-F238E27FC236}">
                <a16:creationId xmlns:a16="http://schemas.microsoft.com/office/drawing/2014/main" id="{ECA45F46-33E7-02F0-7221-B546A2BE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492" y="3796335"/>
            <a:ext cx="332368" cy="3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Fuits and Vegetables | Baamboozle">
            <a:extLst>
              <a:ext uri="{FF2B5EF4-FFF2-40B4-BE49-F238E27FC236}">
                <a16:creationId xmlns:a16="http://schemas.microsoft.com/office/drawing/2014/main" id="{18543443-9D4B-F416-9B34-C406C1CE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800" y="3921593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uits and Vegetables | Baamboozle">
            <a:extLst>
              <a:ext uri="{FF2B5EF4-FFF2-40B4-BE49-F238E27FC236}">
                <a16:creationId xmlns:a16="http://schemas.microsoft.com/office/drawing/2014/main" id="{42B8FEAB-5CE4-5698-E6A8-3DCC52E2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496" y="3754434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Fuits and Vegetables | Baamboozle">
            <a:extLst>
              <a:ext uri="{FF2B5EF4-FFF2-40B4-BE49-F238E27FC236}">
                <a16:creationId xmlns:a16="http://schemas.microsoft.com/office/drawing/2014/main" id="{BA8D6C9A-E5E8-69D1-550E-E01E27A8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25" y="3923887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70FE238-512F-487E-2AC5-63558830B3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7098" y="3971248"/>
            <a:ext cx="134020" cy="243672"/>
          </a:xfrm>
          <a:prstGeom prst="rect">
            <a:avLst/>
          </a:prstGeom>
        </p:spPr>
      </p:pic>
      <p:pic>
        <p:nvPicPr>
          <p:cNvPr id="76" name="Picture 2" descr="Fuits and Vegetables | Baamboozle">
            <a:extLst>
              <a:ext uri="{FF2B5EF4-FFF2-40B4-BE49-F238E27FC236}">
                <a16:creationId xmlns:a16="http://schemas.microsoft.com/office/drawing/2014/main" id="{D4445D3E-E5C6-42B1-3153-D7F0061D8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206" y="3272903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Fuits and Vegetables | Baamboozle">
            <a:extLst>
              <a:ext uri="{FF2B5EF4-FFF2-40B4-BE49-F238E27FC236}">
                <a16:creationId xmlns:a16="http://schemas.microsoft.com/office/drawing/2014/main" id="{C8DD3F2A-92F9-920A-7B94-A1BE26660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11" y="3506333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Fuits and Vegetables | Baamboozle">
            <a:extLst>
              <a:ext uri="{FF2B5EF4-FFF2-40B4-BE49-F238E27FC236}">
                <a16:creationId xmlns:a16="http://schemas.microsoft.com/office/drawing/2014/main" id="{BF6205B7-F319-C0F9-6FBA-5CFBAA629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83" y="3587275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Fuits and Vegetables | Baamboozle">
            <a:extLst>
              <a:ext uri="{FF2B5EF4-FFF2-40B4-BE49-F238E27FC236}">
                <a16:creationId xmlns:a16="http://schemas.microsoft.com/office/drawing/2014/main" id="{8095BC63-17F1-DD03-8171-2108D1E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94" y="3703097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6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4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6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5EDC3-CBF7-4229-54E1-15CE2BFEB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19F6D6AC-3DC1-FC52-B08C-66C56DC9318E}"/>
              </a:ext>
            </a:extLst>
          </p:cNvPr>
          <p:cNvSpPr/>
          <p:nvPr/>
        </p:nvSpPr>
        <p:spPr>
          <a:xfrm rot="16200000" flipV="1">
            <a:off x="5113130" y="-2950666"/>
            <a:ext cx="8844596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436E4F5-69E0-357B-274A-83D134E2D7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79777" y="-957512"/>
            <a:ext cx="5253911" cy="5501478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D48570A6-1EB2-028D-6A37-0AF2647E7A71}"/>
              </a:ext>
            </a:extLst>
          </p:cNvPr>
          <p:cNvSpPr/>
          <p:nvPr/>
        </p:nvSpPr>
        <p:spPr>
          <a:xfrm>
            <a:off x="13651825" y="-410990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A5EAA90-1929-3680-431B-697C607FEB85}"/>
              </a:ext>
            </a:extLst>
          </p:cNvPr>
          <p:cNvSpPr/>
          <p:nvPr/>
        </p:nvSpPr>
        <p:spPr>
          <a:xfrm>
            <a:off x="-4199500" y="58376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026CF7F-950F-6F7E-983C-1380E9CABA60}"/>
              </a:ext>
            </a:extLst>
          </p:cNvPr>
          <p:cNvSpPr/>
          <p:nvPr/>
        </p:nvSpPr>
        <p:spPr>
          <a:xfrm>
            <a:off x="-363342" y="8379903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7" y="0"/>
                </a:lnTo>
                <a:lnTo>
                  <a:pt x="6559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9B48275-2276-A537-BA99-79F5A559502E}"/>
              </a:ext>
            </a:extLst>
          </p:cNvPr>
          <p:cNvSpPr/>
          <p:nvPr/>
        </p:nvSpPr>
        <p:spPr>
          <a:xfrm>
            <a:off x="10689850" y="78950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E273025-BA35-9AD3-AE3D-2DAE90589218}"/>
              </a:ext>
            </a:extLst>
          </p:cNvPr>
          <p:cNvSpPr/>
          <p:nvPr/>
        </p:nvSpPr>
        <p:spPr>
          <a:xfrm>
            <a:off x="14410976" y="5796211"/>
            <a:ext cx="7626365" cy="4783811"/>
          </a:xfrm>
          <a:custGeom>
            <a:avLst/>
            <a:gdLst/>
            <a:ahLst/>
            <a:cxnLst/>
            <a:rect l="l" t="t" r="r" b="b"/>
            <a:pathLst>
              <a:path w="7626365" h="4783811">
                <a:moveTo>
                  <a:pt x="0" y="0"/>
                </a:moveTo>
                <a:lnTo>
                  <a:pt x="7626365" y="0"/>
                </a:lnTo>
                <a:lnTo>
                  <a:pt x="7626365" y="4783811"/>
                </a:lnTo>
                <a:lnTo>
                  <a:pt x="0" y="4783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0A7D089-9EFB-D82A-CFFB-EB31EDFE15E5}"/>
              </a:ext>
            </a:extLst>
          </p:cNvPr>
          <p:cNvSpPr/>
          <p:nvPr/>
        </p:nvSpPr>
        <p:spPr>
          <a:xfrm>
            <a:off x="5000683" y="8550602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C099CC-CB76-64FA-5B42-9DF273284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2852220"/>
            <a:ext cx="11046909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70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190" y="-1511588"/>
            <a:ext cx="11448577" cy="6382582"/>
          </a:xfrm>
          <a:custGeom>
            <a:avLst/>
            <a:gdLst/>
            <a:ahLst/>
            <a:cxnLst/>
            <a:rect l="l" t="t" r="r" b="b"/>
            <a:pathLst>
              <a:path w="11448577" h="6382582">
                <a:moveTo>
                  <a:pt x="0" y="0"/>
                </a:moveTo>
                <a:lnTo>
                  <a:pt x="11448578" y="0"/>
                </a:lnTo>
                <a:lnTo>
                  <a:pt x="11448578" y="6382582"/>
                </a:lnTo>
                <a:lnTo>
                  <a:pt x="0" y="6382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89796" y="-1469435"/>
            <a:ext cx="7380807" cy="5113989"/>
          </a:xfrm>
          <a:custGeom>
            <a:avLst/>
            <a:gdLst/>
            <a:ahLst/>
            <a:cxnLst/>
            <a:rect l="l" t="t" r="r" b="b"/>
            <a:pathLst>
              <a:path w="7380807" h="5113989">
                <a:moveTo>
                  <a:pt x="0" y="0"/>
                </a:moveTo>
                <a:lnTo>
                  <a:pt x="7380808" y="0"/>
                </a:lnTo>
                <a:lnTo>
                  <a:pt x="7380808" y="5113990"/>
                </a:lnTo>
                <a:lnTo>
                  <a:pt x="0" y="5113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41" r="-121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62912" y="84900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0512" y="86424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99879" y="84900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85023" y="86424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55353" y="7912476"/>
            <a:ext cx="7315200" cy="2374524"/>
          </a:xfrm>
          <a:custGeom>
            <a:avLst/>
            <a:gdLst/>
            <a:ahLst/>
            <a:cxnLst/>
            <a:rect l="l" t="t" r="r" b="b"/>
            <a:pathLst>
              <a:path w="7315200" h="2374524">
                <a:moveTo>
                  <a:pt x="0" y="0"/>
                </a:moveTo>
                <a:lnTo>
                  <a:pt x="7315200" y="0"/>
                </a:lnTo>
                <a:lnTo>
                  <a:pt x="7315200" y="2374524"/>
                </a:lnTo>
                <a:lnTo>
                  <a:pt x="0" y="2374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82425" y="8071038"/>
            <a:ext cx="7315200" cy="2374524"/>
          </a:xfrm>
          <a:custGeom>
            <a:avLst/>
            <a:gdLst/>
            <a:ahLst/>
            <a:cxnLst/>
            <a:rect l="l" t="t" r="r" b="b"/>
            <a:pathLst>
              <a:path w="7315200" h="2374524">
                <a:moveTo>
                  <a:pt x="0" y="0"/>
                </a:moveTo>
                <a:lnTo>
                  <a:pt x="7315200" y="0"/>
                </a:lnTo>
                <a:lnTo>
                  <a:pt x="7315200" y="2374524"/>
                </a:lnTo>
                <a:lnTo>
                  <a:pt x="0" y="2374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47552" y="8064876"/>
            <a:ext cx="7315200" cy="2374524"/>
          </a:xfrm>
          <a:custGeom>
            <a:avLst/>
            <a:gdLst/>
            <a:ahLst/>
            <a:cxnLst/>
            <a:rect l="l" t="t" r="r" b="b"/>
            <a:pathLst>
              <a:path w="7315200" h="2374524">
                <a:moveTo>
                  <a:pt x="0" y="0"/>
                </a:moveTo>
                <a:lnTo>
                  <a:pt x="7315200" y="0"/>
                </a:lnTo>
                <a:lnTo>
                  <a:pt x="7315200" y="2374524"/>
                </a:lnTo>
                <a:lnTo>
                  <a:pt x="0" y="2374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396772" y="-1617751"/>
            <a:ext cx="9968982" cy="5557707"/>
          </a:xfrm>
          <a:custGeom>
            <a:avLst/>
            <a:gdLst/>
            <a:ahLst/>
            <a:cxnLst/>
            <a:rect l="l" t="t" r="r" b="b"/>
            <a:pathLst>
              <a:path w="9968982" h="5557707">
                <a:moveTo>
                  <a:pt x="0" y="0"/>
                </a:moveTo>
                <a:lnTo>
                  <a:pt x="9968982" y="0"/>
                </a:lnTo>
                <a:lnTo>
                  <a:pt x="9968982" y="5557708"/>
                </a:lnTo>
                <a:lnTo>
                  <a:pt x="0" y="5557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862264" y="8095362"/>
            <a:ext cx="2061614" cy="20087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2288" y="8064876"/>
            <a:ext cx="1427912" cy="1914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04688" y="8217276"/>
            <a:ext cx="1427912" cy="1914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00952" y="8531149"/>
            <a:ext cx="1427912" cy="19144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45097" y="8190719"/>
            <a:ext cx="1597526" cy="17885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164936">
            <a:off x="2048325" y="8190719"/>
            <a:ext cx="1597526" cy="17885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47088" y="8217276"/>
            <a:ext cx="1597526" cy="178857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0496550" y="912939"/>
            <a:ext cx="7651498" cy="7577073"/>
            <a:chOff x="0" y="0"/>
            <a:chExt cx="812800" cy="80489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04894"/>
            </a:xfrm>
            <a:custGeom>
              <a:avLst/>
              <a:gdLst/>
              <a:ahLst/>
              <a:cxnLst/>
              <a:rect l="l" t="t" r="r" b="b"/>
              <a:pathLst>
                <a:path w="812800" h="804894">
                  <a:moveTo>
                    <a:pt x="0" y="0"/>
                  </a:moveTo>
                  <a:lnTo>
                    <a:pt x="812800" y="0"/>
                  </a:lnTo>
                  <a:lnTo>
                    <a:pt x="812800" y="804894"/>
                  </a:lnTo>
                  <a:lnTo>
                    <a:pt x="0" y="804894"/>
                  </a:lnTo>
                  <a:close/>
                </a:path>
              </a:pathLst>
            </a:custGeom>
            <a:blipFill>
              <a:blip r:embed="rId10"/>
              <a:stretch>
                <a:fillRect l="-1442" r="-144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074045" y="3227995"/>
            <a:ext cx="839738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10000" b="1" dirty="0">
                <a:solidFill>
                  <a:srgbClr val="000000"/>
                </a:solidFill>
                <a:latin typeface="Algerian" panose="04020705040A02060702" pitchFamily="82" charset="0"/>
                <a:ea typeface="Canva Sans Bold"/>
                <a:cs typeface="Canva Sans Bold"/>
                <a:sym typeface="Canva Sans Bold"/>
              </a:rPr>
              <a:t>TRÒ CHƠI “NÉM BÓNG’’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18788" y="-3061417"/>
            <a:ext cx="13888747" cy="15475683"/>
          </a:xfrm>
          <a:custGeom>
            <a:avLst/>
            <a:gdLst/>
            <a:ahLst/>
            <a:cxnLst/>
            <a:rect l="l" t="t" r="r" b="b"/>
            <a:pathLst>
              <a:path w="13888747" h="15475683">
                <a:moveTo>
                  <a:pt x="0" y="0"/>
                </a:moveTo>
                <a:lnTo>
                  <a:pt x="13888747" y="0"/>
                </a:lnTo>
                <a:lnTo>
                  <a:pt x="13888747" y="15475683"/>
                </a:lnTo>
                <a:lnTo>
                  <a:pt x="0" y="15475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153400" y="-1097026"/>
            <a:ext cx="14460520" cy="15475683"/>
          </a:xfrm>
          <a:custGeom>
            <a:avLst/>
            <a:gdLst/>
            <a:ahLst/>
            <a:cxnLst/>
            <a:rect l="l" t="t" r="r" b="b"/>
            <a:pathLst>
              <a:path w="14460520" h="15475683">
                <a:moveTo>
                  <a:pt x="14460520" y="0"/>
                </a:moveTo>
                <a:lnTo>
                  <a:pt x="0" y="0"/>
                </a:lnTo>
                <a:lnTo>
                  <a:pt x="0" y="15475683"/>
                </a:lnTo>
                <a:lnTo>
                  <a:pt x="14460520" y="15475683"/>
                </a:lnTo>
                <a:lnTo>
                  <a:pt x="144605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020"/>
            </a:stretch>
          </a:blipFill>
        </p:spPr>
      </p:sp>
      <p:sp>
        <p:nvSpPr>
          <p:cNvPr id="4" name="Freeform 4"/>
          <p:cNvSpPr/>
          <p:nvPr/>
        </p:nvSpPr>
        <p:spPr>
          <a:xfrm rot="1667639">
            <a:off x="14756992" y="7307006"/>
            <a:ext cx="3908513" cy="4248384"/>
          </a:xfrm>
          <a:custGeom>
            <a:avLst/>
            <a:gdLst/>
            <a:ahLst/>
            <a:cxnLst/>
            <a:rect l="l" t="t" r="r" b="b"/>
            <a:pathLst>
              <a:path w="3908513" h="4248384">
                <a:moveTo>
                  <a:pt x="0" y="0"/>
                </a:moveTo>
                <a:lnTo>
                  <a:pt x="3908513" y="0"/>
                </a:lnTo>
                <a:lnTo>
                  <a:pt x="3908513" y="4248384"/>
                </a:lnTo>
                <a:lnTo>
                  <a:pt x="0" y="42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7832802">
            <a:off x="-1530608" y="-1533594"/>
            <a:ext cx="3761891" cy="3618255"/>
          </a:xfrm>
          <a:custGeom>
            <a:avLst/>
            <a:gdLst/>
            <a:ahLst/>
            <a:cxnLst/>
            <a:rect l="l" t="t" r="r" b="b"/>
            <a:pathLst>
              <a:path w="3761891" h="3618255">
                <a:moveTo>
                  <a:pt x="0" y="0"/>
                </a:moveTo>
                <a:lnTo>
                  <a:pt x="3761892" y="0"/>
                </a:lnTo>
                <a:lnTo>
                  <a:pt x="3761892" y="3618256"/>
                </a:lnTo>
                <a:lnTo>
                  <a:pt x="0" y="361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383109" y="114300"/>
            <a:ext cx="1007822" cy="905207"/>
          </a:xfrm>
          <a:custGeom>
            <a:avLst/>
            <a:gdLst/>
            <a:ahLst/>
            <a:cxnLst/>
            <a:rect l="l" t="t" r="r" b="b"/>
            <a:pathLst>
              <a:path w="1007822" h="905207">
                <a:moveTo>
                  <a:pt x="0" y="0"/>
                </a:moveTo>
                <a:lnTo>
                  <a:pt x="1007822" y="0"/>
                </a:lnTo>
                <a:lnTo>
                  <a:pt x="1007822" y="905207"/>
                </a:lnTo>
                <a:lnTo>
                  <a:pt x="0" y="905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10643946" y="1437644"/>
            <a:ext cx="7632220" cy="7221399"/>
            <a:chOff x="0" y="0"/>
            <a:chExt cx="13716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0"/>
              <a:stretch>
                <a:fillRect l="-9612" r="-961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92580" y="3613469"/>
            <a:ext cx="2930356" cy="6800405"/>
          </a:xfrm>
          <a:custGeom>
            <a:avLst/>
            <a:gdLst/>
            <a:ahLst/>
            <a:cxnLst/>
            <a:rect l="l" t="t" r="r" b="b"/>
            <a:pathLst>
              <a:path w="2930356" h="6800405">
                <a:moveTo>
                  <a:pt x="0" y="0"/>
                </a:moveTo>
                <a:lnTo>
                  <a:pt x="2930356" y="0"/>
                </a:lnTo>
                <a:lnTo>
                  <a:pt x="2930356" y="6800405"/>
                </a:lnTo>
                <a:lnTo>
                  <a:pt x="0" y="6800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2F92FA-1976-F8F3-B4EB-8B61B8A18123}"/>
              </a:ext>
            </a:extLst>
          </p:cNvPr>
          <p:cNvSpPr/>
          <p:nvPr/>
        </p:nvSpPr>
        <p:spPr>
          <a:xfrm>
            <a:off x="2398426" y="114300"/>
            <a:ext cx="8534400" cy="4191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0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pitchFamily="82" charset="0"/>
                <a:ea typeface="Canva Sans Bold"/>
                <a:cs typeface="Canva Sans Bold"/>
                <a:sym typeface="Canva Sans Bold"/>
              </a:rPr>
              <a:t>VÒNG QUAY MAY MẮN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gerian" panose="04020705040A02060702" pitchFamily="82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D5BCB8FC-919C-38A8-EB67-F5B5460E4C2B}"/>
              </a:ext>
            </a:extLst>
          </p:cNvPr>
          <p:cNvSpPr/>
          <p:nvPr/>
        </p:nvSpPr>
        <p:spPr>
          <a:xfrm rot="1667639">
            <a:off x="7552954" y="7871611"/>
            <a:ext cx="3908513" cy="4248384"/>
          </a:xfrm>
          <a:custGeom>
            <a:avLst/>
            <a:gdLst/>
            <a:ahLst/>
            <a:cxnLst/>
            <a:rect l="l" t="t" r="r" b="b"/>
            <a:pathLst>
              <a:path w="3908513" h="4248384">
                <a:moveTo>
                  <a:pt x="0" y="0"/>
                </a:moveTo>
                <a:lnTo>
                  <a:pt x="3908513" y="0"/>
                </a:lnTo>
                <a:lnTo>
                  <a:pt x="3908513" y="4248384"/>
                </a:lnTo>
                <a:lnTo>
                  <a:pt x="0" y="42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EEA34AED-F818-A025-D4C3-BB435C19058B}"/>
              </a:ext>
            </a:extLst>
          </p:cNvPr>
          <p:cNvSpPr/>
          <p:nvPr/>
        </p:nvSpPr>
        <p:spPr>
          <a:xfrm rot="1667639">
            <a:off x="1810161" y="7871610"/>
            <a:ext cx="3908513" cy="4248384"/>
          </a:xfrm>
          <a:custGeom>
            <a:avLst/>
            <a:gdLst/>
            <a:ahLst/>
            <a:cxnLst/>
            <a:rect l="l" t="t" r="r" b="b"/>
            <a:pathLst>
              <a:path w="3908513" h="4248384">
                <a:moveTo>
                  <a:pt x="0" y="0"/>
                </a:moveTo>
                <a:lnTo>
                  <a:pt x="3908513" y="0"/>
                </a:lnTo>
                <a:lnTo>
                  <a:pt x="3908513" y="4248384"/>
                </a:lnTo>
                <a:lnTo>
                  <a:pt x="0" y="42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B7C55C0E-074C-40BF-DD00-555EC58EF259}"/>
              </a:ext>
            </a:extLst>
          </p:cNvPr>
          <p:cNvSpPr/>
          <p:nvPr/>
        </p:nvSpPr>
        <p:spPr>
          <a:xfrm rot="11730561">
            <a:off x="15880499" y="-1884597"/>
            <a:ext cx="3908513" cy="4248384"/>
          </a:xfrm>
          <a:custGeom>
            <a:avLst/>
            <a:gdLst/>
            <a:ahLst/>
            <a:cxnLst/>
            <a:rect l="l" t="t" r="r" b="b"/>
            <a:pathLst>
              <a:path w="3908513" h="4248384">
                <a:moveTo>
                  <a:pt x="0" y="0"/>
                </a:moveTo>
                <a:lnTo>
                  <a:pt x="3908513" y="0"/>
                </a:lnTo>
                <a:lnTo>
                  <a:pt x="3908513" y="4248384"/>
                </a:lnTo>
                <a:lnTo>
                  <a:pt x="0" y="42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D8317-E7DD-C6CA-9AA8-917C89B34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89C43C0-E60F-4878-1D26-3FF2E70585E3}"/>
              </a:ext>
            </a:extLst>
          </p:cNvPr>
          <p:cNvSpPr/>
          <p:nvPr/>
        </p:nvSpPr>
        <p:spPr>
          <a:xfrm rot="16200000" flipV="1">
            <a:off x="5113130" y="-2950666"/>
            <a:ext cx="8844596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A7E13A3-2E31-0E8F-924C-65F77574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79777" y="-957512"/>
            <a:ext cx="5253911" cy="5501478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02A9CDEF-4172-23A4-D295-7B2381D330DB}"/>
              </a:ext>
            </a:extLst>
          </p:cNvPr>
          <p:cNvSpPr/>
          <p:nvPr/>
        </p:nvSpPr>
        <p:spPr>
          <a:xfrm>
            <a:off x="13651825" y="-410990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1FFF008-098F-55E1-430C-7B599FD9EA2F}"/>
              </a:ext>
            </a:extLst>
          </p:cNvPr>
          <p:cNvSpPr/>
          <p:nvPr/>
        </p:nvSpPr>
        <p:spPr>
          <a:xfrm>
            <a:off x="-4199500" y="58376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8650EC6-9046-4AF2-A904-10C37500E1FB}"/>
              </a:ext>
            </a:extLst>
          </p:cNvPr>
          <p:cNvSpPr/>
          <p:nvPr/>
        </p:nvSpPr>
        <p:spPr>
          <a:xfrm>
            <a:off x="-363342" y="8379903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7" y="0"/>
                </a:lnTo>
                <a:lnTo>
                  <a:pt x="6559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5409606-1EAC-CDAA-82CE-99966CE9BD27}"/>
              </a:ext>
            </a:extLst>
          </p:cNvPr>
          <p:cNvSpPr/>
          <p:nvPr/>
        </p:nvSpPr>
        <p:spPr>
          <a:xfrm>
            <a:off x="10689850" y="78950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503970-BF8E-650D-DC76-12DB52A8102A}"/>
              </a:ext>
            </a:extLst>
          </p:cNvPr>
          <p:cNvSpPr/>
          <p:nvPr/>
        </p:nvSpPr>
        <p:spPr>
          <a:xfrm>
            <a:off x="14410976" y="5796211"/>
            <a:ext cx="7626365" cy="4783811"/>
          </a:xfrm>
          <a:custGeom>
            <a:avLst/>
            <a:gdLst/>
            <a:ahLst/>
            <a:cxnLst/>
            <a:rect l="l" t="t" r="r" b="b"/>
            <a:pathLst>
              <a:path w="7626365" h="4783811">
                <a:moveTo>
                  <a:pt x="0" y="0"/>
                </a:moveTo>
                <a:lnTo>
                  <a:pt x="7626365" y="0"/>
                </a:lnTo>
                <a:lnTo>
                  <a:pt x="7626365" y="4783811"/>
                </a:lnTo>
                <a:lnTo>
                  <a:pt x="0" y="4783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277A554-2F53-5BA7-9AB9-91F61814036B}"/>
              </a:ext>
            </a:extLst>
          </p:cNvPr>
          <p:cNvSpPr/>
          <p:nvPr/>
        </p:nvSpPr>
        <p:spPr>
          <a:xfrm>
            <a:off x="5000683" y="8550602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AB6F0-BD86-480A-2CED-6C9E64ACC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797" y="498588"/>
            <a:ext cx="10900365" cy="74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loud 26">
            <a:extLst>
              <a:ext uri="{FF2B5EF4-FFF2-40B4-BE49-F238E27FC236}">
                <a16:creationId xmlns:a16="http://schemas.microsoft.com/office/drawing/2014/main" id="{59E0FCDF-FE76-4148-0028-3BAFA4A2D8F3}"/>
              </a:ext>
            </a:extLst>
          </p:cNvPr>
          <p:cNvSpPr/>
          <p:nvPr/>
        </p:nvSpPr>
        <p:spPr>
          <a:xfrm>
            <a:off x="0" y="-487858"/>
            <a:ext cx="14020800" cy="418860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190742" y="-2282688"/>
            <a:ext cx="11448577" cy="6382582"/>
          </a:xfrm>
          <a:custGeom>
            <a:avLst/>
            <a:gdLst/>
            <a:ahLst/>
            <a:cxnLst/>
            <a:rect l="l" t="t" r="r" b="b"/>
            <a:pathLst>
              <a:path w="11448577" h="6382582">
                <a:moveTo>
                  <a:pt x="0" y="0"/>
                </a:moveTo>
                <a:lnTo>
                  <a:pt x="11448578" y="0"/>
                </a:lnTo>
                <a:lnTo>
                  <a:pt x="11448578" y="6382582"/>
                </a:lnTo>
                <a:lnTo>
                  <a:pt x="0" y="6382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71045" y="3594995"/>
            <a:ext cx="4433097" cy="4296844"/>
            <a:chOff x="0" y="0"/>
            <a:chExt cx="812800" cy="787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87818"/>
            </a:xfrm>
            <a:custGeom>
              <a:avLst/>
              <a:gdLst/>
              <a:ahLst/>
              <a:cxnLst/>
              <a:rect l="l" t="t" r="r" b="b"/>
              <a:pathLst>
                <a:path w="812800" h="787818">
                  <a:moveTo>
                    <a:pt x="0" y="0"/>
                  </a:moveTo>
                  <a:lnTo>
                    <a:pt x="812800" y="0"/>
                  </a:lnTo>
                  <a:lnTo>
                    <a:pt x="812800" y="787818"/>
                  </a:lnTo>
                  <a:lnTo>
                    <a:pt x="0" y="787818"/>
                  </a:lnTo>
                  <a:close/>
                </a:path>
              </a:pathLst>
            </a:custGeom>
            <a:blipFill>
              <a:blip r:embed="rId3"/>
              <a:stretch>
                <a:fillRect l="-4590" r="-459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895441" y="-1148797"/>
            <a:ext cx="7380807" cy="4114800"/>
          </a:xfrm>
          <a:custGeom>
            <a:avLst/>
            <a:gdLst/>
            <a:ahLst/>
            <a:cxnLst/>
            <a:rect l="l" t="t" r="r" b="b"/>
            <a:pathLst>
              <a:path w="7380807" h="4114800">
                <a:moveTo>
                  <a:pt x="0" y="0"/>
                </a:moveTo>
                <a:lnTo>
                  <a:pt x="7380807" y="0"/>
                </a:lnTo>
                <a:lnTo>
                  <a:pt x="73808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312533" y="3594995"/>
            <a:ext cx="4285116" cy="4188604"/>
            <a:chOff x="0" y="0"/>
            <a:chExt cx="858285" cy="8389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8285" cy="838954"/>
            </a:xfrm>
            <a:custGeom>
              <a:avLst/>
              <a:gdLst/>
              <a:ahLst/>
              <a:cxnLst/>
              <a:rect l="l" t="t" r="r" b="b"/>
              <a:pathLst>
                <a:path w="858285" h="838954">
                  <a:moveTo>
                    <a:pt x="0" y="0"/>
                  </a:moveTo>
                  <a:lnTo>
                    <a:pt x="858285" y="0"/>
                  </a:lnTo>
                  <a:lnTo>
                    <a:pt x="858285" y="838954"/>
                  </a:lnTo>
                  <a:lnTo>
                    <a:pt x="0" y="838954"/>
                  </a:lnTo>
                  <a:close/>
                </a:path>
              </a:pathLst>
            </a:custGeom>
            <a:blipFill>
              <a:blip r:embed="rId4"/>
              <a:stretch>
                <a:fillRect l="-4870" r="-487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409047" y="3594995"/>
            <a:ext cx="4398661" cy="4262407"/>
            <a:chOff x="0" y="0"/>
            <a:chExt cx="812800" cy="7876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87623"/>
            </a:xfrm>
            <a:custGeom>
              <a:avLst/>
              <a:gdLst/>
              <a:ahLst/>
              <a:cxnLst/>
              <a:rect l="l" t="t" r="r" b="b"/>
              <a:pathLst>
                <a:path w="812800" h="787623">
                  <a:moveTo>
                    <a:pt x="0" y="0"/>
                  </a:moveTo>
                  <a:lnTo>
                    <a:pt x="812800" y="0"/>
                  </a:lnTo>
                  <a:lnTo>
                    <a:pt x="812800" y="787623"/>
                  </a:lnTo>
                  <a:lnTo>
                    <a:pt x="0" y="787623"/>
                  </a:lnTo>
                  <a:close/>
                </a:path>
              </a:pathLst>
            </a:custGeom>
            <a:blipFill>
              <a:blip r:embed="rId5"/>
              <a:stretch>
                <a:fillRect l="-4693" r="-4693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962912" y="84900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10512" y="86424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99879" y="84900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85023" y="8642412"/>
            <a:ext cx="7315200" cy="1981754"/>
          </a:xfrm>
          <a:custGeom>
            <a:avLst/>
            <a:gdLst/>
            <a:ahLst/>
            <a:cxnLst/>
            <a:rect l="l" t="t" r="r" b="b"/>
            <a:pathLst>
              <a:path w="7315200" h="1981754">
                <a:moveTo>
                  <a:pt x="0" y="0"/>
                </a:moveTo>
                <a:lnTo>
                  <a:pt x="7315200" y="0"/>
                </a:lnTo>
                <a:lnTo>
                  <a:pt x="7315200" y="1981754"/>
                </a:lnTo>
                <a:lnTo>
                  <a:pt x="0" y="1981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55353" y="7912476"/>
            <a:ext cx="7315200" cy="2374524"/>
          </a:xfrm>
          <a:custGeom>
            <a:avLst/>
            <a:gdLst/>
            <a:ahLst/>
            <a:cxnLst/>
            <a:rect l="l" t="t" r="r" b="b"/>
            <a:pathLst>
              <a:path w="7315200" h="2374524">
                <a:moveTo>
                  <a:pt x="0" y="0"/>
                </a:moveTo>
                <a:lnTo>
                  <a:pt x="7315200" y="0"/>
                </a:lnTo>
                <a:lnTo>
                  <a:pt x="7315200" y="2374524"/>
                </a:lnTo>
                <a:lnTo>
                  <a:pt x="0" y="23745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782425" y="8071038"/>
            <a:ext cx="7315200" cy="2374524"/>
          </a:xfrm>
          <a:custGeom>
            <a:avLst/>
            <a:gdLst/>
            <a:ahLst/>
            <a:cxnLst/>
            <a:rect l="l" t="t" r="r" b="b"/>
            <a:pathLst>
              <a:path w="7315200" h="2374524">
                <a:moveTo>
                  <a:pt x="0" y="0"/>
                </a:moveTo>
                <a:lnTo>
                  <a:pt x="7315200" y="0"/>
                </a:lnTo>
                <a:lnTo>
                  <a:pt x="7315200" y="2374524"/>
                </a:lnTo>
                <a:lnTo>
                  <a:pt x="0" y="23745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47552" y="8064876"/>
            <a:ext cx="7315200" cy="2374524"/>
          </a:xfrm>
          <a:custGeom>
            <a:avLst/>
            <a:gdLst/>
            <a:ahLst/>
            <a:cxnLst/>
            <a:rect l="l" t="t" r="r" b="b"/>
            <a:pathLst>
              <a:path w="7315200" h="2374524">
                <a:moveTo>
                  <a:pt x="0" y="0"/>
                </a:moveTo>
                <a:lnTo>
                  <a:pt x="7315200" y="0"/>
                </a:lnTo>
                <a:lnTo>
                  <a:pt x="7315200" y="2374524"/>
                </a:lnTo>
                <a:lnTo>
                  <a:pt x="0" y="23745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5539844" y="-1549649"/>
            <a:ext cx="9968982" cy="5557707"/>
          </a:xfrm>
          <a:custGeom>
            <a:avLst/>
            <a:gdLst/>
            <a:ahLst/>
            <a:cxnLst/>
            <a:rect l="l" t="t" r="r" b="b"/>
            <a:pathLst>
              <a:path w="9968982" h="5557707">
                <a:moveTo>
                  <a:pt x="0" y="0"/>
                </a:moveTo>
                <a:lnTo>
                  <a:pt x="9968982" y="0"/>
                </a:lnTo>
                <a:lnTo>
                  <a:pt x="9968982" y="5557707"/>
                </a:lnTo>
                <a:lnTo>
                  <a:pt x="0" y="5557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69416" y="8122937"/>
            <a:ext cx="2061614" cy="20087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352288" y="8064876"/>
            <a:ext cx="1427912" cy="191441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04688" y="8217276"/>
            <a:ext cx="1427912" cy="191441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43523" y="8490012"/>
            <a:ext cx="1427912" cy="191441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345097" y="8190719"/>
            <a:ext cx="1597526" cy="17885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2164936">
            <a:off x="2048325" y="8190719"/>
            <a:ext cx="1597526" cy="17885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532390" y="8498429"/>
            <a:ext cx="1597526" cy="1788571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617635" y="3856057"/>
            <a:ext cx="2123945" cy="4786355"/>
          </a:xfrm>
          <a:custGeom>
            <a:avLst/>
            <a:gdLst/>
            <a:ahLst/>
            <a:cxnLst/>
            <a:rect l="l" t="t" r="r" b="b"/>
            <a:pathLst>
              <a:path w="2123945" h="4786355">
                <a:moveTo>
                  <a:pt x="0" y="0"/>
                </a:moveTo>
                <a:lnTo>
                  <a:pt x="2123946" y="0"/>
                </a:lnTo>
                <a:lnTo>
                  <a:pt x="2123946" y="4786355"/>
                </a:lnTo>
                <a:lnTo>
                  <a:pt x="0" y="47863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193424" y="734932"/>
            <a:ext cx="11132845" cy="1994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bục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hộp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nhiều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quả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bóng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đội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ném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bóng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hộp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cầu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ghi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hộp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Đội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thắng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quà.</a:t>
            </a:r>
            <a:endParaRPr lang="en-US" sz="3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9588" y="3009900"/>
            <a:ext cx="11808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 CHẮN, CÓ THỂ KHÔNG THỂ</a:t>
            </a:r>
            <a:endParaRPr lang="en-US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003928" y="592269"/>
            <a:ext cx="4092497" cy="1470992"/>
            <a:chOff x="1437882" y="-1"/>
            <a:chExt cx="272833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6" y="-1"/>
              <a:ext cx="2556106" cy="980661"/>
              <a:chOff x="1523998" y="-2"/>
              <a:chExt cx="1499840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8" y="-2"/>
                <a:ext cx="1499840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602090" y="59528"/>
                <a:ext cx="1343656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37882" y="197941"/>
              <a:ext cx="27283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 ĐỀ 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  <a:endPara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4572000" y="675793"/>
            <a:ext cx="11498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QUEN VỚI YẾU TỐ THỐNG KÊ, XÁC SUẤT</a:t>
            </a:r>
            <a:endParaRPr lang="vi-VN" sz="45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DDF7DE-6A6B-FC4D-BB54-88780779CB24}"/>
              </a:ext>
            </a:extLst>
          </p:cNvPr>
          <p:cNvSpPr/>
          <p:nvPr/>
        </p:nvSpPr>
        <p:spPr>
          <a:xfrm>
            <a:off x="5867400" y="1028700"/>
            <a:ext cx="5411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92D30-BA49-824D-9032-5963FB1A936B}"/>
              </a:ext>
            </a:extLst>
          </p:cNvPr>
          <p:cNvSpPr txBox="1"/>
          <p:nvPr/>
        </p:nvSpPr>
        <p:spPr>
          <a:xfrm>
            <a:off x="4953000" y="39243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được thế nào là chắc chắn, có thể và  không thể.</a:t>
            </a:r>
            <a:endParaRPr lang="en-VN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9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66796E-85CF-6BEF-33C8-00AA18AF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80D4DD26-5E3D-6F91-16DA-6B04BB4FAD07}"/>
              </a:ext>
            </a:extLst>
          </p:cNvPr>
          <p:cNvSpPr/>
          <p:nvPr/>
        </p:nvSpPr>
        <p:spPr>
          <a:xfrm rot="16200000" flipV="1">
            <a:off x="5187696" y="-3021781"/>
            <a:ext cx="8844596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E234ED7-7DF1-D7B4-3DCA-20551EE052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79777" y="-957512"/>
            <a:ext cx="5253911" cy="5501478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E7A5E27-8FAC-49D1-F936-A3FFBEAEC7B6}"/>
              </a:ext>
            </a:extLst>
          </p:cNvPr>
          <p:cNvSpPr/>
          <p:nvPr/>
        </p:nvSpPr>
        <p:spPr>
          <a:xfrm>
            <a:off x="13651825" y="-410990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9868DE0-9CF7-6F71-DC9C-D8658D93C721}"/>
              </a:ext>
            </a:extLst>
          </p:cNvPr>
          <p:cNvSpPr/>
          <p:nvPr/>
        </p:nvSpPr>
        <p:spPr>
          <a:xfrm>
            <a:off x="-4199500" y="58376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2105B75-F705-7DA2-53B9-84E83C85C642}"/>
              </a:ext>
            </a:extLst>
          </p:cNvPr>
          <p:cNvSpPr/>
          <p:nvPr/>
        </p:nvSpPr>
        <p:spPr>
          <a:xfrm>
            <a:off x="-363342" y="8379903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7" y="0"/>
                </a:lnTo>
                <a:lnTo>
                  <a:pt x="6559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DC9117-9005-BDA6-695D-E4D5950F21B5}"/>
              </a:ext>
            </a:extLst>
          </p:cNvPr>
          <p:cNvSpPr/>
          <p:nvPr/>
        </p:nvSpPr>
        <p:spPr>
          <a:xfrm>
            <a:off x="10689850" y="78950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4D4D92E-DF52-9C0F-04B8-9F51A7BCFD9D}"/>
              </a:ext>
            </a:extLst>
          </p:cNvPr>
          <p:cNvSpPr/>
          <p:nvPr/>
        </p:nvSpPr>
        <p:spPr>
          <a:xfrm>
            <a:off x="14410976" y="5796211"/>
            <a:ext cx="7626365" cy="4783811"/>
          </a:xfrm>
          <a:custGeom>
            <a:avLst/>
            <a:gdLst/>
            <a:ahLst/>
            <a:cxnLst/>
            <a:rect l="l" t="t" r="r" b="b"/>
            <a:pathLst>
              <a:path w="7626365" h="4783811">
                <a:moveTo>
                  <a:pt x="0" y="0"/>
                </a:moveTo>
                <a:lnTo>
                  <a:pt x="7626365" y="0"/>
                </a:lnTo>
                <a:lnTo>
                  <a:pt x="7626365" y="4783811"/>
                </a:lnTo>
                <a:lnTo>
                  <a:pt x="0" y="4783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D0201C1-E357-9386-4B7B-1DA480A48717}"/>
              </a:ext>
            </a:extLst>
          </p:cNvPr>
          <p:cNvSpPr/>
          <p:nvPr/>
        </p:nvSpPr>
        <p:spPr>
          <a:xfrm>
            <a:off x="5000683" y="8550602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CC50F2-1BF3-BCBC-19D5-4ED0850A3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5597" y="2571916"/>
            <a:ext cx="1025725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8">
            <a:extLst>
              <a:ext uri="{FF2B5EF4-FFF2-40B4-BE49-F238E27FC236}">
                <a16:creationId xmlns:a16="http://schemas.microsoft.com/office/drawing/2014/main" id="{582B9925-F027-4AA3-8CB5-82198736E0CC}"/>
              </a:ext>
            </a:extLst>
          </p:cNvPr>
          <p:cNvSpPr txBox="1"/>
          <p:nvPr/>
        </p:nvSpPr>
        <p:spPr>
          <a:xfrm>
            <a:off x="3244554" y="2377175"/>
            <a:ext cx="692787" cy="315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04581">
              <a:lnSpc>
                <a:spcPts val="1758"/>
              </a:lnSpc>
            </a:pPr>
            <a:r>
              <a:rPr lang="en-US" sz="4200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01</a:t>
            </a: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1D40D8AC-6807-499A-8298-2B2657670DF0}"/>
              </a:ext>
            </a:extLst>
          </p:cNvPr>
          <p:cNvSpPr txBox="1"/>
          <p:nvPr/>
        </p:nvSpPr>
        <p:spPr>
          <a:xfrm>
            <a:off x="3244554" y="7786841"/>
            <a:ext cx="605046" cy="295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04581">
              <a:lnSpc>
                <a:spcPts val="1758"/>
              </a:lnSpc>
            </a:pPr>
            <a:r>
              <a:rPr lang="en-US" sz="3600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02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86C9EC0-DD79-5D72-DAAB-1325EF3B24F4}"/>
              </a:ext>
            </a:extLst>
          </p:cNvPr>
          <p:cNvSpPr/>
          <p:nvPr/>
        </p:nvSpPr>
        <p:spPr>
          <a:xfrm>
            <a:off x="6798883" y="3415809"/>
            <a:ext cx="4236243" cy="4037922"/>
          </a:xfrm>
          <a:custGeom>
            <a:avLst/>
            <a:gdLst/>
            <a:ahLst/>
            <a:cxnLst/>
            <a:rect l="l" t="t" r="r" b="b"/>
            <a:pathLst>
              <a:path w="4664951" h="5039584">
                <a:moveTo>
                  <a:pt x="0" y="0"/>
                </a:moveTo>
                <a:lnTo>
                  <a:pt x="4664950" y="0"/>
                </a:lnTo>
                <a:lnTo>
                  <a:pt x="4664950" y="5039584"/>
                </a:lnTo>
                <a:lnTo>
                  <a:pt x="0" y="5039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" r="-4"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A3AD17E-4F26-38CB-C2B0-1C6381281908}"/>
              </a:ext>
            </a:extLst>
          </p:cNvPr>
          <p:cNvSpPr/>
          <p:nvPr/>
        </p:nvSpPr>
        <p:spPr>
          <a:xfrm>
            <a:off x="1241278" y="3252346"/>
            <a:ext cx="4236244" cy="4201385"/>
          </a:xfrm>
          <a:custGeom>
            <a:avLst/>
            <a:gdLst/>
            <a:ahLst/>
            <a:cxnLst/>
            <a:rect l="l" t="t" r="r" b="b"/>
            <a:pathLst>
              <a:path w="4720877" h="5039585">
                <a:moveTo>
                  <a:pt x="0" y="0"/>
                </a:moveTo>
                <a:lnTo>
                  <a:pt x="4720877" y="0"/>
                </a:lnTo>
                <a:lnTo>
                  <a:pt x="4720877" y="5039584"/>
                </a:lnTo>
                <a:lnTo>
                  <a:pt x="0" y="5039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" r="-6"/>
            </a:stretch>
          </a:blipFill>
        </p:spPr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1DF3B4AA-B682-1059-ACF5-727C0D5376BB}"/>
              </a:ext>
            </a:extLst>
          </p:cNvPr>
          <p:cNvSpPr/>
          <p:nvPr/>
        </p:nvSpPr>
        <p:spPr>
          <a:xfrm>
            <a:off x="12161896" y="3421954"/>
            <a:ext cx="4236244" cy="4037922"/>
          </a:xfrm>
          <a:custGeom>
            <a:avLst/>
            <a:gdLst/>
            <a:ahLst/>
            <a:cxnLst/>
            <a:rect l="l" t="t" r="r" b="b"/>
            <a:pathLst>
              <a:path w="4807149" h="5039583">
                <a:moveTo>
                  <a:pt x="0" y="0"/>
                </a:moveTo>
                <a:lnTo>
                  <a:pt x="4807150" y="0"/>
                </a:lnTo>
                <a:lnTo>
                  <a:pt x="4807150" y="5039583"/>
                </a:lnTo>
                <a:lnTo>
                  <a:pt x="0" y="50395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" b="-44"/>
            </a:stretch>
          </a:blipFill>
        </p:spPr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F4A3236E-5DDF-16F0-D694-5F7CFDF0B32B}"/>
              </a:ext>
            </a:extLst>
          </p:cNvPr>
          <p:cNvSpPr/>
          <p:nvPr/>
        </p:nvSpPr>
        <p:spPr>
          <a:xfrm>
            <a:off x="990600" y="452713"/>
            <a:ext cx="3195152" cy="1431160"/>
          </a:xfrm>
          <a:custGeom>
            <a:avLst/>
            <a:gdLst/>
            <a:ahLst/>
            <a:cxnLst/>
            <a:rect l="l" t="t" r="r" b="b"/>
            <a:pathLst>
              <a:path w="3195152" h="1431160">
                <a:moveTo>
                  <a:pt x="0" y="0"/>
                </a:moveTo>
                <a:lnTo>
                  <a:pt x="3195151" y="0"/>
                </a:lnTo>
                <a:lnTo>
                  <a:pt x="3195151" y="1431161"/>
                </a:lnTo>
                <a:lnTo>
                  <a:pt x="0" y="143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9396" b="-287096"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4F3568-9AA7-CF1E-B602-2A38E9ABB1AA}"/>
              </a:ext>
            </a:extLst>
          </p:cNvPr>
          <p:cNvSpPr txBox="1"/>
          <p:nvPr/>
        </p:nvSpPr>
        <p:spPr>
          <a:xfrm>
            <a:off x="5715000" y="1284520"/>
            <a:ext cx="9144000" cy="213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bục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9C09E7-3502-898A-C73E-9A57321AC62D}"/>
              </a:ext>
            </a:extLst>
          </p:cNvPr>
          <p:cNvSpPr txBox="1"/>
          <p:nvPr/>
        </p:nvSpPr>
        <p:spPr>
          <a:xfrm>
            <a:off x="6370270" y="1865204"/>
            <a:ext cx="9144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bục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A2D2BA-97A6-5544-833D-38ECDB6700CA}"/>
              </a:ext>
            </a:extLst>
          </p:cNvPr>
          <p:cNvSpPr txBox="1"/>
          <p:nvPr/>
        </p:nvSpPr>
        <p:spPr>
          <a:xfrm>
            <a:off x="1866353" y="7770513"/>
            <a:ext cx="27564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endParaRPr lang="en-US" sz="3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B4958C-FA1D-A84A-A258-C9CBDDCEE90C}"/>
              </a:ext>
            </a:extLst>
          </p:cNvPr>
          <p:cNvSpPr txBox="1"/>
          <p:nvPr/>
        </p:nvSpPr>
        <p:spPr>
          <a:xfrm>
            <a:off x="7718536" y="7786205"/>
            <a:ext cx="240623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vi-VN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65434A-061B-3B07-332B-C91BA5520723}"/>
              </a:ext>
            </a:extLst>
          </p:cNvPr>
          <p:cNvSpPr txBox="1"/>
          <p:nvPr/>
        </p:nvSpPr>
        <p:spPr>
          <a:xfrm>
            <a:off x="12820899" y="7786205"/>
            <a:ext cx="291823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có 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6369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5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B168A-F131-BDF1-198B-FBAF81479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92"/>
            <a:ext cx="18288000" cy="103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EBEC1E-8E90-60F8-D1DA-5EB0E1834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BB70D3F8-F28D-270B-5C60-B28923F99375}"/>
              </a:ext>
            </a:extLst>
          </p:cNvPr>
          <p:cNvSpPr/>
          <p:nvPr/>
        </p:nvSpPr>
        <p:spPr>
          <a:xfrm rot="16200000" flipV="1">
            <a:off x="5113130" y="-2950666"/>
            <a:ext cx="8844596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0C440B6-0B37-6435-FD35-F7FCFEC4F8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79777" y="-957512"/>
            <a:ext cx="5253911" cy="5501478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FD1CCA2-FC04-D5F6-E653-21F6D58C844F}"/>
              </a:ext>
            </a:extLst>
          </p:cNvPr>
          <p:cNvSpPr/>
          <p:nvPr/>
        </p:nvSpPr>
        <p:spPr>
          <a:xfrm>
            <a:off x="13651825" y="-410990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733610B-53F6-9927-C534-EF728C2D779C}"/>
              </a:ext>
            </a:extLst>
          </p:cNvPr>
          <p:cNvSpPr/>
          <p:nvPr/>
        </p:nvSpPr>
        <p:spPr>
          <a:xfrm>
            <a:off x="-4199500" y="58376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56D262-0C36-A356-0A17-6242D5AACFA3}"/>
              </a:ext>
            </a:extLst>
          </p:cNvPr>
          <p:cNvSpPr/>
          <p:nvPr/>
        </p:nvSpPr>
        <p:spPr>
          <a:xfrm>
            <a:off x="-363342" y="8379903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7" y="0"/>
                </a:lnTo>
                <a:lnTo>
                  <a:pt x="6559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AD1AC4A-FF02-E85E-F398-1F82749B1BBA}"/>
              </a:ext>
            </a:extLst>
          </p:cNvPr>
          <p:cNvSpPr/>
          <p:nvPr/>
        </p:nvSpPr>
        <p:spPr>
          <a:xfrm>
            <a:off x="10689850" y="7895095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8026C4-97AD-467E-B59F-0207B909D071}"/>
              </a:ext>
            </a:extLst>
          </p:cNvPr>
          <p:cNvSpPr/>
          <p:nvPr/>
        </p:nvSpPr>
        <p:spPr>
          <a:xfrm>
            <a:off x="14410976" y="5796211"/>
            <a:ext cx="7626365" cy="4783811"/>
          </a:xfrm>
          <a:custGeom>
            <a:avLst/>
            <a:gdLst/>
            <a:ahLst/>
            <a:cxnLst/>
            <a:rect l="l" t="t" r="r" b="b"/>
            <a:pathLst>
              <a:path w="7626365" h="4783811">
                <a:moveTo>
                  <a:pt x="0" y="0"/>
                </a:moveTo>
                <a:lnTo>
                  <a:pt x="7626365" y="0"/>
                </a:lnTo>
                <a:lnTo>
                  <a:pt x="7626365" y="4783811"/>
                </a:lnTo>
                <a:lnTo>
                  <a:pt x="0" y="4783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A7057F3-5BBE-DD0F-3E07-48773A0C81D0}"/>
              </a:ext>
            </a:extLst>
          </p:cNvPr>
          <p:cNvSpPr/>
          <p:nvPr/>
        </p:nvSpPr>
        <p:spPr>
          <a:xfrm>
            <a:off x="5000683" y="8550602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CFFFF-A493-E95E-5D57-9AE8C9572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621" y="2811318"/>
            <a:ext cx="11805927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bài tập 1"/>
  <p:tag name="ISPRING_SLIDE_INDENT_LEVEL" val="0"/>
  <p:tag name="TIMING" val="|17.332|1.992|2.347|15.298|1.234|2.73|16.299|2.894|2.87|2.13"/>
  <p:tag name="ISPRING_CUSTOM_TIMING_USED" val="1"/>
  <p:tag name="GENSWF_ADVANCE_TIME" val="76.174"/>
  <p:tag name="ISPRING_SLIDE_ID_2" val="{61DDA524-5895-4759-9D31-2C2CFB512A6B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820</Words>
  <Application>Microsoft Macintosh PowerPoint</Application>
  <PresentationFormat>Custom</PresentationFormat>
  <Paragraphs>97</Paragraphs>
  <Slides>21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Wingdings</vt:lpstr>
      <vt:lpstr>Times New Roman Italics</vt:lpstr>
      <vt:lpstr>Arial</vt:lpstr>
      <vt:lpstr>UTM Avenida</vt:lpstr>
      <vt:lpstr>Funtastic</vt:lpstr>
      <vt:lpstr>Calibri Light</vt:lpstr>
      <vt:lpstr>Algerian</vt:lpstr>
      <vt:lpstr>Times New Roman</vt:lpstr>
      <vt:lpstr>Times New Roman Bold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2  Chu de 13 Lam quen voi yeu to thong ke xac suat  Bai 66 Chac chan co the khong the.pptx</dc:title>
  <cp:lastModifiedBy>Microsoft Office User</cp:lastModifiedBy>
  <cp:revision>10</cp:revision>
  <dcterms:created xsi:type="dcterms:W3CDTF">2006-08-16T00:00:00Z</dcterms:created>
  <dcterms:modified xsi:type="dcterms:W3CDTF">2025-04-23T02:31:19Z</dcterms:modified>
  <dc:identifier>DAGb-Ies_gU</dc:identifier>
</cp:coreProperties>
</file>