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92" r:id="rId2"/>
    <p:sldMasterId id="2147483696" r:id="rId3"/>
    <p:sldMasterId id="2147483702" r:id="rId4"/>
    <p:sldMasterId id="2147483722" r:id="rId5"/>
  </p:sldMasterIdLst>
  <p:notesMasterIdLst>
    <p:notesMasterId r:id="rId26"/>
  </p:notesMasterIdLst>
  <p:sldIdLst>
    <p:sldId id="259" r:id="rId6"/>
    <p:sldId id="309" r:id="rId7"/>
    <p:sldId id="296" r:id="rId8"/>
    <p:sldId id="260" r:id="rId9"/>
    <p:sldId id="261" r:id="rId10"/>
    <p:sldId id="264" r:id="rId11"/>
    <p:sldId id="310" r:id="rId12"/>
    <p:sldId id="258" r:id="rId13"/>
    <p:sldId id="280" r:id="rId14"/>
    <p:sldId id="311" r:id="rId15"/>
    <p:sldId id="281" r:id="rId16"/>
    <p:sldId id="312" r:id="rId17"/>
    <p:sldId id="283" r:id="rId18"/>
    <p:sldId id="286" r:id="rId19"/>
    <p:sldId id="297" r:id="rId20"/>
    <p:sldId id="298" r:id="rId21"/>
    <p:sldId id="313" r:id="rId22"/>
    <p:sldId id="315" r:id="rId23"/>
    <p:sldId id="304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B252"/>
    <a:srgbClr val="99FFCC"/>
    <a:srgbClr val="00FFFF"/>
    <a:srgbClr val="FF6031"/>
    <a:srgbClr val="008000"/>
    <a:srgbClr val="0000FF"/>
    <a:srgbClr val="00CC66"/>
    <a:srgbClr val="D7C4A3"/>
    <a:srgbClr val="FBB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849" autoAdjust="0"/>
  </p:normalViewPr>
  <p:slideViewPr>
    <p:cSldViewPr showGuides="1">
      <p:cViewPr varScale="1">
        <p:scale>
          <a:sx n="82" d="100"/>
          <a:sy n="82" d="100"/>
        </p:scale>
        <p:origin x="95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FCE0-E9F9-4319-95B4-953C52E5EA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B1137-329C-4164-B228-BF4BBF317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4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79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992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72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68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35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29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1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1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5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08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39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0DE3D-90A1-4786-AE62-D37BE96EA4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555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36E48-CE7A-4CF4-88B1-17B6AE7922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066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41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8570881" y="-652275"/>
            <a:ext cx="5419900" cy="2231009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227679" y="-760226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529651"/>
            <a:ext cx="10272000" cy="1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855533" y="4974901"/>
            <a:ext cx="2905132" cy="231563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555521" y="5568018"/>
            <a:ext cx="1679648" cy="1129385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960000" y="3949088"/>
            <a:ext cx="1027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210735" y="4703121"/>
            <a:ext cx="1999552" cy="2595356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678753" y="-65344"/>
            <a:ext cx="2098568" cy="1570659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1"/>
          <p:cNvSpPr/>
          <p:nvPr/>
        </p:nvSpPr>
        <p:spPr>
          <a:xfrm>
            <a:off x="955562" y="379139"/>
            <a:ext cx="116543" cy="113248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1"/>
          <p:cNvSpPr/>
          <p:nvPr/>
        </p:nvSpPr>
        <p:spPr>
          <a:xfrm>
            <a:off x="1095715" y="106247"/>
            <a:ext cx="99247" cy="99384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1"/>
          <p:cNvSpPr/>
          <p:nvPr/>
        </p:nvSpPr>
        <p:spPr>
          <a:xfrm>
            <a:off x="1475130" y="221829"/>
            <a:ext cx="88676" cy="89500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1"/>
          <p:cNvSpPr/>
          <p:nvPr/>
        </p:nvSpPr>
        <p:spPr>
          <a:xfrm>
            <a:off x="1543215" y="-98561"/>
            <a:ext cx="68085" cy="71380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1"/>
          <p:cNvSpPr/>
          <p:nvPr/>
        </p:nvSpPr>
        <p:spPr>
          <a:xfrm>
            <a:off x="1273617" y="548119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1"/>
          <p:cNvSpPr/>
          <p:nvPr/>
        </p:nvSpPr>
        <p:spPr>
          <a:xfrm>
            <a:off x="1338271" y="150585"/>
            <a:ext cx="68223" cy="69596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1"/>
          <p:cNvSpPr/>
          <p:nvPr/>
        </p:nvSpPr>
        <p:spPr>
          <a:xfrm>
            <a:off x="881024" y="24297"/>
            <a:ext cx="74675" cy="73988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1"/>
          <p:cNvSpPr/>
          <p:nvPr/>
        </p:nvSpPr>
        <p:spPr>
          <a:xfrm>
            <a:off x="594267" y="320937"/>
            <a:ext cx="54221" cy="51751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1"/>
          <p:cNvSpPr/>
          <p:nvPr/>
        </p:nvSpPr>
        <p:spPr>
          <a:xfrm>
            <a:off x="1007175" y="-156762"/>
            <a:ext cx="115719" cy="116543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1"/>
          <p:cNvSpPr/>
          <p:nvPr/>
        </p:nvSpPr>
        <p:spPr>
          <a:xfrm>
            <a:off x="1724274" y="256008"/>
            <a:ext cx="71380" cy="63968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1"/>
          <p:cNvSpPr/>
          <p:nvPr/>
        </p:nvSpPr>
        <p:spPr>
          <a:xfrm>
            <a:off x="1631617" y="584085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1"/>
          <p:cNvSpPr/>
          <p:nvPr/>
        </p:nvSpPr>
        <p:spPr>
          <a:xfrm>
            <a:off x="1942259" y="177627"/>
            <a:ext cx="61635" cy="68909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1"/>
          <p:cNvSpPr/>
          <p:nvPr/>
        </p:nvSpPr>
        <p:spPr>
          <a:xfrm>
            <a:off x="1962712" y="443931"/>
            <a:ext cx="106659" cy="82088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1"/>
          <p:cNvSpPr/>
          <p:nvPr/>
        </p:nvSpPr>
        <p:spPr>
          <a:xfrm>
            <a:off x="996605" y="760476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1"/>
          <p:cNvSpPr/>
          <p:nvPr/>
        </p:nvSpPr>
        <p:spPr>
          <a:xfrm>
            <a:off x="1379315" y="840504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1"/>
          <p:cNvSpPr/>
          <p:nvPr/>
        </p:nvSpPr>
        <p:spPr>
          <a:xfrm>
            <a:off x="1864428" y="656152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1"/>
          <p:cNvSpPr/>
          <p:nvPr/>
        </p:nvSpPr>
        <p:spPr>
          <a:xfrm>
            <a:off x="665509" y="570082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1"/>
          <p:cNvSpPr/>
          <p:nvPr/>
        </p:nvSpPr>
        <p:spPr>
          <a:xfrm>
            <a:off x="1245752" y="-259167"/>
            <a:ext cx="92657" cy="88539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1"/>
          <p:cNvSpPr/>
          <p:nvPr/>
        </p:nvSpPr>
        <p:spPr>
          <a:xfrm>
            <a:off x="1843974" y="-64929"/>
            <a:ext cx="115581" cy="116405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1"/>
          <p:cNvSpPr/>
          <p:nvPr/>
        </p:nvSpPr>
        <p:spPr>
          <a:xfrm>
            <a:off x="2143908" y="297190"/>
            <a:ext cx="64792" cy="55045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1"/>
          <p:cNvSpPr/>
          <p:nvPr/>
        </p:nvSpPr>
        <p:spPr>
          <a:xfrm>
            <a:off x="1194823" y="352098"/>
            <a:ext cx="68223" cy="64929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1"/>
          <p:cNvSpPr/>
          <p:nvPr/>
        </p:nvSpPr>
        <p:spPr>
          <a:xfrm>
            <a:off x="10630884" y="318566"/>
            <a:ext cx="1202227" cy="1046133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10294405" y="1151189"/>
            <a:ext cx="1373575" cy="857553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8623141" y="-68007"/>
            <a:ext cx="1593104" cy="1575984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2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37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03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84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3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41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10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66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5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5986467" y="1921500"/>
            <a:ext cx="4906800" cy="2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498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395383" y="166916"/>
            <a:ext cx="2069048" cy="1391107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9937111" y="146451"/>
            <a:ext cx="2033421" cy="1453316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571500" y="5532014"/>
            <a:ext cx="3386139" cy="1393821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60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34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1307967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1307967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1307979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1307967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1307969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1307979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8600500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8600507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8600513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8600479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8600485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8600492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932461" y="38288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5"/>
          <p:cNvSpPr/>
          <p:nvPr/>
        </p:nvSpPr>
        <p:spPr>
          <a:xfrm>
            <a:off x="918428" y="54324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5"/>
          <p:cNvSpPr/>
          <p:nvPr/>
        </p:nvSpPr>
        <p:spPr>
          <a:xfrm>
            <a:off x="49780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5"/>
          <p:cNvSpPr/>
          <p:nvPr/>
        </p:nvSpPr>
        <p:spPr>
          <a:xfrm>
            <a:off x="561868" y="56538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5"/>
          <p:cNvSpPr/>
          <p:nvPr/>
        </p:nvSpPr>
        <p:spPr>
          <a:xfrm>
            <a:off x="64234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5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5"/>
          <p:cNvSpPr/>
          <p:nvPr/>
        </p:nvSpPr>
        <p:spPr>
          <a:xfrm>
            <a:off x="642344" y="202873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5"/>
          <p:cNvSpPr/>
          <p:nvPr/>
        </p:nvSpPr>
        <p:spPr>
          <a:xfrm>
            <a:off x="744665" y="5380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5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5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1" name="Google Shape;2901;p25"/>
          <p:cNvSpPr/>
          <p:nvPr/>
        </p:nvSpPr>
        <p:spPr>
          <a:xfrm flipH="1">
            <a:off x="11728756" y="370020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2" name="Google Shape;2902;p25"/>
          <p:cNvSpPr/>
          <p:nvPr/>
        </p:nvSpPr>
        <p:spPr>
          <a:xfrm flipH="1">
            <a:off x="11468280" y="42574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3" name="Google Shape;2903;p25"/>
          <p:cNvSpPr/>
          <p:nvPr/>
        </p:nvSpPr>
        <p:spPr>
          <a:xfrm flipH="1">
            <a:off x="1166792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4" name="Google Shape;2904;p25"/>
          <p:cNvSpPr/>
          <p:nvPr/>
        </p:nvSpPr>
        <p:spPr>
          <a:xfrm flipH="1">
            <a:off x="11603857" y="61622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5" name="Google Shape;2905;p25"/>
          <p:cNvSpPr/>
          <p:nvPr/>
        </p:nvSpPr>
        <p:spPr>
          <a:xfrm flipH="1">
            <a:off x="1152338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6" name="Google Shape;2906;p25"/>
          <p:cNvSpPr/>
          <p:nvPr/>
        </p:nvSpPr>
        <p:spPr>
          <a:xfrm flipH="1">
            <a:off x="11491727" y="3249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7" name="Google Shape;2907;p25"/>
          <p:cNvSpPr/>
          <p:nvPr/>
        </p:nvSpPr>
        <p:spPr>
          <a:xfrm flipH="1">
            <a:off x="11709502" y="4913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8" name="Google Shape;2908;p25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9" name="Google Shape;2909;p25"/>
          <p:cNvSpPr/>
          <p:nvPr/>
        </p:nvSpPr>
        <p:spPr>
          <a:xfrm flipH="1">
            <a:off x="11752217" y="52306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0" name="Google Shape;2910;p25"/>
          <p:cNvSpPr/>
          <p:nvPr/>
        </p:nvSpPr>
        <p:spPr>
          <a:xfrm flipH="1">
            <a:off x="11734910" y="54808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1" name="Google Shape;2911;p25"/>
          <p:cNvSpPr/>
          <p:nvPr/>
        </p:nvSpPr>
        <p:spPr>
          <a:xfrm>
            <a:off x="987547" y="6160174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2" name="Google Shape;2912;p25"/>
          <p:cNvSpPr/>
          <p:nvPr/>
        </p:nvSpPr>
        <p:spPr>
          <a:xfrm>
            <a:off x="921045" y="53062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3" name="Google Shape;2913;p25"/>
          <p:cNvSpPr/>
          <p:nvPr/>
        </p:nvSpPr>
        <p:spPr>
          <a:xfrm>
            <a:off x="697411" y="42574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4" name="Google Shape;2914;p25"/>
          <p:cNvSpPr/>
          <p:nvPr/>
        </p:nvSpPr>
        <p:spPr>
          <a:xfrm flipH="1">
            <a:off x="11871361" y="5886856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5" name="Google Shape;2915;p25"/>
          <p:cNvSpPr/>
          <p:nvPr/>
        </p:nvSpPr>
        <p:spPr>
          <a:xfrm flipH="1">
            <a:off x="11476569" y="57916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6" name="Google Shape;2916;p25"/>
          <p:cNvSpPr/>
          <p:nvPr/>
        </p:nvSpPr>
        <p:spPr>
          <a:xfrm flipH="1">
            <a:off x="11640182" y="4742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7" name="Google Shape;2917;p25"/>
          <p:cNvSpPr/>
          <p:nvPr/>
        </p:nvSpPr>
        <p:spPr>
          <a:xfrm>
            <a:off x="10241461" y="279207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8" name="Google Shape;2918;p25"/>
          <p:cNvSpPr/>
          <p:nvPr/>
        </p:nvSpPr>
        <p:spPr>
          <a:xfrm>
            <a:off x="1773469" y="673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9" name="Google Shape;2919;p25"/>
          <p:cNvSpPr/>
          <p:nvPr/>
        </p:nvSpPr>
        <p:spPr>
          <a:xfrm>
            <a:off x="1837534" y="558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0" name="Google Shape;2920;p25"/>
          <p:cNvSpPr/>
          <p:nvPr/>
        </p:nvSpPr>
        <p:spPr>
          <a:xfrm>
            <a:off x="3001842" y="4444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1" name="Google Shape;2921;p25"/>
          <p:cNvSpPr/>
          <p:nvPr/>
        </p:nvSpPr>
        <p:spPr>
          <a:xfrm>
            <a:off x="9054712" y="63488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4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11065865" y="267424"/>
            <a:ext cx="839601" cy="905153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880847" y="6232653"/>
            <a:ext cx="223764" cy="60567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778111" y="6041062"/>
            <a:ext cx="185313" cy="57676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668075" y="6184993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600637" y="6022361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761808" y="5895103"/>
            <a:ext cx="210032" cy="7227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468481" y="5740074"/>
            <a:ext cx="152500" cy="69817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377511" y="6020849"/>
            <a:ext cx="142093" cy="5435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304546" y="5755791"/>
            <a:ext cx="133564" cy="61579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572268" y="6402453"/>
            <a:ext cx="161029" cy="6100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855209" y="6501973"/>
            <a:ext cx="174039" cy="6288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415960" y="6216049"/>
            <a:ext cx="171437" cy="74732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70072" y="5977024"/>
            <a:ext cx="138768" cy="5955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1079658" y="6133183"/>
            <a:ext cx="182567" cy="7502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75454" y="6213892"/>
            <a:ext cx="134143" cy="6663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1055851" y="6485368"/>
            <a:ext cx="174183" cy="69673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404602" y="6507465"/>
            <a:ext cx="152500" cy="61579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741208" y="6621129"/>
            <a:ext cx="171437" cy="60567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2" name="Google Shape;2952;p26"/>
          <p:cNvSpPr/>
          <p:nvPr/>
        </p:nvSpPr>
        <p:spPr>
          <a:xfrm flipH="1">
            <a:off x="11692913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3" name="Google Shape;2953;p26"/>
          <p:cNvSpPr/>
          <p:nvPr/>
        </p:nvSpPr>
        <p:spPr>
          <a:xfrm flipH="1">
            <a:off x="1159901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4" name="Google Shape;2954;p26"/>
          <p:cNvSpPr/>
          <p:nvPr/>
        </p:nvSpPr>
        <p:spPr>
          <a:xfrm flipH="1">
            <a:off x="1131758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5" name="Google Shape;2955;p26"/>
          <p:cNvSpPr/>
          <p:nvPr/>
        </p:nvSpPr>
        <p:spPr>
          <a:xfrm flipH="1">
            <a:off x="11278725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6" name="Google Shape;2956;p26"/>
          <p:cNvSpPr/>
          <p:nvPr/>
        </p:nvSpPr>
        <p:spPr>
          <a:xfrm flipH="1">
            <a:off x="11500270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6"/>
          <p:cNvSpPr/>
          <p:nvPr/>
        </p:nvSpPr>
        <p:spPr>
          <a:xfrm flipH="1">
            <a:off x="11437623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6"/>
          <p:cNvSpPr/>
          <p:nvPr/>
        </p:nvSpPr>
        <p:spPr>
          <a:xfrm flipH="1">
            <a:off x="11781697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6"/>
          <p:cNvSpPr/>
          <p:nvPr/>
        </p:nvSpPr>
        <p:spPr>
          <a:xfrm flipH="1">
            <a:off x="12016379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6"/>
          <p:cNvSpPr/>
          <p:nvPr/>
        </p:nvSpPr>
        <p:spPr>
          <a:xfrm flipH="1">
            <a:off x="11654190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6"/>
          <p:cNvSpPr/>
          <p:nvPr/>
        </p:nvSpPr>
        <p:spPr>
          <a:xfrm flipH="1">
            <a:off x="11140571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6"/>
          <p:cNvSpPr/>
          <p:nvPr/>
        </p:nvSpPr>
        <p:spPr>
          <a:xfrm flipH="1">
            <a:off x="11158687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6"/>
          <p:cNvSpPr/>
          <p:nvPr/>
        </p:nvSpPr>
        <p:spPr>
          <a:xfrm flipH="1">
            <a:off x="10981673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6"/>
          <p:cNvSpPr/>
          <p:nvPr/>
        </p:nvSpPr>
        <p:spPr>
          <a:xfrm flipH="1">
            <a:off x="10931610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6"/>
          <p:cNvSpPr/>
          <p:nvPr/>
        </p:nvSpPr>
        <p:spPr>
          <a:xfrm flipH="1">
            <a:off x="1168226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6"/>
          <p:cNvSpPr/>
          <p:nvPr/>
        </p:nvSpPr>
        <p:spPr>
          <a:xfrm flipH="1">
            <a:off x="11413838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6"/>
          <p:cNvSpPr/>
          <p:nvPr/>
        </p:nvSpPr>
        <p:spPr>
          <a:xfrm flipH="1">
            <a:off x="10968533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6"/>
          <p:cNvSpPr/>
          <p:nvPr/>
        </p:nvSpPr>
        <p:spPr>
          <a:xfrm flipH="1">
            <a:off x="1193008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6"/>
          <p:cNvSpPr/>
          <p:nvPr/>
        </p:nvSpPr>
        <p:spPr>
          <a:xfrm flipH="1">
            <a:off x="11489622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6"/>
          <p:cNvSpPr/>
          <p:nvPr/>
        </p:nvSpPr>
        <p:spPr>
          <a:xfrm flipH="1">
            <a:off x="11015415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6"/>
          <p:cNvSpPr/>
          <p:nvPr/>
        </p:nvSpPr>
        <p:spPr>
          <a:xfrm flipH="1">
            <a:off x="1082526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6"/>
          <p:cNvSpPr/>
          <p:nvPr/>
        </p:nvSpPr>
        <p:spPr>
          <a:xfrm flipH="1">
            <a:off x="11547151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784687" y="2685473"/>
            <a:ext cx="3577803" cy="285141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4901665" y="3335931"/>
            <a:ext cx="3577803" cy="285141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8029265" y="1815486"/>
            <a:ext cx="3577820" cy="285142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0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36849" y="5887106"/>
            <a:ext cx="839601" cy="905153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11127117" y="97480"/>
            <a:ext cx="1091859" cy="1037877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1037346" y="657916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7"/>
          <p:cNvSpPr/>
          <p:nvPr/>
        </p:nvSpPr>
        <p:spPr>
          <a:xfrm flipH="1">
            <a:off x="943444" y="449645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7"/>
          <p:cNvSpPr/>
          <p:nvPr/>
        </p:nvSpPr>
        <p:spPr>
          <a:xfrm flipH="1">
            <a:off x="662020" y="537738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7"/>
          <p:cNvSpPr/>
          <p:nvPr/>
        </p:nvSpPr>
        <p:spPr>
          <a:xfrm flipH="1">
            <a:off x="623158" y="293233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7"/>
          <p:cNvSpPr/>
          <p:nvPr/>
        </p:nvSpPr>
        <p:spPr>
          <a:xfrm flipH="1">
            <a:off x="844703" y="786945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7"/>
          <p:cNvSpPr/>
          <p:nvPr/>
        </p:nvSpPr>
        <p:spPr>
          <a:xfrm flipH="1">
            <a:off x="782056" y="483388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7"/>
          <p:cNvSpPr/>
          <p:nvPr/>
        </p:nvSpPr>
        <p:spPr>
          <a:xfrm flipH="1">
            <a:off x="1126130" y="386997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7"/>
          <p:cNvSpPr/>
          <p:nvPr/>
        </p:nvSpPr>
        <p:spPr>
          <a:xfrm flipH="1">
            <a:off x="1360812" y="613523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7"/>
          <p:cNvSpPr/>
          <p:nvPr/>
        </p:nvSpPr>
        <p:spPr>
          <a:xfrm flipH="1">
            <a:off x="998623" y="248703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7"/>
          <p:cNvSpPr/>
          <p:nvPr/>
        </p:nvSpPr>
        <p:spPr>
          <a:xfrm flipH="1">
            <a:off x="485003" y="563875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7"/>
          <p:cNvSpPr/>
          <p:nvPr/>
        </p:nvSpPr>
        <p:spPr>
          <a:xfrm flipH="1">
            <a:off x="503121" y="814325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7"/>
          <p:cNvSpPr/>
          <p:nvPr/>
        </p:nvSpPr>
        <p:spPr>
          <a:xfrm flipH="1">
            <a:off x="326106" y="503994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7"/>
          <p:cNvSpPr/>
          <p:nvPr/>
        </p:nvSpPr>
        <p:spPr>
          <a:xfrm flipH="1">
            <a:off x="276043" y="707288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7"/>
          <p:cNvSpPr/>
          <p:nvPr/>
        </p:nvSpPr>
        <p:spPr>
          <a:xfrm flipH="1">
            <a:off x="1026698" y="950131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7"/>
          <p:cNvSpPr/>
          <p:nvPr/>
        </p:nvSpPr>
        <p:spPr>
          <a:xfrm flipH="1">
            <a:off x="758271" y="1010151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7"/>
          <p:cNvSpPr/>
          <p:nvPr/>
        </p:nvSpPr>
        <p:spPr>
          <a:xfrm flipH="1">
            <a:off x="312967" y="869367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7"/>
          <p:cNvSpPr/>
          <p:nvPr/>
        </p:nvSpPr>
        <p:spPr>
          <a:xfrm flipH="1">
            <a:off x="1274517" y="803677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7"/>
          <p:cNvSpPr/>
          <p:nvPr/>
        </p:nvSpPr>
        <p:spPr>
          <a:xfrm flipH="1">
            <a:off x="834056" y="170568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7"/>
          <p:cNvSpPr/>
          <p:nvPr/>
        </p:nvSpPr>
        <p:spPr>
          <a:xfrm flipH="1">
            <a:off x="359848" y="318817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7"/>
          <p:cNvSpPr/>
          <p:nvPr/>
        </p:nvSpPr>
        <p:spPr>
          <a:xfrm flipH="1">
            <a:off x="169697" y="595408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7"/>
          <p:cNvSpPr/>
          <p:nvPr/>
        </p:nvSpPr>
        <p:spPr>
          <a:xfrm flipH="1">
            <a:off x="891584" y="637310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4901772" y="2736748"/>
            <a:ext cx="3577792" cy="285140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8080733" y="2443065"/>
            <a:ext cx="3577809" cy="285141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698395" y="2736735"/>
            <a:ext cx="3577836" cy="28514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9653921" y="5268903"/>
            <a:ext cx="4177287" cy="171947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3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302060" y="267424"/>
            <a:ext cx="839601" cy="905153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10982753" y="5696031"/>
            <a:ext cx="1091859" cy="1037877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428180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28"/>
          <p:cNvSpPr/>
          <p:nvPr/>
        </p:nvSpPr>
        <p:spPr>
          <a:xfrm>
            <a:off x="53259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28"/>
          <p:cNvSpPr/>
          <p:nvPr/>
        </p:nvSpPr>
        <p:spPr>
          <a:xfrm>
            <a:off x="82231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28"/>
          <p:cNvSpPr/>
          <p:nvPr/>
        </p:nvSpPr>
        <p:spPr>
          <a:xfrm>
            <a:off x="874174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28"/>
          <p:cNvSpPr/>
          <p:nvPr/>
        </p:nvSpPr>
        <p:spPr>
          <a:xfrm>
            <a:off x="668394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28"/>
          <p:cNvSpPr/>
          <p:nvPr/>
        </p:nvSpPr>
        <p:spPr>
          <a:xfrm>
            <a:off x="717764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28"/>
          <p:cNvSpPr/>
          <p:nvPr/>
        </p:nvSpPr>
        <p:spPr>
          <a:xfrm>
            <a:off x="371204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28"/>
          <p:cNvSpPr/>
          <p:nvPr/>
        </p:nvSpPr>
        <p:spPr>
          <a:xfrm>
            <a:off x="149796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28"/>
          <p:cNvSpPr/>
          <p:nvPr/>
        </p:nvSpPr>
        <p:spPr>
          <a:xfrm>
            <a:off x="465105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28"/>
          <p:cNvSpPr/>
          <p:nvPr/>
        </p:nvSpPr>
        <p:spPr>
          <a:xfrm>
            <a:off x="1012467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28"/>
          <p:cNvSpPr/>
          <p:nvPr/>
        </p:nvSpPr>
        <p:spPr>
          <a:xfrm>
            <a:off x="941799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28"/>
          <p:cNvSpPr/>
          <p:nvPr/>
        </p:nvSpPr>
        <p:spPr>
          <a:xfrm>
            <a:off x="1178834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28"/>
          <p:cNvSpPr/>
          <p:nvPr/>
        </p:nvSpPr>
        <p:spPr>
          <a:xfrm>
            <a:off x="1194461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28"/>
          <p:cNvSpPr/>
          <p:nvPr/>
        </p:nvSpPr>
        <p:spPr>
          <a:xfrm>
            <a:off x="45694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28"/>
          <p:cNvSpPr/>
          <p:nvPr/>
        </p:nvSpPr>
        <p:spPr>
          <a:xfrm>
            <a:off x="749019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28"/>
          <p:cNvSpPr/>
          <p:nvPr/>
        </p:nvSpPr>
        <p:spPr>
          <a:xfrm>
            <a:off x="1119367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28"/>
          <p:cNvSpPr/>
          <p:nvPr/>
        </p:nvSpPr>
        <p:spPr>
          <a:xfrm>
            <a:off x="20414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28"/>
          <p:cNvSpPr/>
          <p:nvPr/>
        </p:nvSpPr>
        <p:spPr>
          <a:xfrm>
            <a:off x="650278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2" name="Google Shape;3082;p28"/>
          <p:cNvSpPr/>
          <p:nvPr/>
        </p:nvSpPr>
        <p:spPr>
          <a:xfrm>
            <a:off x="1106229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3" name="Google Shape;3083;p28"/>
          <p:cNvSpPr/>
          <p:nvPr/>
        </p:nvSpPr>
        <p:spPr>
          <a:xfrm>
            <a:off x="133524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28"/>
          <p:cNvSpPr/>
          <p:nvPr/>
        </p:nvSpPr>
        <p:spPr>
          <a:xfrm>
            <a:off x="610864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5" name="Google Shape;3085;p28"/>
          <p:cNvSpPr/>
          <p:nvPr/>
        </p:nvSpPr>
        <p:spPr>
          <a:xfrm rot="-35">
            <a:off x="149784" y="2473235"/>
            <a:ext cx="4212741" cy="335740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4765554" y="2945363"/>
            <a:ext cx="3577799" cy="285140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8333686" y="2605991"/>
            <a:ext cx="3577837" cy="285143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9557987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6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10699717" y="5318271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796368" y="-1302001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1267633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1267633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3723467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3723469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6179300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6179307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8635145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8635152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9771865" y="-97105"/>
            <a:ext cx="2042611" cy="706093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9993037" y="-97688"/>
            <a:ext cx="1814731" cy="607389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11185505" y="-22746"/>
            <a:ext cx="254852" cy="292905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10751323" y="102200"/>
            <a:ext cx="326147" cy="278035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10490057" y="223211"/>
            <a:ext cx="202220" cy="22583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10229227" y="327893"/>
            <a:ext cx="127280" cy="158772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10766048" y="332122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10715458" y="387232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10399372" y="277886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10345136" y="246977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9908476" y="507951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11053997" y="542489"/>
            <a:ext cx="1255164" cy="1855408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11216704" y="601831"/>
            <a:ext cx="1051923" cy="1597495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11827153" y="862086"/>
            <a:ext cx="351079" cy="304277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11593295" y="1182108"/>
            <a:ext cx="395984" cy="370177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11402156" y="1483758"/>
            <a:ext cx="376739" cy="309817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11207664" y="1803489"/>
            <a:ext cx="387965" cy="259372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11697393" y="1887176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11642138" y="1945203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11627265" y="1863850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11385099" y="1645884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11330863" y="1719803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11303744" y="1637575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11814323" y="1065181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11731948" y="1088655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12082588" y="1326155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12066695" y="1415819"/>
            <a:ext cx="51612" cy="38491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11140015" y="2097559"/>
            <a:ext cx="50592" cy="39511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10710793" y="-88801"/>
            <a:ext cx="1636713" cy="1465111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11084759" y="-122479"/>
            <a:ext cx="1235772" cy="1388713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11131559" y="591342"/>
            <a:ext cx="557527" cy="522389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11521565" y="126401"/>
            <a:ext cx="588289" cy="535657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11751630" y="772569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11751630" y="921281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11487010" y="897808"/>
            <a:ext cx="73919" cy="58173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11097006" y="734225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10980078" y="687426"/>
            <a:ext cx="74065" cy="58173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11611374" y="320895"/>
            <a:ext cx="73919" cy="58027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11291498" y="164748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12071361" y="842697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12164962" y="281531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10372254" y="928717"/>
            <a:ext cx="70273" cy="54383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10422844" y="1010071"/>
            <a:ext cx="66483" cy="51612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10458274" y="921281"/>
            <a:ext cx="70273" cy="50592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1009531" y="4894447"/>
            <a:ext cx="2649432" cy="254308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11248834" y="5552317"/>
            <a:ext cx="837300" cy="1171367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10304153" y="53596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715200" y="2558367"/>
            <a:ext cx="676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629947" y="51390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628782" y="4121878"/>
            <a:ext cx="2441911" cy="225014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10174313" y="3383243"/>
            <a:ext cx="948220" cy="1247232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963007" y="4018878"/>
            <a:ext cx="1054704" cy="981897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352358" y="5664848"/>
            <a:ext cx="807319" cy="7432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10768801" y="4918285"/>
            <a:ext cx="1163167" cy="831433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20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671064" y="6313733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3" y="-1219430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1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6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3" y="1606630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8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1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5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4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4" y="42209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1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8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2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1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10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9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8" y="330497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9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6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7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7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2" y="1047353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30" y="3907805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7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7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820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8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4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23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9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73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C987831-B8EE-46D2-A00E-AC621F6F8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b="11002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4B5BF06-479B-498E-9CDC-A79BB02BC99A}"/>
              </a:ext>
            </a:extLst>
          </p:cNvPr>
          <p:cNvGrpSpPr/>
          <p:nvPr userDrawn="1"/>
        </p:nvGrpSpPr>
        <p:grpSpPr>
          <a:xfrm>
            <a:off x="0" y="-2"/>
            <a:ext cx="12192000" cy="6858003"/>
            <a:chOff x="190500" y="-2"/>
            <a:chExt cx="11468100" cy="685800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5DE58DE-651D-45DE-8290-B8F3DA1146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37" r="-1" b="11002"/>
            <a:stretch/>
          </p:blipFill>
          <p:spPr>
            <a:xfrm>
              <a:off x="190500" y="0"/>
              <a:ext cx="3695700" cy="685800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CDE7DB-72B4-4A1E-A8CE-1EE9DBA546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3886200" y="-1"/>
              <a:ext cx="3886200" cy="685800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9F1E61-995F-4387-A053-41672D732C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b="11002"/>
            <a:stretch/>
          </p:blipFill>
          <p:spPr>
            <a:xfrm>
              <a:off x="7772400" y="-2"/>
              <a:ext cx="3886200" cy="6858001"/>
            </a:xfrm>
            <a:prstGeom prst="rect">
              <a:avLst/>
            </a:prstGeom>
          </p:spPr>
        </p:pic>
      </p:grpSp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6822" y="1123736"/>
            <a:ext cx="1354217" cy="4514056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2846" y="971336"/>
            <a:ext cx="626325" cy="2257028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664DB24-60C3-41C7-A8FA-5D43D81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/>
          <a:stretch/>
        </p:blipFill>
        <p:spPr>
          <a:xfrm flipH="1">
            <a:off x="496132" y="-2"/>
            <a:ext cx="4591989" cy="37532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66DCCA-791F-42AC-BEC0-370F0249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96" y="1389428"/>
            <a:ext cx="1174403" cy="20192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731C2C-4816-4F62-AD73-090F46835D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12" y="2323489"/>
            <a:ext cx="571500" cy="105727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1C836DA-19C3-4403-9761-3CAC2FB65FAB}"/>
              </a:ext>
            </a:extLst>
          </p:cNvPr>
          <p:cNvGrpSpPr/>
          <p:nvPr userDrawn="1"/>
        </p:nvGrpSpPr>
        <p:grpSpPr>
          <a:xfrm>
            <a:off x="7630360" y="1462817"/>
            <a:ext cx="4255476" cy="5066568"/>
            <a:chOff x="7630360" y="1462817"/>
            <a:chExt cx="4255476" cy="5066568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950AFE2-729E-41FA-A501-28B0F5F9D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30360" y="3123588"/>
              <a:ext cx="4255476" cy="3405797"/>
            </a:xfrm>
            <a:custGeom>
              <a:avLst/>
              <a:gdLst>
                <a:gd name="connsiteX0" fmla="*/ 0 w 4255476"/>
                <a:gd name="connsiteY0" fmla="*/ 0 h 3405797"/>
                <a:gd name="connsiteX1" fmla="*/ 1796886 w 4255476"/>
                <a:gd name="connsiteY1" fmla="*/ 0 h 3405797"/>
                <a:gd name="connsiteX2" fmla="*/ 1799390 w 4255476"/>
                <a:gd name="connsiteY2" fmla="*/ 12518 h 3405797"/>
                <a:gd name="connsiteX3" fmla="*/ 1806534 w 4255476"/>
                <a:gd name="connsiteY3" fmla="*/ 55381 h 3405797"/>
                <a:gd name="connsiteX4" fmla="*/ 1820821 w 4255476"/>
                <a:gd name="connsiteY4" fmla="*/ 98243 h 3405797"/>
                <a:gd name="connsiteX5" fmla="*/ 1835109 w 4255476"/>
                <a:gd name="connsiteY5" fmla="*/ 155393 h 3405797"/>
                <a:gd name="connsiteX6" fmla="*/ 1849396 w 4255476"/>
                <a:gd name="connsiteY6" fmla="*/ 183968 h 3405797"/>
                <a:gd name="connsiteX7" fmla="*/ 1863684 w 4255476"/>
                <a:gd name="connsiteY7" fmla="*/ 226831 h 3405797"/>
                <a:gd name="connsiteX8" fmla="*/ 1877971 w 4255476"/>
                <a:gd name="connsiteY8" fmla="*/ 248262 h 3405797"/>
                <a:gd name="connsiteX9" fmla="*/ 1885115 w 4255476"/>
                <a:gd name="connsiteY9" fmla="*/ 269693 h 3405797"/>
                <a:gd name="connsiteX10" fmla="*/ 1913690 w 4255476"/>
                <a:gd name="connsiteY10" fmla="*/ 312556 h 3405797"/>
                <a:gd name="connsiteX11" fmla="*/ 1920834 w 4255476"/>
                <a:gd name="connsiteY11" fmla="*/ 333987 h 3405797"/>
                <a:gd name="connsiteX12" fmla="*/ 1963696 w 4255476"/>
                <a:gd name="connsiteY12" fmla="*/ 362562 h 3405797"/>
                <a:gd name="connsiteX13" fmla="*/ 2006559 w 4255476"/>
                <a:gd name="connsiteY13" fmla="*/ 383993 h 3405797"/>
                <a:gd name="connsiteX14" fmla="*/ 2027990 w 4255476"/>
                <a:gd name="connsiteY14" fmla="*/ 398281 h 3405797"/>
                <a:gd name="connsiteX15" fmla="*/ 2056565 w 4255476"/>
                <a:gd name="connsiteY15" fmla="*/ 441143 h 3405797"/>
                <a:gd name="connsiteX16" fmla="*/ 2070853 w 4255476"/>
                <a:gd name="connsiteY16" fmla="*/ 462575 h 3405797"/>
                <a:gd name="connsiteX17" fmla="*/ 2120859 w 4255476"/>
                <a:gd name="connsiteY17" fmla="*/ 526868 h 3405797"/>
                <a:gd name="connsiteX18" fmla="*/ 2135146 w 4255476"/>
                <a:gd name="connsiteY18" fmla="*/ 548300 h 3405797"/>
                <a:gd name="connsiteX19" fmla="*/ 2142290 w 4255476"/>
                <a:gd name="connsiteY19" fmla="*/ 569731 h 3405797"/>
                <a:gd name="connsiteX20" fmla="*/ 2163721 w 4255476"/>
                <a:gd name="connsiteY20" fmla="*/ 584018 h 3405797"/>
                <a:gd name="connsiteX21" fmla="*/ 2208965 w 4255476"/>
                <a:gd name="connsiteY21" fmla="*/ 597592 h 3405797"/>
                <a:gd name="connsiteX22" fmla="*/ 2208965 w 4255476"/>
                <a:gd name="connsiteY22" fmla="*/ 753087 h 3405797"/>
                <a:gd name="connsiteX23" fmla="*/ 4255476 w 4255476"/>
                <a:gd name="connsiteY23" fmla="*/ 753087 h 3405797"/>
                <a:gd name="connsiteX24" fmla="*/ 4255476 w 4255476"/>
                <a:gd name="connsiteY24" fmla="*/ 3405797 h 3405797"/>
                <a:gd name="connsiteX25" fmla="*/ 0 w 4255476"/>
                <a:gd name="connsiteY25" fmla="*/ 3405797 h 340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55476" h="3405797">
                  <a:moveTo>
                    <a:pt x="0" y="0"/>
                  </a:moveTo>
                  <a:lnTo>
                    <a:pt x="1796886" y="0"/>
                  </a:lnTo>
                  <a:lnTo>
                    <a:pt x="1799390" y="12518"/>
                  </a:lnTo>
                  <a:cubicBezTo>
                    <a:pt x="1801981" y="26769"/>
                    <a:pt x="1803021" y="41329"/>
                    <a:pt x="1806534" y="55381"/>
                  </a:cubicBezTo>
                  <a:cubicBezTo>
                    <a:pt x="1810187" y="69991"/>
                    <a:pt x="1817168" y="83633"/>
                    <a:pt x="1820821" y="98243"/>
                  </a:cubicBezTo>
                  <a:cubicBezTo>
                    <a:pt x="1825584" y="117293"/>
                    <a:pt x="1826328" y="137830"/>
                    <a:pt x="1835109" y="155393"/>
                  </a:cubicBezTo>
                  <a:cubicBezTo>
                    <a:pt x="1839871" y="164918"/>
                    <a:pt x="1845441" y="174080"/>
                    <a:pt x="1849396" y="183968"/>
                  </a:cubicBezTo>
                  <a:cubicBezTo>
                    <a:pt x="1854989" y="197951"/>
                    <a:pt x="1855330" y="214300"/>
                    <a:pt x="1863684" y="226831"/>
                  </a:cubicBezTo>
                  <a:cubicBezTo>
                    <a:pt x="1868446" y="233975"/>
                    <a:pt x="1874131" y="240583"/>
                    <a:pt x="1877971" y="248262"/>
                  </a:cubicBezTo>
                  <a:cubicBezTo>
                    <a:pt x="1881339" y="254997"/>
                    <a:pt x="1881458" y="263110"/>
                    <a:pt x="1885115" y="269693"/>
                  </a:cubicBezTo>
                  <a:cubicBezTo>
                    <a:pt x="1893454" y="284704"/>
                    <a:pt x="1908260" y="296266"/>
                    <a:pt x="1913690" y="312556"/>
                  </a:cubicBezTo>
                  <a:cubicBezTo>
                    <a:pt x="1916071" y="319700"/>
                    <a:pt x="1915509" y="328662"/>
                    <a:pt x="1920834" y="333987"/>
                  </a:cubicBezTo>
                  <a:cubicBezTo>
                    <a:pt x="1932976" y="346129"/>
                    <a:pt x="1949409" y="353037"/>
                    <a:pt x="1963696" y="362562"/>
                  </a:cubicBezTo>
                  <a:cubicBezTo>
                    <a:pt x="1991393" y="381027"/>
                    <a:pt x="1976983" y="374135"/>
                    <a:pt x="2006559" y="383993"/>
                  </a:cubicBezTo>
                  <a:cubicBezTo>
                    <a:pt x="2013703" y="388756"/>
                    <a:pt x="2022336" y="391820"/>
                    <a:pt x="2027990" y="398281"/>
                  </a:cubicBezTo>
                  <a:cubicBezTo>
                    <a:pt x="2039297" y="411204"/>
                    <a:pt x="2047040" y="426856"/>
                    <a:pt x="2056565" y="441143"/>
                  </a:cubicBezTo>
                  <a:cubicBezTo>
                    <a:pt x="2061328" y="448287"/>
                    <a:pt x="2064782" y="456504"/>
                    <a:pt x="2070853" y="462575"/>
                  </a:cubicBezTo>
                  <a:cubicBezTo>
                    <a:pt x="2104424" y="496146"/>
                    <a:pt x="2086683" y="475603"/>
                    <a:pt x="2120859" y="526868"/>
                  </a:cubicBezTo>
                  <a:cubicBezTo>
                    <a:pt x="2125622" y="534012"/>
                    <a:pt x="2132431" y="540155"/>
                    <a:pt x="2135146" y="548300"/>
                  </a:cubicBezTo>
                  <a:cubicBezTo>
                    <a:pt x="2137527" y="555444"/>
                    <a:pt x="2137586" y="563851"/>
                    <a:pt x="2142290" y="569731"/>
                  </a:cubicBezTo>
                  <a:cubicBezTo>
                    <a:pt x="2147653" y="576435"/>
                    <a:pt x="2155875" y="580531"/>
                    <a:pt x="2163721" y="584018"/>
                  </a:cubicBezTo>
                  <a:lnTo>
                    <a:pt x="2208965" y="597592"/>
                  </a:lnTo>
                  <a:lnTo>
                    <a:pt x="2208965" y="753087"/>
                  </a:lnTo>
                  <a:lnTo>
                    <a:pt x="4255476" y="753087"/>
                  </a:lnTo>
                  <a:lnTo>
                    <a:pt x="4255476" y="3405797"/>
                  </a:lnTo>
                  <a:lnTo>
                    <a:pt x="0" y="3405797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88973E-2932-49C0-9A8E-282D65D9C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42" y="1462817"/>
              <a:ext cx="1873570" cy="2569062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F6604BBC-7EB7-4759-8D5E-E5D1F2F2F9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307" y="5222133"/>
            <a:ext cx="2513437" cy="138672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EDA4BF6-36ED-47C1-BBC4-CAF6276ACC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48863" y="6317365"/>
            <a:ext cx="520080" cy="4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35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181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AE5318-BEA6-4ACD-A8A1-B316DEA14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694"/>
          <a:stretch/>
        </p:blipFill>
        <p:spPr>
          <a:xfrm>
            <a:off x="0" y="6219825"/>
            <a:ext cx="12192000" cy="6381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380EA93-2AD5-430D-9982-E0EC0984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085182" cy="11827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42591" y="88146"/>
            <a:ext cx="11197947" cy="729430"/>
          </a:xfrm>
        </p:spPr>
        <p:txBody>
          <a:bodyPr vert="horz" wrap="square">
            <a:spAutoFit/>
          </a:bodyPr>
          <a:lstStyle>
            <a:lvl1pPr algn="l">
              <a:defRPr sz="4600">
                <a:solidFill>
                  <a:schemeClr val="accent2"/>
                </a:solidFill>
                <a:latin typeface="字魂73号-江南手书" panose="00000500000000000000" pitchFamily="2" charset="-122"/>
                <a:ea typeface="字魂80号-萌趣小鱼体" panose="00000500000000000000" pitchFamily="2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435619E-B42F-4886-934A-B8DB3BDCA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3"/>
          <a:stretch/>
        </p:blipFill>
        <p:spPr>
          <a:xfrm flipH="1">
            <a:off x="4824032" y="1511679"/>
            <a:ext cx="2543937" cy="2067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48B1CD-3B39-4BCF-8C66-44F32B7AE8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0" y="885504"/>
            <a:ext cx="447722" cy="692628"/>
          </a:xfrm>
          <a:prstGeom prst="rect">
            <a:avLst/>
          </a:prstGeom>
        </p:spPr>
      </p:pic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A04D365-15E0-4489-AE55-3DBDE82AC5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2755" y="1070571"/>
            <a:ext cx="1769715" cy="498598"/>
          </a:xfr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3600" b="0" spc="-15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646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2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44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7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738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36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65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58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3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D4CB942-3E84-9F50-9D3F-FC198B63AD94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618953" cy="1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59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726" r:id="rId3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A49C16-FD3B-43E9-B0CC-70F3611B1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B05A18-6CBC-2AD7-98D4-642C527943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618953" cy="1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1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C42FB29-9760-4955-8113-A0C9C24121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81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91C65EC-8336-4463-ACD9-AED89AA275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2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4A6CB94-14F2-42A2-8EC0-2640B438AB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127B0-1E9D-42D7-8002-D565E5E465A7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81B1-D4C0-4CFE-8E4B-8D75BF4F38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8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2.svg"/><Relationship Id="rId5" Type="http://schemas.openxmlformats.org/officeDocument/2006/relationships/image" Target="../media/image14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4.jpg"/><Relationship Id="rId7" Type="http://schemas.openxmlformats.org/officeDocument/2006/relationships/image" Target="../media/image22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5" Type="http://schemas.openxmlformats.org/officeDocument/2006/relationships/image" Target="../media/image25.svg"/><Relationship Id="rId1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2.png"/><Relationship Id="rId26" Type="http://schemas.openxmlformats.org/officeDocument/2006/relationships/image" Target="../media/image20.png"/><Relationship Id="rId3" Type="http://schemas.openxmlformats.org/officeDocument/2006/relationships/image" Target="../media/image14.jpg"/><Relationship Id="rId21" Type="http://schemas.openxmlformats.org/officeDocument/2006/relationships/image" Target="../media/image45.svg"/><Relationship Id="rId7" Type="http://schemas.openxmlformats.org/officeDocument/2006/relationships/image" Target="../media/image22.svg"/><Relationship Id="rId12" Type="http://schemas.openxmlformats.org/officeDocument/2006/relationships/image" Target="../media/image34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11" Type="http://schemas.openxmlformats.org/officeDocument/2006/relationships/image" Target="../media/image33.png"/><Relationship Id="rId24" Type="http://schemas.openxmlformats.org/officeDocument/2006/relationships/image" Target="../media/image48.png"/><Relationship Id="rId5" Type="http://schemas.openxmlformats.org/officeDocument/2006/relationships/image" Target="../media/image25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10" Type="http://schemas.openxmlformats.org/officeDocument/2006/relationships/image" Target="../media/image27.png"/><Relationship Id="rId19" Type="http://schemas.openxmlformats.org/officeDocument/2006/relationships/image" Target="../media/image43.sv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2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4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文本框 86"/>
          <p:cNvSpPr txBox="1"/>
          <p:nvPr/>
        </p:nvSpPr>
        <p:spPr>
          <a:xfrm rot="20726934">
            <a:off x="7449781" y="3633950"/>
            <a:ext cx="238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Brankovic" panose="02000000000000000000" pitchFamily="2" charset="0"/>
                <a:ea typeface="方正卡通简体" panose="03000509000000000000" pitchFamily="65" charset="-122"/>
                <a:cs typeface="+mn-cs"/>
              </a:rPr>
              <a:t>trang 136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Brankovic" panose="02000000000000000000" pitchFamily="2" charset="0"/>
              <a:ea typeface="方正卡通简体" panose="03000509000000000000" pitchFamily="65" charset="-122"/>
              <a:cs typeface="+mn-cs"/>
            </a:endParaRPr>
          </a:p>
        </p:txBody>
      </p:sp>
      <p:sp>
        <p:nvSpPr>
          <p:cNvPr id="93" name="Freeform 34"/>
          <p:cNvSpPr>
            <a:spLocks noEditPoints="1"/>
          </p:cNvSpPr>
          <p:nvPr/>
        </p:nvSpPr>
        <p:spPr bwMode="auto">
          <a:xfrm rot="20793357">
            <a:off x="9683426" y="3579767"/>
            <a:ext cx="625216" cy="410431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4" name="任意多边形 93"/>
          <p:cNvSpPr/>
          <p:nvPr/>
        </p:nvSpPr>
        <p:spPr>
          <a:xfrm rot="20793357">
            <a:off x="7402998" y="4062199"/>
            <a:ext cx="2288416" cy="237324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8575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CDAE11-1347-4593-BA82-339A1D62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4671" y="3141443"/>
            <a:ext cx="4074196" cy="3259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DB1E21-7699-E90B-7455-579E97351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76400"/>
            <a:ext cx="9205758" cy="210330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4C2D25-4BF8-5CE8-297D-96ACFF7FC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618953" cy="1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93" grpId="0" animBg="1"/>
      <p:bldP spid="9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圆角 10">
            <a:extLst>
              <a:ext uri="{FF2B5EF4-FFF2-40B4-BE49-F238E27FC236}">
                <a16:creationId xmlns:a16="http://schemas.microsoft.com/office/drawing/2014/main" id="{4F92A851-334C-4F68-8776-B8F0D7175E81}"/>
              </a:ext>
            </a:extLst>
          </p:cNvPr>
          <p:cNvSpPr/>
          <p:nvPr/>
        </p:nvSpPr>
        <p:spPr>
          <a:xfrm>
            <a:off x="381000" y="228601"/>
            <a:ext cx="11353799" cy="59436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05F9806-DCD2-9C32-C6F0-82D2ED3AE940}"/>
              </a:ext>
            </a:extLst>
          </p:cNvPr>
          <p:cNvSpPr/>
          <p:nvPr/>
        </p:nvSpPr>
        <p:spPr>
          <a:xfrm>
            <a:off x="4343400" y="533400"/>
            <a:ext cx="3657600" cy="762000"/>
          </a:xfrm>
          <a:prstGeom prst="roundRect">
            <a:avLst>
              <a:gd name="adj" fmla="val 4631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4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EE449-C27B-2AB1-6106-DE162A3FEF62}"/>
              </a:ext>
            </a:extLst>
          </p:cNvPr>
          <p:cNvSpPr txBox="1"/>
          <p:nvPr/>
        </p:nvSpPr>
        <p:spPr>
          <a:xfrm>
            <a:off x="1219200" y="1447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4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1B9AC9-BF62-BE51-A7C1-E86482BADA97}"/>
              </a:ext>
            </a:extLst>
          </p:cNvPr>
          <p:cNvCxnSpPr/>
          <p:nvPr/>
        </p:nvCxnSpPr>
        <p:spPr>
          <a:xfrm>
            <a:off x="5638800" y="1600200"/>
            <a:ext cx="0" cy="1600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B6C375-D3B5-A499-3884-D94CEA805A9D}"/>
              </a:ext>
            </a:extLst>
          </p:cNvPr>
          <p:cNvCxnSpPr>
            <a:cxnSpLocks/>
          </p:cNvCxnSpPr>
          <p:nvPr/>
        </p:nvCxnSpPr>
        <p:spPr>
          <a:xfrm>
            <a:off x="5638800" y="2057400"/>
            <a:ext cx="31242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54232F-434B-70AF-2839-A343800A39E5}"/>
              </a:ext>
            </a:extLst>
          </p:cNvPr>
          <p:cNvSpPr txBox="1"/>
          <p:nvPr/>
        </p:nvSpPr>
        <p:spPr>
          <a:xfrm>
            <a:off x="5562600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6DBE3-DBED-CE41-58D7-849BAF4D964C}"/>
              </a:ext>
            </a:extLst>
          </p:cNvPr>
          <p:cNvSpPr txBox="1"/>
          <p:nvPr/>
        </p:nvSpPr>
        <p:spPr>
          <a:xfrm>
            <a:off x="2362200" y="1981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085DB-E9DB-1142-131F-AA1F3AC8975B}"/>
              </a:ext>
            </a:extLst>
          </p:cNvPr>
          <p:cNvSpPr txBox="1"/>
          <p:nvPr/>
        </p:nvSpPr>
        <p:spPr>
          <a:xfrm>
            <a:off x="3810000" y="2438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9CB382-3F49-C910-2FFB-225B3C238F1D}"/>
              </a:ext>
            </a:extLst>
          </p:cNvPr>
          <p:cNvSpPr txBox="1"/>
          <p:nvPr/>
        </p:nvSpPr>
        <p:spPr>
          <a:xfrm>
            <a:off x="7010400" y="2133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2898D-D904-2FF7-67FF-022D934EC23F}"/>
              </a:ext>
            </a:extLst>
          </p:cNvPr>
          <p:cNvSpPr txBox="1"/>
          <p:nvPr/>
        </p:nvSpPr>
        <p:spPr>
          <a:xfrm>
            <a:off x="3810000" y="29718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932C5-7086-670A-012E-9C139CCE021A}"/>
              </a:ext>
            </a:extLst>
          </p:cNvPr>
          <p:cNvSpPr txBox="1"/>
          <p:nvPr/>
        </p:nvSpPr>
        <p:spPr>
          <a:xfrm>
            <a:off x="1219200" y="350520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4 =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577182" y="1600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>
                <a:solidFill>
                  <a:prstClr val="white"/>
                </a:solidFill>
                <a:latin typeface="#9Slide05 Fourth Medium" panose="00000600000000000000" pitchFamily="2" charset="0"/>
              </a:rPr>
              <a:t>Wow! Một cái đèn học xinh xắn cho Bunny!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</a:endParaRPr>
          </a:p>
        </p:txBody>
      </p:sp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42DE883-7CDF-41E9-AE36-862FDBB4020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6898" r="49318"/>
          <a:stretch>
            <a:fillRect/>
          </a:stretch>
        </p:blipFill>
        <p:spPr>
          <a:xfrm>
            <a:off x="4063967" y="3397155"/>
            <a:ext cx="3288607" cy="275650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20494" y="3845075"/>
            <a:ext cx="1218934" cy="19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85FF66-4CCF-5456-1704-77D5342C2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102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6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>
            <a:extLst>
              <a:ext uri="{FF2B5EF4-FFF2-40B4-BE49-F238E27FC236}">
                <a16:creationId xmlns:a16="http://schemas.microsoft.com/office/drawing/2014/main" id="{F2CFEC70-1069-4F13-824D-B5EB9AA346EA}"/>
              </a:ext>
            </a:extLst>
          </p:cNvPr>
          <p:cNvGrpSpPr/>
          <p:nvPr/>
        </p:nvGrpSpPr>
        <p:grpSpPr>
          <a:xfrm>
            <a:off x="10056005" y="195712"/>
            <a:ext cx="2084506" cy="1810229"/>
            <a:chOff x="990600" y="762000"/>
            <a:chExt cx="3352799" cy="304800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34AE53-633A-4967-9681-A99E1F10D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0DE3E30-E55A-4B8A-B5FC-76C0F176F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92" name="图片 4">
              <a:extLst>
                <a:ext uri="{FF2B5EF4-FFF2-40B4-BE49-F238E27FC236}">
                  <a16:creationId xmlns:a16="http://schemas.microsoft.com/office/drawing/2014/main" id="{0C060633-7F7F-4160-9EF5-5D0D32774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281211-79B6-41C6-87E6-082EED1D9CB5}"/>
                </a:ext>
              </a:extLst>
            </p:cNvPr>
            <p:cNvSpPr txBox="1"/>
            <p:nvPr/>
          </p:nvSpPr>
          <p:spPr>
            <a:xfrm rot="1939884">
              <a:off x="2639727" y="1579729"/>
              <a:ext cx="926053" cy="62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BFF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58F9C-8F12-1F26-5C8C-124F35D6FE0E}"/>
              </a:ext>
            </a:extLst>
          </p:cNvPr>
          <p:cNvSpPr txBox="1"/>
          <p:nvPr/>
        </p:nvSpPr>
        <p:spPr>
          <a:xfrm>
            <a:off x="1143000" y="1600200"/>
            <a:ext cx="4572000" cy="746343"/>
          </a:xfrm>
          <a:custGeom>
            <a:avLst/>
            <a:gdLst>
              <a:gd name="connsiteX0" fmla="*/ 0 w 4572000"/>
              <a:gd name="connsiteY0" fmla="*/ 180481 h 746343"/>
              <a:gd name="connsiteX1" fmla="*/ 180481 w 4572000"/>
              <a:gd name="connsiteY1" fmla="*/ 0 h 746343"/>
              <a:gd name="connsiteX2" fmla="*/ 580530 w 4572000"/>
              <a:gd name="connsiteY2" fmla="*/ 0 h 746343"/>
              <a:gd name="connsiteX3" fmla="*/ 1064799 w 4572000"/>
              <a:gd name="connsiteY3" fmla="*/ 0 h 746343"/>
              <a:gd name="connsiteX4" fmla="*/ 1633289 w 4572000"/>
              <a:gd name="connsiteY4" fmla="*/ 0 h 746343"/>
              <a:gd name="connsiteX5" fmla="*/ 2201779 w 4572000"/>
              <a:gd name="connsiteY5" fmla="*/ 0 h 746343"/>
              <a:gd name="connsiteX6" fmla="*/ 2643938 w 4572000"/>
              <a:gd name="connsiteY6" fmla="*/ 0 h 746343"/>
              <a:gd name="connsiteX7" fmla="*/ 3254539 w 4572000"/>
              <a:gd name="connsiteY7" fmla="*/ 0 h 746343"/>
              <a:gd name="connsiteX8" fmla="*/ 3738808 w 4572000"/>
              <a:gd name="connsiteY8" fmla="*/ 0 h 746343"/>
              <a:gd name="connsiteX9" fmla="*/ 4391519 w 4572000"/>
              <a:gd name="connsiteY9" fmla="*/ 0 h 746343"/>
              <a:gd name="connsiteX10" fmla="*/ 4572000 w 4572000"/>
              <a:gd name="connsiteY10" fmla="*/ 180481 h 746343"/>
              <a:gd name="connsiteX11" fmla="*/ 4572000 w 4572000"/>
              <a:gd name="connsiteY11" fmla="*/ 565862 h 746343"/>
              <a:gd name="connsiteX12" fmla="*/ 4391519 w 4572000"/>
              <a:gd name="connsiteY12" fmla="*/ 746343 h 746343"/>
              <a:gd name="connsiteX13" fmla="*/ 3907250 w 4572000"/>
              <a:gd name="connsiteY13" fmla="*/ 746343 h 746343"/>
              <a:gd name="connsiteX14" fmla="*/ 3380870 w 4572000"/>
              <a:gd name="connsiteY14" fmla="*/ 746343 h 746343"/>
              <a:gd name="connsiteX15" fmla="*/ 2896601 w 4572000"/>
              <a:gd name="connsiteY15" fmla="*/ 746343 h 746343"/>
              <a:gd name="connsiteX16" fmla="*/ 2412331 w 4572000"/>
              <a:gd name="connsiteY16" fmla="*/ 746343 h 746343"/>
              <a:gd name="connsiteX17" fmla="*/ 2012283 w 4572000"/>
              <a:gd name="connsiteY17" fmla="*/ 746343 h 746343"/>
              <a:gd name="connsiteX18" fmla="*/ 1401682 w 4572000"/>
              <a:gd name="connsiteY18" fmla="*/ 746343 h 746343"/>
              <a:gd name="connsiteX19" fmla="*/ 1001633 w 4572000"/>
              <a:gd name="connsiteY19" fmla="*/ 746343 h 746343"/>
              <a:gd name="connsiteX20" fmla="*/ 180481 w 4572000"/>
              <a:gd name="connsiteY20" fmla="*/ 746343 h 746343"/>
              <a:gd name="connsiteX21" fmla="*/ 0 w 4572000"/>
              <a:gd name="connsiteY21" fmla="*/ 565862 h 746343"/>
              <a:gd name="connsiteX22" fmla="*/ 0 w 4572000"/>
              <a:gd name="connsiteY22" fmla="*/ 180481 h 74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72000" h="746343" fill="none" extrusionOk="0">
                <a:moveTo>
                  <a:pt x="0" y="180481"/>
                </a:moveTo>
                <a:cubicBezTo>
                  <a:pt x="13963" y="65595"/>
                  <a:pt x="91542" y="3710"/>
                  <a:pt x="180481" y="0"/>
                </a:cubicBezTo>
                <a:cubicBezTo>
                  <a:pt x="271740" y="-45514"/>
                  <a:pt x="467887" y="5507"/>
                  <a:pt x="580530" y="0"/>
                </a:cubicBezTo>
                <a:cubicBezTo>
                  <a:pt x="693173" y="-5507"/>
                  <a:pt x="896539" y="25625"/>
                  <a:pt x="1064799" y="0"/>
                </a:cubicBezTo>
                <a:cubicBezTo>
                  <a:pt x="1233059" y="-25625"/>
                  <a:pt x="1476834" y="11073"/>
                  <a:pt x="1633289" y="0"/>
                </a:cubicBezTo>
                <a:cubicBezTo>
                  <a:pt x="1789744" y="-11073"/>
                  <a:pt x="2080393" y="59390"/>
                  <a:pt x="2201779" y="0"/>
                </a:cubicBezTo>
                <a:cubicBezTo>
                  <a:pt x="2323165" y="-59390"/>
                  <a:pt x="2528964" y="52772"/>
                  <a:pt x="2643938" y="0"/>
                </a:cubicBezTo>
                <a:cubicBezTo>
                  <a:pt x="2758912" y="-52772"/>
                  <a:pt x="3099703" y="28478"/>
                  <a:pt x="3254539" y="0"/>
                </a:cubicBezTo>
                <a:cubicBezTo>
                  <a:pt x="3409375" y="-28478"/>
                  <a:pt x="3632298" y="45106"/>
                  <a:pt x="3738808" y="0"/>
                </a:cubicBezTo>
                <a:cubicBezTo>
                  <a:pt x="3845318" y="-45106"/>
                  <a:pt x="4104223" y="21957"/>
                  <a:pt x="4391519" y="0"/>
                </a:cubicBezTo>
                <a:cubicBezTo>
                  <a:pt x="4472815" y="-2112"/>
                  <a:pt x="4580266" y="99873"/>
                  <a:pt x="4572000" y="180481"/>
                </a:cubicBezTo>
                <a:cubicBezTo>
                  <a:pt x="4572431" y="268814"/>
                  <a:pt x="4565260" y="414672"/>
                  <a:pt x="4572000" y="565862"/>
                </a:cubicBezTo>
                <a:cubicBezTo>
                  <a:pt x="4555758" y="681975"/>
                  <a:pt x="4477471" y="752534"/>
                  <a:pt x="4391519" y="746343"/>
                </a:cubicBezTo>
                <a:cubicBezTo>
                  <a:pt x="4157093" y="787868"/>
                  <a:pt x="4130184" y="744001"/>
                  <a:pt x="3907250" y="746343"/>
                </a:cubicBezTo>
                <a:cubicBezTo>
                  <a:pt x="3684316" y="748685"/>
                  <a:pt x="3532791" y="745022"/>
                  <a:pt x="3380870" y="746343"/>
                </a:cubicBezTo>
                <a:cubicBezTo>
                  <a:pt x="3228949" y="747664"/>
                  <a:pt x="2995042" y="692901"/>
                  <a:pt x="2896601" y="746343"/>
                </a:cubicBezTo>
                <a:cubicBezTo>
                  <a:pt x="2798160" y="799785"/>
                  <a:pt x="2519128" y="700216"/>
                  <a:pt x="2412331" y="746343"/>
                </a:cubicBezTo>
                <a:cubicBezTo>
                  <a:pt x="2305534" y="792470"/>
                  <a:pt x="2147131" y="726423"/>
                  <a:pt x="2012283" y="746343"/>
                </a:cubicBezTo>
                <a:cubicBezTo>
                  <a:pt x="1877435" y="766263"/>
                  <a:pt x="1543383" y="735880"/>
                  <a:pt x="1401682" y="746343"/>
                </a:cubicBezTo>
                <a:cubicBezTo>
                  <a:pt x="1259981" y="756806"/>
                  <a:pt x="1132824" y="698795"/>
                  <a:pt x="1001633" y="746343"/>
                </a:cubicBezTo>
                <a:cubicBezTo>
                  <a:pt x="870442" y="793891"/>
                  <a:pt x="483976" y="663555"/>
                  <a:pt x="180481" y="746343"/>
                </a:cubicBezTo>
                <a:cubicBezTo>
                  <a:pt x="87509" y="744484"/>
                  <a:pt x="14635" y="685926"/>
                  <a:pt x="0" y="565862"/>
                </a:cubicBezTo>
                <a:cubicBezTo>
                  <a:pt x="-35069" y="392754"/>
                  <a:pt x="19419" y="361645"/>
                  <a:pt x="0" y="180481"/>
                </a:cubicBezTo>
                <a:close/>
              </a:path>
              <a:path w="4572000" h="746343" stroke="0" extrusionOk="0">
                <a:moveTo>
                  <a:pt x="0" y="180481"/>
                </a:moveTo>
                <a:cubicBezTo>
                  <a:pt x="6357" y="92358"/>
                  <a:pt x="60958" y="-21170"/>
                  <a:pt x="180481" y="0"/>
                </a:cubicBezTo>
                <a:cubicBezTo>
                  <a:pt x="318396" y="-36493"/>
                  <a:pt x="492746" y="8071"/>
                  <a:pt x="580530" y="0"/>
                </a:cubicBezTo>
                <a:cubicBezTo>
                  <a:pt x="668314" y="-8071"/>
                  <a:pt x="848014" y="47924"/>
                  <a:pt x="980578" y="0"/>
                </a:cubicBezTo>
                <a:cubicBezTo>
                  <a:pt x="1113142" y="-47924"/>
                  <a:pt x="1215137" y="45134"/>
                  <a:pt x="1422737" y="0"/>
                </a:cubicBezTo>
                <a:cubicBezTo>
                  <a:pt x="1630337" y="-45134"/>
                  <a:pt x="1794493" y="52255"/>
                  <a:pt x="2033338" y="0"/>
                </a:cubicBezTo>
                <a:cubicBezTo>
                  <a:pt x="2272183" y="-52255"/>
                  <a:pt x="2429112" y="52594"/>
                  <a:pt x="2643938" y="0"/>
                </a:cubicBezTo>
                <a:cubicBezTo>
                  <a:pt x="2858764" y="-52594"/>
                  <a:pt x="2867415" y="33001"/>
                  <a:pt x="3086097" y="0"/>
                </a:cubicBezTo>
                <a:cubicBezTo>
                  <a:pt x="3304779" y="-33001"/>
                  <a:pt x="3506578" y="4466"/>
                  <a:pt x="3696698" y="0"/>
                </a:cubicBezTo>
                <a:cubicBezTo>
                  <a:pt x="3886818" y="-4466"/>
                  <a:pt x="4057651" y="19583"/>
                  <a:pt x="4391519" y="0"/>
                </a:cubicBezTo>
                <a:cubicBezTo>
                  <a:pt x="4508207" y="4162"/>
                  <a:pt x="4553925" y="71891"/>
                  <a:pt x="4572000" y="180481"/>
                </a:cubicBezTo>
                <a:cubicBezTo>
                  <a:pt x="4617195" y="269677"/>
                  <a:pt x="4552172" y="381071"/>
                  <a:pt x="4572000" y="565862"/>
                </a:cubicBezTo>
                <a:cubicBezTo>
                  <a:pt x="4577060" y="677259"/>
                  <a:pt x="4501242" y="754848"/>
                  <a:pt x="4391519" y="746343"/>
                </a:cubicBezTo>
                <a:cubicBezTo>
                  <a:pt x="4152254" y="792301"/>
                  <a:pt x="4100201" y="741802"/>
                  <a:pt x="3907250" y="746343"/>
                </a:cubicBezTo>
                <a:cubicBezTo>
                  <a:pt x="3714299" y="750884"/>
                  <a:pt x="3504508" y="742133"/>
                  <a:pt x="3338760" y="746343"/>
                </a:cubicBezTo>
                <a:cubicBezTo>
                  <a:pt x="3173012" y="750553"/>
                  <a:pt x="3015277" y="728646"/>
                  <a:pt x="2812380" y="746343"/>
                </a:cubicBezTo>
                <a:cubicBezTo>
                  <a:pt x="2609483" y="764040"/>
                  <a:pt x="2364902" y="742384"/>
                  <a:pt x="2201779" y="746343"/>
                </a:cubicBezTo>
                <a:cubicBezTo>
                  <a:pt x="2038656" y="750302"/>
                  <a:pt x="1893982" y="725502"/>
                  <a:pt x="1801731" y="746343"/>
                </a:cubicBezTo>
                <a:cubicBezTo>
                  <a:pt x="1709480" y="767184"/>
                  <a:pt x="1413859" y="718752"/>
                  <a:pt x="1233241" y="746343"/>
                </a:cubicBezTo>
                <a:cubicBezTo>
                  <a:pt x="1052623" y="773934"/>
                  <a:pt x="920191" y="711096"/>
                  <a:pt x="664750" y="746343"/>
                </a:cubicBezTo>
                <a:cubicBezTo>
                  <a:pt x="409309" y="781590"/>
                  <a:pt x="319255" y="712371"/>
                  <a:pt x="180481" y="746343"/>
                </a:cubicBezTo>
                <a:cubicBezTo>
                  <a:pt x="81389" y="744234"/>
                  <a:pt x="-23222" y="659555"/>
                  <a:pt x="0" y="565862"/>
                </a:cubicBezTo>
                <a:cubicBezTo>
                  <a:pt x="-2198" y="393342"/>
                  <a:pt x="43947" y="270995"/>
                  <a:pt x="0" y="1804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435969634">
                  <a:prstGeom prst="roundRect">
                    <a:avLst>
                      <a:gd name="adj" fmla="val 241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4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5CE888-C83E-4665-9EE5-7FFFDB1B12D7}"/>
              </a:ext>
            </a:extLst>
          </p:cNvPr>
          <p:cNvSpPr/>
          <p:nvPr/>
        </p:nvSpPr>
        <p:spPr>
          <a:xfrm>
            <a:off x="228600" y="228600"/>
            <a:ext cx="685800" cy="6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51300-F3FA-1B50-515D-34C4219D27A8}"/>
              </a:ext>
            </a:extLst>
          </p:cNvPr>
          <p:cNvSpPr txBox="1"/>
          <p:nvPr/>
        </p:nvSpPr>
        <p:spPr>
          <a:xfrm>
            <a:off x="914400" y="304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AB797-2CF6-EA4C-67DD-9D7F7142A1FB}"/>
              </a:ext>
            </a:extLst>
          </p:cNvPr>
          <p:cNvSpPr txBox="1"/>
          <p:nvPr/>
        </p:nvSpPr>
        <p:spPr>
          <a:xfrm>
            <a:off x="990600" y="3733800"/>
            <a:ext cx="4876800" cy="746343"/>
          </a:xfrm>
          <a:custGeom>
            <a:avLst/>
            <a:gdLst>
              <a:gd name="connsiteX0" fmla="*/ 0 w 4876800"/>
              <a:gd name="connsiteY0" fmla="*/ 180481 h 746343"/>
              <a:gd name="connsiteX1" fmla="*/ 180481 w 4876800"/>
              <a:gd name="connsiteY1" fmla="*/ 0 h 746343"/>
              <a:gd name="connsiteX2" fmla="*/ 609486 w 4876800"/>
              <a:gd name="connsiteY2" fmla="*/ 0 h 746343"/>
              <a:gd name="connsiteX3" fmla="*/ 1128807 w 4876800"/>
              <a:gd name="connsiteY3" fmla="*/ 0 h 746343"/>
              <a:gd name="connsiteX4" fmla="*/ 1738445 w 4876800"/>
              <a:gd name="connsiteY4" fmla="*/ 0 h 746343"/>
              <a:gd name="connsiteX5" fmla="*/ 2348083 w 4876800"/>
              <a:gd name="connsiteY5" fmla="*/ 0 h 746343"/>
              <a:gd name="connsiteX6" fmla="*/ 2822246 w 4876800"/>
              <a:gd name="connsiteY6" fmla="*/ 0 h 746343"/>
              <a:gd name="connsiteX7" fmla="*/ 3477043 w 4876800"/>
              <a:gd name="connsiteY7" fmla="*/ 0 h 746343"/>
              <a:gd name="connsiteX8" fmla="*/ 3996364 w 4876800"/>
              <a:gd name="connsiteY8" fmla="*/ 0 h 746343"/>
              <a:gd name="connsiteX9" fmla="*/ 4696319 w 4876800"/>
              <a:gd name="connsiteY9" fmla="*/ 0 h 746343"/>
              <a:gd name="connsiteX10" fmla="*/ 4876800 w 4876800"/>
              <a:gd name="connsiteY10" fmla="*/ 180481 h 746343"/>
              <a:gd name="connsiteX11" fmla="*/ 4876800 w 4876800"/>
              <a:gd name="connsiteY11" fmla="*/ 565862 h 746343"/>
              <a:gd name="connsiteX12" fmla="*/ 4696319 w 4876800"/>
              <a:gd name="connsiteY12" fmla="*/ 746343 h 746343"/>
              <a:gd name="connsiteX13" fmla="*/ 4176998 w 4876800"/>
              <a:gd name="connsiteY13" fmla="*/ 746343 h 746343"/>
              <a:gd name="connsiteX14" fmla="*/ 3612518 w 4876800"/>
              <a:gd name="connsiteY14" fmla="*/ 746343 h 746343"/>
              <a:gd name="connsiteX15" fmla="*/ 3093197 w 4876800"/>
              <a:gd name="connsiteY15" fmla="*/ 746343 h 746343"/>
              <a:gd name="connsiteX16" fmla="*/ 2573875 w 4876800"/>
              <a:gd name="connsiteY16" fmla="*/ 746343 h 746343"/>
              <a:gd name="connsiteX17" fmla="*/ 2144871 w 4876800"/>
              <a:gd name="connsiteY17" fmla="*/ 746343 h 746343"/>
              <a:gd name="connsiteX18" fmla="*/ 1490074 w 4876800"/>
              <a:gd name="connsiteY18" fmla="*/ 746343 h 746343"/>
              <a:gd name="connsiteX19" fmla="*/ 1061069 w 4876800"/>
              <a:gd name="connsiteY19" fmla="*/ 746343 h 746343"/>
              <a:gd name="connsiteX20" fmla="*/ 180481 w 4876800"/>
              <a:gd name="connsiteY20" fmla="*/ 746343 h 746343"/>
              <a:gd name="connsiteX21" fmla="*/ 0 w 4876800"/>
              <a:gd name="connsiteY21" fmla="*/ 565862 h 746343"/>
              <a:gd name="connsiteX22" fmla="*/ 0 w 4876800"/>
              <a:gd name="connsiteY22" fmla="*/ 180481 h 74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76800" h="746343" fill="none" extrusionOk="0">
                <a:moveTo>
                  <a:pt x="0" y="180481"/>
                </a:moveTo>
                <a:cubicBezTo>
                  <a:pt x="13963" y="65595"/>
                  <a:pt x="91542" y="3710"/>
                  <a:pt x="180481" y="0"/>
                </a:cubicBezTo>
                <a:cubicBezTo>
                  <a:pt x="322434" y="-27734"/>
                  <a:pt x="432705" y="38217"/>
                  <a:pt x="609486" y="0"/>
                </a:cubicBezTo>
                <a:cubicBezTo>
                  <a:pt x="786267" y="-38217"/>
                  <a:pt x="875095" y="52122"/>
                  <a:pt x="1128807" y="0"/>
                </a:cubicBezTo>
                <a:cubicBezTo>
                  <a:pt x="1382519" y="-52122"/>
                  <a:pt x="1493474" y="63917"/>
                  <a:pt x="1738445" y="0"/>
                </a:cubicBezTo>
                <a:cubicBezTo>
                  <a:pt x="1983416" y="-63917"/>
                  <a:pt x="2162243" y="46869"/>
                  <a:pt x="2348083" y="0"/>
                </a:cubicBezTo>
                <a:cubicBezTo>
                  <a:pt x="2533923" y="-46869"/>
                  <a:pt x="2617011" y="19686"/>
                  <a:pt x="2822246" y="0"/>
                </a:cubicBezTo>
                <a:cubicBezTo>
                  <a:pt x="3027481" y="-19686"/>
                  <a:pt x="3155201" y="11822"/>
                  <a:pt x="3477043" y="0"/>
                </a:cubicBezTo>
                <a:cubicBezTo>
                  <a:pt x="3798885" y="-11822"/>
                  <a:pt x="3769532" y="34956"/>
                  <a:pt x="3996364" y="0"/>
                </a:cubicBezTo>
                <a:cubicBezTo>
                  <a:pt x="4223196" y="-34956"/>
                  <a:pt x="4460529" y="45524"/>
                  <a:pt x="4696319" y="0"/>
                </a:cubicBezTo>
                <a:cubicBezTo>
                  <a:pt x="4777615" y="-2112"/>
                  <a:pt x="4885066" y="99873"/>
                  <a:pt x="4876800" y="180481"/>
                </a:cubicBezTo>
                <a:cubicBezTo>
                  <a:pt x="4877231" y="268814"/>
                  <a:pt x="4870060" y="414672"/>
                  <a:pt x="4876800" y="565862"/>
                </a:cubicBezTo>
                <a:cubicBezTo>
                  <a:pt x="4860558" y="681975"/>
                  <a:pt x="4782271" y="752534"/>
                  <a:pt x="4696319" y="746343"/>
                </a:cubicBezTo>
                <a:cubicBezTo>
                  <a:pt x="4487787" y="751541"/>
                  <a:pt x="4377570" y="721975"/>
                  <a:pt x="4176998" y="746343"/>
                </a:cubicBezTo>
                <a:cubicBezTo>
                  <a:pt x="3976426" y="770711"/>
                  <a:pt x="3801739" y="708114"/>
                  <a:pt x="3612518" y="746343"/>
                </a:cubicBezTo>
                <a:cubicBezTo>
                  <a:pt x="3423297" y="784572"/>
                  <a:pt x="3314053" y="721634"/>
                  <a:pt x="3093197" y="746343"/>
                </a:cubicBezTo>
                <a:cubicBezTo>
                  <a:pt x="2872341" y="771052"/>
                  <a:pt x="2767815" y="734639"/>
                  <a:pt x="2573875" y="746343"/>
                </a:cubicBezTo>
                <a:cubicBezTo>
                  <a:pt x="2379935" y="758047"/>
                  <a:pt x="2339914" y="719352"/>
                  <a:pt x="2144871" y="746343"/>
                </a:cubicBezTo>
                <a:cubicBezTo>
                  <a:pt x="1949828" y="773334"/>
                  <a:pt x="1667522" y="730634"/>
                  <a:pt x="1490074" y="746343"/>
                </a:cubicBezTo>
                <a:cubicBezTo>
                  <a:pt x="1312626" y="762052"/>
                  <a:pt x="1206821" y="699588"/>
                  <a:pt x="1061069" y="746343"/>
                </a:cubicBezTo>
                <a:cubicBezTo>
                  <a:pt x="915317" y="793098"/>
                  <a:pt x="603785" y="741174"/>
                  <a:pt x="180481" y="746343"/>
                </a:cubicBezTo>
                <a:cubicBezTo>
                  <a:pt x="87509" y="744484"/>
                  <a:pt x="14635" y="685926"/>
                  <a:pt x="0" y="565862"/>
                </a:cubicBezTo>
                <a:cubicBezTo>
                  <a:pt x="-35069" y="392754"/>
                  <a:pt x="19419" y="361645"/>
                  <a:pt x="0" y="180481"/>
                </a:cubicBezTo>
                <a:close/>
              </a:path>
              <a:path w="4876800" h="746343" stroke="0" extrusionOk="0">
                <a:moveTo>
                  <a:pt x="0" y="180481"/>
                </a:moveTo>
                <a:cubicBezTo>
                  <a:pt x="6357" y="92358"/>
                  <a:pt x="60958" y="-21170"/>
                  <a:pt x="180481" y="0"/>
                </a:cubicBezTo>
                <a:cubicBezTo>
                  <a:pt x="305994" y="-9201"/>
                  <a:pt x="426916" y="34984"/>
                  <a:pt x="609486" y="0"/>
                </a:cubicBezTo>
                <a:cubicBezTo>
                  <a:pt x="792056" y="-34984"/>
                  <a:pt x="935140" y="42249"/>
                  <a:pt x="1038490" y="0"/>
                </a:cubicBezTo>
                <a:cubicBezTo>
                  <a:pt x="1141840" y="-42249"/>
                  <a:pt x="1371227" y="34399"/>
                  <a:pt x="1512653" y="0"/>
                </a:cubicBezTo>
                <a:cubicBezTo>
                  <a:pt x="1654079" y="-34399"/>
                  <a:pt x="2015097" y="60327"/>
                  <a:pt x="2167450" y="0"/>
                </a:cubicBezTo>
                <a:cubicBezTo>
                  <a:pt x="2319803" y="-60327"/>
                  <a:pt x="2650163" y="67162"/>
                  <a:pt x="2822246" y="0"/>
                </a:cubicBezTo>
                <a:cubicBezTo>
                  <a:pt x="2994329" y="-67162"/>
                  <a:pt x="3112714" y="23861"/>
                  <a:pt x="3296409" y="0"/>
                </a:cubicBezTo>
                <a:cubicBezTo>
                  <a:pt x="3480104" y="-23861"/>
                  <a:pt x="3667343" y="52055"/>
                  <a:pt x="3951206" y="0"/>
                </a:cubicBezTo>
                <a:cubicBezTo>
                  <a:pt x="4235069" y="-52055"/>
                  <a:pt x="4441136" y="42841"/>
                  <a:pt x="4696319" y="0"/>
                </a:cubicBezTo>
                <a:cubicBezTo>
                  <a:pt x="4813007" y="4162"/>
                  <a:pt x="4858725" y="71891"/>
                  <a:pt x="4876800" y="180481"/>
                </a:cubicBezTo>
                <a:cubicBezTo>
                  <a:pt x="4921995" y="269677"/>
                  <a:pt x="4856972" y="381071"/>
                  <a:pt x="4876800" y="565862"/>
                </a:cubicBezTo>
                <a:cubicBezTo>
                  <a:pt x="4881860" y="677259"/>
                  <a:pt x="4806042" y="754848"/>
                  <a:pt x="4696319" y="746343"/>
                </a:cubicBezTo>
                <a:cubicBezTo>
                  <a:pt x="4493570" y="766506"/>
                  <a:pt x="4310907" y="723855"/>
                  <a:pt x="4176998" y="746343"/>
                </a:cubicBezTo>
                <a:cubicBezTo>
                  <a:pt x="4043089" y="768831"/>
                  <a:pt x="3825292" y="678415"/>
                  <a:pt x="3567360" y="746343"/>
                </a:cubicBezTo>
                <a:cubicBezTo>
                  <a:pt x="3309428" y="814271"/>
                  <a:pt x="3118147" y="679859"/>
                  <a:pt x="3002880" y="746343"/>
                </a:cubicBezTo>
                <a:cubicBezTo>
                  <a:pt x="2887613" y="812827"/>
                  <a:pt x="2655847" y="672460"/>
                  <a:pt x="2348083" y="746343"/>
                </a:cubicBezTo>
                <a:cubicBezTo>
                  <a:pt x="2040319" y="820226"/>
                  <a:pt x="2048654" y="711920"/>
                  <a:pt x="1919079" y="746343"/>
                </a:cubicBezTo>
                <a:cubicBezTo>
                  <a:pt x="1789504" y="780766"/>
                  <a:pt x="1475816" y="707705"/>
                  <a:pt x="1309441" y="746343"/>
                </a:cubicBezTo>
                <a:cubicBezTo>
                  <a:pt x="1143066" y="784981"/>
                  <a:pt x="969823" y="716695"/>
                  <a:pt x="699802" y="746343"/>
                </a:cubicBezTo>
                <a:cubicBezTo>
                  <a:pt x="429781" y="775991"/>
                  <a:pt x="304300" y="729034"/>
                  <a:pt x="180481" y="746343"/>
                </a:cubicBezTo>
                <a:cubicBezTo>
                  <a:pt x="81389" y="744234"/>
                  <a:pt x="-23222" y="659555"/>
                  <a:pt x="0" y="565862"/>
                </a:cubicBezTo>
                <a:cubicBezTo>
                  <a:pt x="-2198" y="393342"/>
                  <a:pt x="43947" y="270995"/>
                  <a:pt x="0" y="1804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6600"/>
            </a:solidFill>
            <a:extLst>
              <a:ext uri="{C807C97D-BFC1-408E-A445-0C87EB9F89A2}">
                <ask:lineSketchStyleProps xmlns:ask="http://schemas.microsoft.com/office/drawing/2018/sketchyshapes" sd="1435969634">
                  <a:prstGeom prst="roundRect">
                    <a:avLst>
                      <a:gd name="adj" fmla="val 2418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B0105-6C83-6FC0-4402-779EA9B4FAFC}"/>
              </a:ext>
            </a:extLst>
          </p:cNvPr>
          <p:cNvSpPr txBox="1"/>
          <p:nvPr/>
        </p:nvSpPr>
        <p:spPr>
          <a:xfrm>
            <a:off x="5943600" y="1600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326CE-30C2-6B85-47FA-6BEDF662B255}"/>
              </a:ext>
            </a:extLst>
          </p:cNvPr>
          <p:cNvSpPr txBox="1"/>
          <p:nvPr/>
        </p:nvSpPr>
        <p:spPr>
          <a:xfrm>
            <a:off x="5867400" y="3733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 phút 6 giây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58088" y="1402407"/>
            <a:ext cx="88758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Vậy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là thỏ Bunny đã có 1 khung hình dễ thương với cậu bạn Vịt vàng rồi. Bàn học nhìn ấm áp các bạn nhỉ!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#9Slide07 SVNAdam Gorry" panose="02040603050506020204" pitchFamily="18" charset="0"/>
                </a:rPr>
                <a:t>BFF</a:t>
              </a:r>
            </a:p>
          </p:txBody>
        </p:sp>
      </p:grpSp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9253641" y="2187517"/>
            <a:ext cx="507889" cy="691045"/>
          </a:xfrm>
          <a:prstGeom prst="rect">
            <a:avLst/>
          </a:prstGeom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A826F235-6F21-4122-A1B4-2A8EB55E19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528520" y="2384257"/>
            <a:ext cx="618739" cy="84186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45746" y="5154752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38566"/>
            <a:ext cx="8476512" cy="1991856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Bunny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E186465-FD13-4233-8DE9-E8CE78E5A58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05694" y="3186595"/>
            <a:ext cx="4074196" cy="3259357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AAEEA12E-A361-4C3D-B543-2C6973E17B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84665" y="2551323"/>
            <a:ext cx="1015686" cy="12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95D8E0E-C497-8FEA-DF99-20DBA1948609}"/>
              </a:ext>
            </a:extLst>
          </p:cNvPr>
          <p:cNvSpPr/>
          <p:nvPr/>
        </p:nvSpPr>
        <p:spPr>
          <a:xfrm>
            <a:off x="228600" y="228600"/>
            <a:ext cx="685800" cy="6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7F306-23B4-374E-FFFF-81BBD3A39112}"/>
              </a:ext>
            </a:extLst>
          </p:cNvPr>
          <p:cNvSpPr txBox="1"/>
          <p:nvPr/>
        </p:nvSpPr>
        <p:spPr>
          <a:xfrm>
            <a:off x="914400" y="3048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588E2-0A81-02D3-6360-D2FB35FFE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143000"/>
            <a:ext cx="6248400" cy="299003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A50DBD-A158-A629-7201-8BF00D505C34}"/>
              </a:ext>
            </a:extLst>
          </p:cNvPr>
          <p:cNvSpPr/>
          <p:nvPr/>
        </p:nvSpPr>
        <p:spPr>
          <a:xfrm>
            <a:off x="762000" y="4495800"/>
            <a:ext cx="4114800" cy="762000"/>
          </a:xfrm>
          <a:prstGeom prst="roundRect">
            <a:avLst>
              <a:gd name="adj" fmla="val 306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70E0FF-6FC6-FC82-FD92-A40DF89DB947}"/>
              </a:ext>
            </a:extLst>
          </p:cNvPr>
          <p:cNvSpPr/>
          <p:nvPr/>
        </p:nvSpPr>
        <p:spPr>
          <a:xfrm>
            <a:off x="7467600" y="4495800"/>
            <a:ext cx="4114800" cy="762000"/>
          </a:xfrm>
          <a:prstGeom prst="roundRect">
            <a:avLst>
              <a:gd name="adj" fmla="val 3062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: 4</a:t>
            </a:r>
          </a:p>
        </p:txBody>
      </p:sp>
    </p:spTree>
    <p:extLst>
      <p:ext uri="{BB962C8B-B14F-4D97-AF65-F5344CB8AC3E}">
        <p14:creationId xmlns:p14="http://schemas.microsoft.com/office/powerpoint/2010/main" val="2610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0">
            <a:extLst>
              <a:ext uri="{FF2B5EF4-FFF2-40B4-BE49-F238E27FC236}">
                <a16:creationId xmlns:a16="http://schemas.microsoft.com/office/drawing/2014/main" id="{4B6E4BF4-BB1B-5F5B-5364-E40BE381C500}"/>
              </a:ext>
            </a:extLst>
          </p:cNvPr>
          <p:cNvSpPr/>
          <p:nvPr/>
        </p:nvSpPr>
        <p:spPr>
          <a:xfrm>
            <a:off x="381000" y="228601"/>
            <a:ext cx="11353799" cy="59436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6A0078-A430-8147-67C5-45CC5CB62A14}"/>
              </a:ext>
            </a:extLst>
          </p:cNvPr>
          <p:cNvSpPr/>
          <p:nvPr/>
        </p:nvSpPr>
        <p:spPr>
          <a:xfrm>
            <a:off x="4343400" y="533400"/>
            <a:ext cx="3657600" cy="762000"/>
          </a:xfrm>
          <a:prstGeom prst="roundRect">
            <a:avLst>
              <a:gd name="adj" fmla="val 4631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306F7-EBA3-6B13-5645-E64DC3C7C789}"/>
              </a:ext>
            </a:extLst>
          </p:cNvPr>
          <p:cNvSpPr txBox="1"/>
          <p:nvPr/>
        </p:nvSpPr>
        <p:spPr>
          <a:xfrm>
            <a:off x="1066800" y="1447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8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5703E-C3DD-86FC-7D8B-3C36219CD073}"/>
              </a:ext>
            </a:extLst>
          </p:cNvPr>
          <p:cNvCxnSpPr/>
          <p:nvPr/>
        </p:nvCxnSpPr>
        <p:spPr>
          <a:xfrm>
            <a:off x="5638800" y="1600200"/>
            <a:ext cx="0" cy="1600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9A3109-1933-3C0D-6382-2BF45AA02DB1}"/>
              </a:ext>
            </a:extLst>
          </p:cNvPr>
          <p:cNvCxnSpPr>
            <a:cxnSpLocks/>
          </p:cNvCxnSpPr>
          <p:nvPr/>
        </p:nvCxnSpPr>
        <p:spPr>
          <a:xfrm>
            <a:off x="5638800" y="2057400"/>
            <a:ext cx="31242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5DF4CC-DD52-262E-C6CC-046DF5AAFBFC}"/>
              </a:ext>
            </a:extLst>
          </p:cNvPr>
          <p:cNvSpPr txBox="1"/>
          <p:nvPr/>
        </p:nvSpPr>
        <p:spPr>
          <a:xfrm>
            <a:off x="5562600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64713A-E887-D07A-8435-FC7845F440F9}"/>
              </a:ext>
            </a:extLst>
          </p:cNvPr>
          <p:cNvSpPr txBox="1"/>
          <p:nvPr/>
        </p:nvSpPr>
        <p:spPr>
          <a:xfrm>
            <a:off x="2133600" y="1981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14C2F9-14A8-0418-9142-00752F4AAEAD}"/>
              </a:ext>
            </a:extLst>
          </p:cNvPr>
          <p:cNvSpPr txBox="1"/>
          <p:nvPr/>
        </p:nvSpPr>
        <p:spPr>
          <a:xfrm>
            <a:off x="7010400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553760-E920-EBC6-A53C-7327EC0A3A99}"/>
              </a:ext>
            </a:extLst>
          </p:cNvPr>
          <p:cNvSpPr txBox="1"/>
          <p:nvPr/>
        </p:nvSpPr>
        <p:spPr>
          <a:xfrm>
            <a:off x="3505200" y="2590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17F56-B9B0-271A-78BC-2353E8A0E595}"/>
              </a:ext>
            </a:extLst>
          </p:cNvPr>
          <p:cNvSpPr txBox="1"/>
          <p:nvPr/>
        </p:nvSpPr>
        <p:spPr>
          <a:xfrm>
            <a:off x="1219200" y="365760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8 =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32AF17-1008-6CEF-574F-C15452A57F13}"/>
              </a:ext>
            </a:extLst>
          </p:cNvPr>
          <p:cNvCxnSpPr>
            <a:cxnSpLocks/>
          </p:cNvCxnSpPr>
          <p:nvPr/>
        </p:nvCxnSpPr>
        <p:spPr>
          <a:xfrm>
            <a:off x="2362200" y="2667000"/>
            <a:ext cx="3200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F1E1DFA-7B8A-2F5B-4BFE-3845B9E81DDD}"/>
              </a:ext>
            </a:extLst>
          </p:cNvPr>
          <p:cNvSpPr txBox="1"/>
          <p:nvPr/>
        </p:nvSpPr>
        <p:spPr>
          <a:xfrm>
            <a:off x="4114800" y="3048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272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9" grpId="0"/>
      <p:bldP spid="22" grpId="0"/>
      <p:bldP spid="23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0">
            <a:extLst>
              <a:ext uri="{FF2B5EF4-FFF2-40B4-BE49-F238E27FC236}">
                <a16:creationId xmlns:a16="http://schemas.microsoft.com/office/drawing/2014/main" id="{4B6E4BF4-BB1B-5F5B-5364-E40BE381C500}"/>
              </a:ext>
            </a:extLst>
          </p:cNvPr>
          <p:cNvSpPr/>
          <p:nvPr/>
        </p:nvSpPr>
        <p:spPr>
          <a:xfrm>
            <a:off x="381000" y="228601"/>
            <a:ext cx="11353799" cy="59436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6A0078-A430-8147-67C5-45CC5CB62A14}"/>
              </a:ext>
            </a:extLst>
          </p:cNvPr>
          <p:cNvSpPr/>
          <p:nvPr/>
        </p:nvSpPr>
        <p:spPr>
          <a:xfrm>
            <a:off x="4343400" y="533400"/>
            <a:ext cx="3657600" cy="762000"/>
          </a:xfrm>
          <a:prstGeom prst="roundRect">
            <a:avLst>
              <a:gd name="adj" fmla="val 46318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306F7-EBA3-6B13-5645-E64DC3C7C789}"/>
              </a:ext>
            </a:extLst>
          </p:cNvPr>
          <p:cNvSpPr txBox="1"/>
          <p:nvPr/>
        </p:nvSpPr>
        <p:spPr>
          <a:xfrm>
            <a:off x="1219200" y="14478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5703E-C3DD-86FC-7D8B-3C36219CD073}"/>
              </a:ext>
            </a:extLst>
          </p:cNvPr>
          <p:cNvCxnSpPr/>
          <p:nvPr/>
        </p:nvCxnSpPr>
        <p:spPr>
          <a:xfrm>
            <a:off x="5638800" y="1600200"/>
            <a:ext cx="0" cy="1600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9A3109-1933-3C0D-6382-2BF45AA02DB1}"/>
              </a:ext>
            </a:extLst>
          </p:cNvPr>
          <p:cNvCxnSpPr>
            <a:cxnSpLocks/>
          </p:cNvCxnSpPr>
          <p:nvPr/>
        </p:nvCxnSpPr>
        <p:spPr>
          <a:xfrm>
            <a:off x="5638800" y="2057400"/>
            <a:ext cx="31242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5DF4CC-DD52-262E-C6CC-046DF5AAFBFC}"/>
              </a:ext>
            </a:extLst>
          </p:cNvPr>
          <p:cNvSpPr txBox="1"/>
          <p:nvPr/>
        </p:nvSpPr>
        <p:spPr>
          <a:xfrm>
            <a:off x="5562600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64713A-E887-D07A-8435-FC7845F440F9}"/>
              </a:ext>
            </a:extLst>
          </p:cNvPr>
          <p:cNvSpPr txBox="1"/>
          <p:nvPr/>
        </p:nvSpPr>
        <p:spPr>
          <a:xfrm>
            <a:off x="2133600" y="1981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14C2F9-14A8-0418-9142-00752F4AAEAD}"/>
              </a:ext>
            </a:extLst>
          </p:cNvPr>
          <p:cNvSpPr txBox="1"/>
          <p:nvPr/>
        </p:nvSpPr>
        <p:spPr>
          <a:xfrm>
            <a:off x="6781800" y="2133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553760-E920-EBC6-A53C-7327EC0A3A99}"/>
              </a:ext>
            </a:extLst>
          </p:cNvPr>
          <p:cNvSpPr txBox="1"/>
          <p:nvPr/>
        </p:nvSpPr>
        <p:spPr>
          <a:xfrm>
            <a:off x="3505200" y="2590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817F56-B9B0-271A-78BC-2353E8A0E595}"/>
              </a:ext>
            </a:extLst>
          </p:cNvPr>
          <p:cNvSpPr txBox="1"/>
          <p:nvPr/>
        </p:nvSpPr>
        <p:spPr>
          <a:xfrm>
            <a:off x="1219200" y="365760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5 giờ 20 phút : 4 = 1 giờ 20 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32AF17-1008-6CEF-574F-C15452A57F13}"/>
              </a:ext>
            </a:extLst>
          </p:cNvPr>
          <p:cNvCxnSpPr>
            <a:cxnSpLocks/>
          </p:cNvCxnSpPr>
          <p:nvPr/>
        </p:nvCxnSpPr>
        <p:spPr>
          <a:xfrm>
            <a:off x="2362200" y="2667000"/>
            <a:ext cx="32004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F1E1DFA-7B8A-2F5B-4BFE-3845B9E81DDD}"/>
              </a:ext>
            </a:extLst>
          </p:cNvPr>
          <p:cNvSpPr txBox="1"/>
          <p:nvPr/>
        </p:nvSpPr>
        <p:spPr>
          <a:xfrm>
            <a:off x="4114800" y="30480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92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9" grpId="0"/>
      <p:bldP spid="22" grpId="0"/>
      <p:bldP spid="23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0">
            <a:extLst>
              <a:ext uri="{FF2B5EF4-FFF2-40B4-BE49-F238E27FC236}">
                <a16:creationId xmlns:a16="http://schemas.microsoft.com/office/drawing/2014/main" id="{4B6E4BF4-BB1B-5F5B-5364-E40BE381C500}"/>
              </a:ext>
            </a:extLst>
          </p:cNvPr>
          <p:cNvSpPr/>
          <p:nvPr/>
        </p:nvSpPr>
        <p:spPr>
          <a:xfrm>
            <a:off x="381000" y="228601"/>
            <a:ext cx="11353799" cy="59436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2528F7-1056-F316-59C5-7F328D0D9D15}"/>
              </a:ext>
            </a:extLst>
          </p:cNvPr>
          <p:cNvSpPr/>
          <p:nvPr/>
        </p:nvSpPr>
        <p:spPr>
          <a:xfrm>
            <a:off x="609600" y="304800"/>
            <a:ext cx="685800" cy="685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1A962-BCC9-30B7-0355-956D4D5D888F}"/>
              </a:ext>
            </a:extLst>
          </p:cNvPr>
          <p:cNvSpPr txBox="1"/>
          <p:nvPr/>
        </p:nvSpPr>
        <p:spPr>
          <a:xfrm>
            <a:off x="1295400" y="22860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nướng 3 mẻ bánh hết 46,5 phút. Hỏi trung bình mỗi mẻ bánh Rô-bốt nướng hết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223C8-47B9-3763-8276-F482646E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447800"/>
            <a:ext cx="6030488" cy="3019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B4BF6-E0FB-AFE6-AB1D-8B54CB0D254F}"/>
              </a:ext>
            </a:extLst>
          </p:cNvPr>
          <p:cNvSpPr txBox="1"/>
          <p:nvPr/>
        </p:nvSpPr>
        <p:spPr>
          <a:xfrm>
            <a:off x="457200" y="3733800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mẻ bánh Rô-bốt nướng hết thời gian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46,5 : 3 = 15,5 (phút)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15,5 phút hay 15 phút 30 giây.</a:t>
            </a:r>
          </a:p>
        </p:txBody>
      </p:sp>
    </p:spTree>
    <p:extLst>
      <p:ext uri="{BB962C8B-B14F-4D97-AF65-F5344CB8AC3E}">
        <p14:creationId xmlns:p14="http://schemas.microsoft.com/office/powerpoint/2010/main" val="340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246805E-74D3-4298-B7A1-E9ECAA501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17984" cy="2499652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0858495-E946-466E-A757-4AA23A209F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8408" y="3919708"/>
            <a:ext cx="1279688" cy="2055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7576A0-90BE-41F3-8998-3988436D23E8}"/>
              </a:ext>
            </a:extLst>
          </p:cNvPr>
          <p:cNvGrpSpPr/>
          <p:nvPr/>
        </p:nvGrpSpPr>
        <p:grpSpPr>
          <a:xfrm>
            <a:off x="7653442" y="4585785"/>
            <a:ext cx="1600200" cy="1389647"/>
            <a:chOff x="990600" y="762000"/>
            <a:chExt cx="3352799" cy="30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036C8-4F54-441A-BC9B-EEA52FEEA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74" t="8889" r="35626" b="47178"/>
            <a:stretch/>
          </p:blipFill>
          <p:spPr>
            <a:xfrm>
              <a:off x="990600" y="762000"/>
              <a:ext cx="3352799" cy="30129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4F0BD7-9D80-4B30-B0ED-20A3CC3C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r="14973"/>
            <a:stretch/>
          </p:blipFill>
          <p:spPr>
            <a:xfrm>
              <a:off x="1752601" y="1890666"/>
              <a:ext cx="2113986" cy="1919334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CBED3D29-98D0-435A-8FDB-42531E48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20" t="4134" b="60430"/>
            <a:stretch>
              <a:fillRect/>
            </a:stretch>
          </p:blipFill>
          <p:spPr>
            <a:xfrm rot="20699033" flipH="1">
              <a:off x="1839899" y="1423939"/>
              <a:ext cx="1050349" cy="663072"/>
            </a:xfrm>
            <a:custGeom>
              <a:avLst/>
              <a:gdLst>
                <a:gd name="connsiteX0" fmla="*/ 2804334 w 2804334"/>
                <a:gd name="connsiteY0" fmla="*/ 0 h 1769808"/>
                <a:gd name="connsiteX1" fmla="*/ 0 w 2804334"/>
                <a:gd name="connsiteY1" fmla="*/ 0 h 1769808"/>
                <a:gd name="connsiteX2" fmla="*/ 0 w 2804334"/>
                <a:gd name="connsiteY2" fmla="*/ 1769808 h 1769808"/>
                <a:gd name="connsiteX3" fmla="*/ 2804334 w 2804334"/>
                <a:gd name="connsiteY3" fmla="*/ 1769808 h 1769808"/>
                <a:gd name="connsiteX4" fmla="*/ 2804334 w 2804334"/>
                <a:gd name="connsiteY4" fmla="*/ 0 h 176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4334" h="1769808">
                  <a:moveTo>
                    <a:pt x="2804334" y="0"/>
                  </a:moveTo>
                  <a:lnTo>
                    <a:pt x="0" y="0"/>
                  </a:lnTo>
                  <a:lnTo>
                    <a:pt x="0" y="1769808"/>
                  </a:lnTo>
                  <a:lnTo>
                    <a:pt x="2804334" y="1769808"/>
                  </a:lnTo>
                  <a:lnTo>
                    <a:pt x="2804334" y="0"/>
                  </a:ln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0CCEF1-7192-4101-9622-5979BC387078}"/>
                </a:ext>
              </a:extLst>
            </p:cNvPr>
            <p:cNvSpPr txBox="1"/>
            <p:nvPr/>
          </p:nvSpPr>
          <p:spPr>
            <a:xfrm rot="1939884">
              <a:off x="2391987" y="1638665"/>
              <a:ext cx="1236475" cy="742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7 SVNAdam Gorry" panose="02040603050506020204" pitchFamily="18" charset="0"/>
                  <a:ea typeface="+mn-ea"/>
                  <a:cs typeface="+mn-cs"/>
                </a:rPr>
                <a:t>BFF</a:t>
              </a:r>
            </a:p>
          </p:txBody>
        </p:sp>
      </p:grpSp>
      <p:pic>
        <p:nvPicPr>
          <p:cNvPr id="23" name="Picture 15">
            <a:extLst>
              <a:ext uri="{FF2B5EF4-FFF2-40B4-BE49-F238E27FC236}">
                <a16:creationId xmlns:a16="http://schemas.microsoft.com/office/drawing/2014/main" id="{E3AB8CD5-DAC4-4300-9B50-765473B82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39831" y="5127476"/>
            <a:ext cx="459043" cy="838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5E52BE-481F-4863-AEA4-C49D6FC15765}"/>
              </a:ext>
            </a:extLst>
          </p:cNvPr>
          <p:cNvSpPr txBox="1"/>
          <p:nvPr/>
        </p:nvSpPr>
        <p:spPr>
          <a:xfrm>
            <a:off x="1804536" y="1594955"/>
            <a:ext cx="8330064" cy="1502628"/>
          </a:xfrm>
          <a:prstGeom prst="roundRect">
            <a:avLst>
              <a:gd name="adj" fmla="val 2112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khen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52FCEBEC-DB45-4E6F-9E79-EB48F1F60A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15993" y="0"/>
            <a:ext cx="639844" cy="63664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65875C47-7E5E-4FB1-829D-019E002CDB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763610" y="24868"/>
            <a:ext cx="640371" cy="632221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5C19266F-01F5-4C58-90E9-C69B1936FE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92066" y="-43371"/>
            <a:ext cx="665129" cy="61191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61314BC7-F657-438F-841F-AFEFB339E7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254753" y="31240"/>
            <a:ext cx="632952" cy="624896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508AD539-E0A3-4BC2-ADD6-A4DC35A433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949525" y="-56686"/>
            <a:ext cx="759684" cy="75001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B6B27C6-2737-4A4E-9EE3-3D9624A13DA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761556" y="10434"/>
            <a:ext cx="620553" cy="596859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A612CB0D-D713-4B58-B766-300EAB5085C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65249" b="88949"/>
          <a:stretch/>
        </p:blipFill>
        <p:spPr>
          <a:xfrm>
            <a:off x="8751075" y="2063221"/>
            <a:ext cx="641516" cy="872861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BE41F35-C425-4B6D-B865-51776B88C9D5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46898" r="49318"/>
          <a:stretch>
            <a:fillRect/>
          </a:stretch>
        </p:blipFill>
        <p:spPr>
          <a:xfrm>
            <a:off x="3482049" y="2838723"/>
            <a:ext cx="4053440" cy="339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CC2C4-B762-3AF3-14BA-A581AF52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102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A391-5F84-4A04-A685-5F1200DB3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4966" y="858384"/>
            <a:ext cx="1844543" cy="609398"/>
          </a:xfrm>
        </p:spPr>
        <p:txBody>
          <a:bodyPr/>
          <a:lstStyle/>
          <a:p>
            <a:r>
              <a:rPr lang="en-US" altLang="zh-CN" sz="4400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 DÒ</a:t>
            </a:r>
            <a:endParaRPr lang="zh-CN" altLang="en-US" sz="4400" dirty="0">
              <a:solidFill>
                <a:srgbClr val="FF6031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64490DC-9098-402D-A333-65CED54637B9}"/>
              </a:ext>
            </a:extLst>
          </p:cNvPr>
          <p:cNvGrpSpPr/>
          <p:nvPr/>
        </p:nvGrpSpPr>
        <p:grpSpPr>
          <a:xfrm>
            <a:off x="1066800" y="1676400"/>
            <a:ext cx="717334" cy="1344354"/>
            <a:chOff x="2190839" y="2076381"/>
            <a:chExt cx="571500" cy="105727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EB17272-7614-420F-9390-4B25FCA4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4E6B945-0B37-4283-A7B5-801FC601E647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BAB6E43-4BF5-4A90-A051-2DE616529B90}"/>
              </a:ext>
            </a:extLst>
          </p:cNvPr>
          <p:cNvSpPr txBox="1"/>
          <p:nvPr/>
        </p:nvSpPr>
        <p:spPr>
          <a:xfrm>
            <a:off x="2156666" y="2060861"/>
            <a:ext cx="8968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các phép chia số đo thời gian.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F0613F4-4789-44CC-9CFD-A5917C1F5B82}"/>
              </a:ext>
            </a:extLst>
          </p:cNvPr>
          <p:cNvGrpSpPr/>
          <p:nvPr/>
        </p:nvGrpSpPr>
        <p:grpSpPr>
          <a:xfrm>
            <a:off x="1055172" y="3299618"/>
            <a:ext cx="728962" cy="1348582"/>
            <a:chOff x="2190839" y="2076381"/>
            <a:chExt cx="571500" cy="105727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6D4C358-5DE6-46F5-B70C-1DC5EC92D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839" y="2076381"/>
              <a:ext cx="571500" cy="1057275"/>
            </a:xfrm>
            <a:prstGeom prst="rect">
              <a:avLst/>
            </a:prstGeom>
          </p:spPr>
        </p:pic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2190839" y="2562156"/>
              <a:ext cx="571500" cy="5715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D9D88E2-526F-4394-934A-EC58067611E5}"/>
              </a:ext>
            </a:extLst>
          </p:cNvPr>
          <p:cNvSpPr txBox="1"/>
          <p:nvPr/>
        </p:nvSpPr>
        <p:spPr>
          <a:xfrm>
            <a:off x="2156666" y="3625993"/>
            <a:ext cx="894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图片 34">
            <a:extLst>
              <a:ext uri="{FF2B5EF4-FFF2-40B4-BE49-F238E27FC236}">
                <a16:creationId xmlns:a16="http://schemas.microsoft.com/office/drawing/2014/main" id="{1A74FDA1-BB19-48C7-B216-8B0F35B95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08" y="-107005"/>
            <a:ext cx="1334192" cy="3209524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31D33EA-46B4-4FBE-8249-56AC80831D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32" t="50691" r="53599"/>
          <a:stretch>
            <a:fillRect/>
          </a:stretch>
        </p:blipFill>
        <p:spPr>
          <a:xfrm>
            <a:off x="4648200" y="4114800"/>
            <a:ext cx="2430945" cy="31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213" y="-1056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6F714A2-4D0D-4832-9303-EF2C576960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676400" y="3200400"/>
            <a:ext cx="4074196" cy="32593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F95148-F0A4-4562-BFD5-07E78A1AE924}"/>
              </a:ext>
            </a:extLst>
          </p:cNvPr>
          <p:cNvSpPr/>
          <p:nvPr/>
        </p:nvSpPr>
        <p:spPr>
          <a:xfrm>
            <a:off x="3505200" y="16764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62F17-CD5A-4543-A34D-71798709B466}"/>
              </a:ext>
            </a:extLst>
          </p:cNvPr>
          <p:cNvSpPr txBox="1"/>
          <p:nvPr/>
        </p:nvSpPr>
        <p:spPr>
          <a:xfrm>
            <a:off x="1676400" y="1600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Bunny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743200" y="152400"/>
            <a:ext cx="6477000" cy="1691038"/>
            <a:chOff x="990600" y="61562"/>
            <a:chExt cx="9372600" cy="27320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990600" y="61562"/>
              <a:ext cx="1828800" cy="844484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581400" y="657697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4400" b="1" dirty="0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altLang="zh-CN" sz="4400" b="1" dirty="0" err="1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4400" b="1" dirty="0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altLang="zh-CN" sz="4400" b="1" dirty="0" err="1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altLang="zh-CN" sz="4400" b="1" dirty="0">
                <a:solidFill>
                  <a:srgbClr val="FF60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?</a:t>
            </a: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888379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27号-布丁体" panose="00000500000000000000" pitchFamily="2" charset="-122"/>
              </a:rPr>
              <a:t>6 giờ 15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BF4C93F-4BE5-4EDD-8A4D-6C66EDD88FD4}"/>
              </a:ext>
            </a:extLst>
          </p:cNvPr>
          <p:cNvSpPr/>
          <p:nvPr/>
        </p:nvSpPr>
        <p:spPr>
          <a:xfrm>
            <a:off x="8032595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27号-布丁体" panose="00000500000000000000" pitchFamily="2" charset="-122"/>
              </a:rPr>
              <a:t>9 giờ 23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D0A3FA8-C486-47CC-8A73-8F3AAD38B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9256" y="3495185"/>
            <a:ext cx="2162863" cy="3812740"/>
          </a:xfrm>
          <a:prstGeom prst="rect">
            <a:avLst/>
          </a:prstGeom>
        </p:spPr>
      </p:pic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4AA0B747-2154-49F6-839E-90B5836AEDBC}"/>
              </a:ext>
            </a:extLst>
          </p:cNvPr>
          <p:cNvSpPr/>
          <p:nvPr/>
        </p:nvSpPr>
        <p:spPr>
          <a:xfrm>
            <a:off x="4460487" y="2438400"/>
            <a:ext cx="2940205" cy="10567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27号-布丁体" panose="00000500000000000000" pitchFamily="2" charset="-122"/>
              </a:rPr>
              <a:t>9 giờ 36 phút</a:t>
            </a:r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12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9427DC-6E2A-4C91-BA18-86A79BF2FE2B}"/>
              </a:ext>
            </a:extLst>
          </p:cNvPr>
          <p:cNvGrpSpPr/>
          <p:nvPr/>
        </p:nvGrpSpPr>
        <p:grpSpPr>
          <a:xfrm>
            <a:off x="2438400" y="198062"/>
            <a:ext cx="7391400" cy="2240338"/>
            <a:chOff x="847496" y="-184838"/>
            <a:chExt cx="9515704" cy="2978451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4C4E0D8E-0A2D-43DC-B5A4-D3A1DE8A7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04800"/>
              <a:ext cx="9144000" cy="2488813"/>
            </a:xfrm>
            <a:prstGeom prst="rect">
              <a:avLst/>
            </a:prstGeom>
          </p:spPr>
        </p:pic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E86BD9B-037C-4F0F-BF50-B9ED4852A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5" r="39953" b="88949"/>
            <a:stretch>
              <a:fillRect/>
            </a:stretch>
          </p:blipFill>
          <p:spPr>
            <a:xfrm>
              <a:off x="847496" y="-184838"/>
              <a:ext cx="2580884" cy="1191772"/>
            </a:xfrm>
            <a:prstGeom prst="rect">
              <a:avLst/>
            </a:prstGeom>
          </p:spPr>
        </p:pic>
      </p:grpSp>
      <p:sp>
        <p:nvSpPr>
          <p:cNvPr id="7" name="文本框 19">
            <a:extLst>
              <a:ext uri="{FF2B5EF4-FFF2-40B4-BE49-F238E27FC236}">
                <a16:creationId xmlns:a16="http://schemas.microsoft.com/office/drawing/2014/main" id="{4DE9CBA4-72F0-4239-A8C9-5F5D93F86EFD}"/>
              </a:ext>
            </a:extLst>
          </p:cNvPr>
          <p:cNvSpPr txBox="1"/>
          <p:nvPr/>
        </p:nvSpPr>
        <p:spPr>
          <a:xfrm>
            <a:off x="3423701" y="685913"/>
            <a:ext cx="5937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800" b="1">
                <a:solidFill>
                  <a:srgbClr val="FF6031"/>
                </a:solidFill>
                <a:latin typeface="+mj-lt"/>
              </a:rPr>
              <a:t>Đặt tính rồi tính: </a:t>
            </a:r>
            <a:br>
              <a:rPr lang="en-US" altLang="zh-CN" sz="4800" b="1">
                <a:solidFill>
                  <a:srgbClr val="FF6031"/>
                </a:solidFill>
                <a:latin typeface="+mj-lt"/>
              </a:rPr>
            </a:br>
            <a:r>
              <a:rPr lang="en-US" altLang="zh-CN" sz="4800" b="1">
                <a:solidFill>
                  <a:srgbClr val="FF6031"/>
                </a:solidFill>
                <a:latin typeface="+mj-lt"/>
              </a:rPr>
              <a:t>2 phút 25 giây x 5</a:t>
            </a:r>
            <a:endParaRPr lang="en-US" altLang="zh-CN" sz="4800" b="1" dirty="0">
              <a:solidFill>
                <a:srgbClr val="FF6031"/>
              </a:solidFill>
              <a:latin typeface="+mj-lt"/>
            </a:endParaRPr>
          </a:p>
        </p:txBody>
      </p:sp>
      <p:sp>
        <p:nvSpPr>
          <p:cNvPr id="8" name="矩形: 圆角 10">
            <a:extLst>
              <a:ext uri="{FF2B5EF4-FFF2-40B4-BE49-F238E27FC236}">
                <a16:creationId xmlns:a16="http://schemas.microsoft.com/office/drawing/2014/main" id="{90F64389-651C-4F5C-81B8-002EAD78757C}"/>
              </a:ext>
            </a:extLst>
          </p:cNvPr>
          <p:cNvSpPr/>
          <p:nvPr/>
        </p:nvSpPr>
        <p:spPr>
          <a:xfrm>
            <a:off x="2838090" y="2591609"/>
            <a:ext cx="5029199" cy="35804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C83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3" name="win lấy huy hieu sao">
            <a:hlinkClick r:id="" action="ppaction://media"/>
            <a:extLst>
              <a:ext uri="{FF2B5EF4-FFF2-40B4-BE49-F238E27FC236}">
                <a16:creationId xmlns:a16="http://schemas.microsoft.com/office/drawing/2014/main" id="{2C80A545-2E0B-4372-81E2-757EFEED2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86000" y="3347792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AE7AB-0AC2-4E62-B8B8-AED197A99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428" y="3370523"/>
            <a:ext cx="7889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3BB9B-D866-4EC9-B9F0-0FA534EF640A}"/>
              </a:ext>
            </a:extLst>
          </p:cNvPr>
          <p:cNvSpPr txBox="1"/>
          <p:nvPr/>
        </p:nvSpPr>
        <p:spPr>
          <a:xfrm>
            <a:off x="1512628" y="2745942"/>
            <a:ext cx="7478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2 phút 25 giây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CF7BCC-33BD-452B-A2D7-EB812F369E4F}"/>
              </a:ext>
            </a:extLst>
          </p:cNvPr>
          <p:cNvSpPr txBox="1"/>
          <p:nvPr/>
        </p:nvSpPr>
        <p:spPr>
          <a:xfrm>
            <a:off x="5867400" y="3505200"/>
            <a:ext cx="1013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字魂27号-布丁体" panose="00000500000000000000" pitchFamily="2" charset="-122"/>
              <a:cs typeface="+mn-cs"/>
              <a:sym typeface="字魂27号-布丁体" panose="00000500000000000000" pitchFamily="2" charset="-122"/>
            </a:endParaRPr>
          </a:p>
        </p:txBody>
      </p:sp>
      <p:sp>
        <p:nvSpPr>
          <p:cNvPr id="16" name="Line 6">
            <a:extLst>
              <a:ext uri="{FF2B5EF4-FFF2-40B4-BE49-F238E27FC236}">
                <a16:creationId xmlns:a16="http://schemas.microsoft.com/office/drawing/2014/main" id="{29603EE4-9021-4252-ADA0-575300F61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4191000"/>
            <a:ext cx="303662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05F43-8096-4E8A-8449-7B6D4121146B}"/>
              </a:ext>
            </a:extLst>
          </p:cNvPr>
          <p:cNvSpPr txBox="1"/>
          <p:nvPr/>
        </p:nvSpPr>
        <p:spPr>
          <a:xfrm>
            <a:off x="3171103" y="4345672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10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prstClr val="black">
                    <a:lumMod val="95000"/>
                    <a:lumOff val="5000"/>
                  </a:prstClr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125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AC2812-4BCB-433A-A21F-43F390B0F91C}"/>
              </a:ext>
            </a:extLst>
          </p:cNvPr>
          <p:cNvSpPr txBox="1"/>
          <p:nvPr/>
        </p:nvSpPr>
        <p:spPr>
          <a:xfrm>
            <a:off x="2695978" y="5120766"/>
            <a:ext cx="399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hay 12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phút </a:t>
            </a:r>
            <a:r>
              <a:rPr lang="en-US" altLang="zh-CN" sz="3600" b="1">
                <a:solidFill>
                  <a:srgbClr val="FF0000"/>
                </a:solidFill>
                <a:latin typeface="Calibri Light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5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 giây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8E5AE11C-C8CB-4070-98AC-1D443814F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70627" y="2579563"/>
            <a:ext cx="1861709" cy="33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8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4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 animBg="1"/>
      <p:bldP spid="12" grpId="0"/>
      <p:bldP spid="14" grpId="0"/>
      <p:bldP spid="1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C8D3F-DA2B-6260-B815-9B623785B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102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2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37C07043-A6B6-40C5-A4C7-4C0B01012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817" y="10954"/>
            <a:ext cx="1417984" cy="2499652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FF1B43A3-ADCE-493A-A767-679809829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44200" y="3429000"/>
            <a:ext cx="1281963" cy="28754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49C994-BD21-4C1E-923C-5500521874D7}"/>
              </a:ext>
            </a:extLst>
          </p:cNvPr>
          <p:cNvSpPr txBox="1"/>
          <p:nvPr/>
        </p:nvSpPr>
        <p:spPr>
          <a:xfrm>
            <a:off x="1676400" y="147702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Dường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Bunny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b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55FE9-48A8-4B54-BD33-C302C724B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r="14973"/>
          <a:stretch/>
        </p:blipFill>
        <p:spPr>
          <a:xfrm>
            <a:off x="7772400" y="3276600"/>
            <a:ext cx="3832535" cy="3077310"/>
          </a:xfrm>
          <a:prstGeom prst="rect">
            <a:avLst/>
          </a:prstGeom>
        </p:spPr>
      </p:pic>
      <p:pic>
        <p:nvPicPr>
          <p:cNvPr id="1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F3C2783-6499-4AFF-AF8F-063D9BAD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38400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矩形: 圆角 10">
            <a:extLst>
              <a:ext uri="{FF2B5EF4-FFF2-40B4-BE49-F238E27FC236}">
                <a16:creationId xmlns:a16="http://schemas.microsoft.com/office/drawing/2014/main" id="{4F92A851-334C-4F68-8776-B8F0D7175E81}"/>
              </a:ext>
            </a:extLst>
          </p:cNvPr>
          <p:cNvSpPr/>
          <p:nvPr/>
        </p:nvSpPr>
        <p:spPr>
          <a:xfrm>
            <a:off x="381000" y="228601"/>
            <a:ext cx="11353799" cy="5943600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 w="38100">
            <a:solidFill>
              <a:srgbClr val="D7C4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7E5CF-F30A-B3EE-E4CE-32B10CFEC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10400044" cy="52578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8904C34-FB5E-DE22-6FBF-BBD702456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618953" cy="1618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52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FFFF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0">
      <a:majorFont>
        <a:latin typeface="Times New Roman"/>
        <a:ea typeface="字魂47号-三分行楷"/>
        <a:cs typeface=""/>
      </a:majorFont>
      <a:minorFont>
        <a:latin typeface="Times New Roman"/>
        <a:ea typeface="字魂47号-三分行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75000"/>
          </a:schemeClr>
        </a:solidFill>
        <a:ln>
          <a:noFill/>
        </a:ln>
      </a:spPr>
      <a:bodyPr rtlCol="0" anchor="ctr"/>
      <a:lstStyle>
        <a:defPPr algn="ctr">
          <a:defRPr sz="3200" dirty="0" smtClean="0">
            <a:solidFill>
              <a:srgbClr val="4CB9D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1713</TotalTime>
  <Words>429</Words>
  <Application>Microsoft Office PowerPoint</Application>
  <PresentationFormat>Widescreen</PresentationFormat>
  <Paragraphs>79</Paragraphs>
  <Slides>20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#9Slide05 Fourth Medium</vt:lpstr>
      <vt:lpstr>#9Slide07 Brankovic</vt:lpstr>
      <vt:lpstr>#9Slide07 SVNAdam Gorry</vt:lpstr>
      <vt:lpstr>Arial</vt:lpstr>
      <vt:lpstr>Calibri</vt:lpstr>
      <vt:lpstr>Calibri Light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字魂73号-江南手书</vt:lpstr>
      <vt:lpstr>Cool Doody Thesis by Slidesgo</vt:lpstr>
      <vt:lpstr>Office 主题</vt:lpstr>
      <vt:lpstr>Office 主题​​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cp:keywords>9Slide</cp:keywords>
  <dc:description>9Slide.vn</dc:description>
  <cp:lastModifiedBy>DELL</cp:lastModifiedBy>
  <cp:revision>46</cp:revision>
  <dcterms:created xsi:type="dcterms:W3CDTF">2022-02-12T09:22:35Z</dcterms:created>
  <dcterms:modified xsi:type="dcterms:W3CDTF">2025-03-20T14:15:32Z</dcterms:modified>
  <cp:category>9Slide.vn</cp:category>
  <cp:contentStatus>9Slide</cp:contentStatus>
</cp:coreProperties>
</file>