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33"/>
  </p:notesMasterIdLst>
  <p:sldIdLst>
    <p:sldId id="271" r:id="rId5"/>
    <p:sldId id="310" r:id="rId6"/>
    <p:sldId id="345" r:id="rId7"/>
    <p:sldId id="347" r:id="rId8"/>
    <p:sldId id="344" r:id="rId9"/>
    <p:sldId id="346" r:id="rId10"/>
    <p:sldId id="313" r:id="rId11"/>
    <p:sldId id="300" r:id="rId12"/>
    <p:sldId id="322" r:id="rId13"/>
    <p:sldId id="321" r:id="rId14"/>
    <p:sldId id="350" r:id="rId15"/>
    <p:sldId id="328" r:id="rId16"/>
    <p:sldId id="330" r:id="rId17"/>
    <p:sldId id="351" r:id="rId18"/>
    <p:sldId id="314" r:id="rId19"/>
    <p:sldId id="352" r:id="rId20"/>
    <p:sldId id="353" r:id="rId21"/>
    <p:sldId id="323" r:id="rId22"/>
    <p:sldId id="366" r:id="rId23"/>
    <p:sldId id="355" r:id="rId24"/>
    <p:sldId id="358" r:id="rId25"/>
    <p:sldId id="360" r:id="rId26"/>
    <p:sldId id="359" r:id="rId27"/>
    <p:sldId id="361" r:id="rId28"/>
    <p:sldId id="362" r:id="rId29"/>
    <p:sldId id="364" r:id="rId30"/>
    <p:sldId id="365" r:id="rId31"/>
    <p:sldId id="319" r:id="rId3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58DDB260-AEE1-4CD9-9A9B-3E5750AEBFD3}">
          <p14:sldIdLst>
            <p14:sldId id="271"/>
            <p14:sldId id="310"/>
            <p14:sldId id="326"/>
            <p14:sldId id="337"/>
            <p14:sldId id="288"/>
          </p14:sldIdLst>
        </p14:section>
        <p14:section name="Tiết 1" id="{5306D87E-7522-4F86-AA24-B22D8455523B}">
          <p14:sldIdLst>
            <p14:sldId id="290"/>
            <p14:sldId id="313"/>
            <p14:sldId id="300"/>
            <p14:sldId id="322"/>
            <p14:sldId id="321"/>
            <p14:sldId id="328"/>
            <p14:sldId id="329"/>
            <p14:sldId id="333"/>
            <p14:sldId id="330"/>
            <p14:sldId id="331"/>
            <p14:sldId id="332"/>
            <p14:sldId id="314"/>
            <p14:sldId id="334"/>
            <p14:sldId id="323"/>
            <p14:sldId id="335"/>
            <p14:sldId id="338"/>
            <p14:sldId id="340"/>
            <p14:sldId id="339"/>
            <p14:sldId id="343"/>
            <p14:sldId id="341"/>
            <p14:sldId id="336"/>
            <p14:sldId id="324"/>
            <p14:sldId id="315"/>
            <p14:sldId id="316"/>
            <p14:sldId id="317"/>
            <p14:sldId id="318"/>
            <p14:sldId id="319"/>
            <p14:sldId id="32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2025/3/28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57895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2754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06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0993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275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0993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85077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955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9552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15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6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1987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82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5213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3851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=""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=""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=""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=""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=""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1551157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550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149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717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667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442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0209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699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327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E35D-7E37-4B1A-8B7A-B9C5DD57CEE1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CE56-0EF4-4763-8D9B-A53FFBB2E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273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8.xml"/><Relationship Id="rId7" Type="http://schemas.openxmlformats.org/officeDocument/2006/relationships/image" Target="../media/image10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1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&#272;&#212;I%20TA%20L&#192;M%20KHN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ownloads\PHONG%20TR&#192;O%20K&#7870;%20HO&#7840;CH%20NH&#7886;%20-%20&#272;&#7896;I%20THI&#7870;U%20NI&#202;N%20TI&#7872;N%20PHONG%20H&#7890;%20CH&#205;%20MIN%20H.mp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0747EA-37D5-4118-A640-831FA285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460" y="0"/>
            <a:ext cx="90175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2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1" t="13195" r="81938" b="80624"/>
          <a:stretch/>
        </p:blipFill>
        <p:spPr>
          <a:xfrm>
            <a:off x="0" y="45436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45968" y="682610"/>
            <a:ext cx="7893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Thảo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luận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nhóm</a:t>
            </a:r>
            <a:r>
              <a:rPr lang="en-US" altLang="zh-CN" sz="3200" b="1" dirty="0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3200" b="1" dirty="0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trả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hỏi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:</a:t>
            </a:r>
            <a:endParaRPr lang="zh-CN" altLang="en-US" sz="32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23529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35541" y="2187413"/>
            <a:ext cx="80660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xã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hội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đó</a:t>
            </a:r>
            <a:r>
              <a:rPr lang="en-US" altLang="zh-CN" sz="3200" dirty="0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mang</a:t>
            </a:r>
            <a:r>
              <a:rPr lang="en-US" altLang="zh-CN" sz="3200" dirty="0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lợi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ích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chemeClr val="accent5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540" y="1376022"/>
            <a:ext cx="7893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200" dirty="0" err="1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3200" dirty="0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vẽ</a:t>
            </a:r>
            <a:r>
              <a:rPr lang="en-US" altLang="zh-CN" sz="3200" dirty="0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200" dirty="0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200" dirty="0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200" dirty="0" smtClean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chemeClr val="accent5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836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1" t="13195" r="81938" b="80624"/>
          <a:stretch/>
        </p:blipFill>
        <p:spPr>
          <a:xfrm>
            <a:off x="0" y="45436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45968" y="682610"/>
            <a:ext cx="78932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Thảo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luận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nhóm</a:t>
            </a:r>
            <a:r>
              <a:rPr lang="en-US" altLang="zh-CN" sz="2400" b="1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để</a:t>
            </a:r>
            <a:r>
              <a:rPr lang="en-US" altLang="zh-CN" sz="2400" b="1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:</a:t>
            </a:r>
            <a:endParaRPr lang="zh-CN" altLang="en-US" sz="2400" b="1" dirty="0">
              <a:solidFill>
                <a:srgbClr val="00B05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23529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5031" y="1493729"/>
            <a:ext cx="80660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altLang="zh-CN" sz="2400" dirty="0" err="1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Những</a:t>
            </a:r>
            <a:r>
              <a:rPr lang="en-US" altLang="zh-CN" sz="2400" dirty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hoạt</a:t>
            </a:r>
            <a:r>
              <a:rPr lang="en-US" altLang="zh-CN" sz="2400" dirty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động</a:t>
            </a:r>
            <a:r>
              <a:rPr lang="en-US" altLang="zh-CN" sz="2400" dirty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xã</a:t>
            </a:r>
            <a:r>
              <a:rPr lang="en-US" altLang="zh-CN" sz="2400" dirty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hội</a:t>
            </a:r>
            <a:r>
              <a:rPr lang="en-US" altLang="zh-CN" sz="2400" dirty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đó</a:t>
            </a:r>
            <a:r>
              <a:rPr lang="en-US" altLang="zh-CN" sz="2400" dirty="0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mang</a:t>
            </a:r>
            <a:r>
              <a:rPr lang="en-US" altLang="zh-CN" sz="2400" dirty="0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lại</a:t>
            </a:r>
            <a:r>
              <a:rPr lang="en-US" altLang="zh-CN" sz="2400" dirty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những</a:t>
            </a:r>
            <a:r>
              <a:rPr lang="en-US" altLang="zh-CN" sz="2400" dirty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lợi</a:t>
            </a:r>
            <a:r>
              <a:rPr lang="en-US" altLang="zh-CN" sz="2400" dirty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ích</a:t>
            </a:r>
            <a:r>
              <a:rPr lang="en-US" altLang="zh-CN" sz="2400" dirty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gì</a:t>
            </a:r>
            <a:r>
              <a:rPr lang="en-US" altLang="zh-CN" sz="2400" dirty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?</a:t>
            </a:r>
            <a:endParaRPr lang="zh-CN" altLang="en-US" sz="2400" dirty="0">
              <a:solidFill>
                <a:schemeClr val="accent5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77581" y="1029180"/>
            <a:ext cx="7893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altLang="zh-CN" sz="2400" dirty="0" err="1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Tranh</a:t>
            </a:r>
            <a:r>
              <a:rPr lang="en-US" altLang="zh-CN" sz="2400" dirty="0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vẽ</a:t>
            </a:r>
            <a:r>
              <a:rPr lang="en-US" altLang="zh-CN" sz="2400" dirty="0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hoạt</a:t>
            </a:r>
            <a:r>
              <a:rPr lang="en-US" altLang="zh-CN" sz="2400" dirty="0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động</a:t>
            </a:r>
            <a:r>
              <a:rPr lang="en-US" altLang="zh-CN" sz="2400" dirty="0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gì</a:t>
            </a:r>
            <a:r>
              <a:rPr lang="en-US" altLang="zh-CN" sz="2400" dirty="0" smtClean="0">
                <a:solidFill>
                  <a:schemeClr val="accent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?</a:t>
            </a:r>
            <a:endParaRPr lang="zh-CN" altLang="en-US" sz="2400" dirty="0">
              <a:solidFill>
                <a:schemeClr val="accent5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33" t="67490" r="53010" b="15863"/>
          <a:stretch/>
        </p:blipFill>
        <p:spPr>
          <a:xfrm>
            <a:off x="451945" y="2142705"/>
            <a:ext cx="1860331" cy="2713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78" t="66973" r="16175" b="15800"/>
          <a:stretch/>
        </p:blipFill>
        <p:spPr>
          <a:xfrm>
            <a:off x="2297695" y="2112580"/>
            <a:ext cx="2326856" cy="2764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28" t="7108" r="50250" b="75264"/>
          <a:stretch/>
        </p:blipFill>
        <p:spPr>
          <a:xfrm>
            <a:off x="4698123" y="2174970"/>
            <a:ext cx="2133601" cy="2842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30" t="7726" r="12671" b="75457"/>
          <a:stretch/>
        </p:blipFill>
        <p:spPr>
          <a:xfrm>
            <a:off x="6705599" y="2323052"/>
            <a:ext cx="2438401" cy="26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9836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97" t="67490" r="53260" b="15863"/>
          <a:stretch/>
        </p:blipFill>
        <p:spPr>
          <a:xfrm>
            <a:off x="893380" y="220717"/>
            <a:ext cx="3552496" cy="4698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78" t="66973" r="16175" b="15800"/>
          <a:stretch/>
        </p:blipFill>
        <p:spPr>
          <a:xfrm>
            <a:off x="4876802" y="210207"/>
            <a:ext cx="3615558" cy="46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519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28" t="7108" r="50250" b="75264"/>
          <a:stretch/>
        </p:blipFill>
        <p:spPr>
          <a:xfrm>
            <a:off x="451945" y="179323"/>
            <a:ext cx="4099034" cy="4686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30" t="7726" r="12671" b="75457"/>
          <a:stretch/>
        </p:blipFill>
        <p:spPr>
          <a:xfrm>
            <a:off x="4708633" y="316591"/>
            <a:ext cx="4204139" cy="46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319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08" t="67490" r="53574" b="15863"/>
          <a:stretch/>
        </p:blipFill>
        <p:spPr>
          <a:xfrm>
            <a:off x="441434" y="132868"/>
            <a:ext cx="3909849" cy="25262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78" t="66973" r="16175" b="15800"/>
          <a:stretch/>
        </p:blipFill>
        <p:spPr>
          <a:xfrm>
            <a:off x="4539451" y="263690"/>
            <a:ext cx="4383832" cy="2342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28" t="7108" r="50250" b="75264"/>
          <a:stretch/>
        </p:blipFill>
        <p:spPr>
          <a:xfrm>
            <a:off x="346052" y="2741436"/>
            <a:ext cx="4267989" cy="2013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630" t="7726" r="12671" b="75457"/>
          <a:stretch/>
        </p:blipFill>
        <p:spPr>
          <a:xfrm>
            <a:off x="4386151" y="2774731"/>
            <a:ext cx="4612485" cy="207053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8F298F04-B538-3FBA-FD82-823617EC7563}"/>
              </a:ext>
            </a:extLst>
          </p:cNvPr>
          <p:cNvSpPr/>
          <p:nvPr/>
        </p:nvSpPr>
        <p:spPr>
          <a:xfrm>
            <a:off x="3651584" y="650904"/>
            <a:ext cx="2269998" cy="3093464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874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756" y="1461442"/>
            <a:ext cx="887848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3600" dirty="0" smtClean="0"/>
              <a:t>      </a:t>
            </a:r>
            <a:r>
              <a:rPr lang="en-US" sz="3600" dirty="0" err="1" smtClean="0"/>
              <a:t>Hoạt</a:t>
            </a:r>
            <a:r>
              <a:rPr lang="en-US" sz="3600" dirty="0" smtClean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xã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tổ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, </a:t>
            </a:r>
            <a:r>
              <a:rPr lang="en-US" sz="3600" dirty="0" err="1"/>
              <a:t>cá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thuộc</a:t>
            </a:r>
            <a:r>
              <a:rPr lang="en-US" sz="3600" dirty="0"/>
              <a:t> </a:t>
            </a:r>
            <a:r>
              <a:rPr lang="en-US" sz="3600" dirty="0" err="1"/>
              <a:t>mọi</a:t>
            </a:r>
            <a:r>
              <a:rPr lang="en-US" sz="3600" dirty="0"/>
              <a:t> </a:t>
            </a:r>
            <a:r>
              <a:rPr lang="en-US" sz="3600" dirty="0" err="1"/>
              <a:t>tầng</a:t>
            </a:r>
            <a:r>
              <a:rPr lang="en-US" sz="3600" dirty="0"/>
              <a:t> </a:t>
            </a:r>
            <a:r>
              <a:rPr lang="en-US" sz="3600" dirty="0" err="1"/>
              <a:t>lớp</a:t>
            </a:r>
            <a:r>
              <a:rPr lang="en-US" sz="3600" dirty="0"/>
              <a:t> </a:t>
            </a:r>
            <a:r>
              <a:rPr lang="en-US" sz="3600" dirty="0" err="1"/>
              <a:t>xã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nhằm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quyền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lợi</a:t>
            </a:r>
            <a:r>
              <a:rPr lang="en-US" sz="3600" dirty="0"/>
              <a:t> </a:t>
            </a:r>
            <a:r>
              <a:rPr lang="en-US" sz="3600" dirty="0" err="1"/>
              <a:t>ích</a:t>
            </a:r>
            <a:r>
              <a:rPr lang="en-US" sz="3600" dirty="0"/>
              <a:t> </a:t>
            </a:r>
            <a:r>
              <a:rPr lang="en-US" sz="3600" dirty="0" err="1"/>
              <a:t>hợp</a:t>
            </a:r>
            <a:r>
              <a:rPr lang="en-US" sz="3600" dirty="0"/>
              <a:t> </a:t>
            </a:r>
            <a:r>
              <a:rPr lang="en-US" sz="3600" dirty="0" err="1"/>
              <a:t>pháp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xã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 smtClean="0"/>
              <a:t>nói</a:t>
            </a:r>
            <a:r>
              <a:rPr lang="en-US" sz="3600" dirty="0" smtClean="0"/>
              <a:t> </a:t>
            </a:r>
            <a:r>
              <a:rPr lang="en-US" sz="3600" dirty="0" err="1"/>
              <a:t>chung</a:t>
            </a:r>
            <a:r>
              <a:rPr lang="en-US" sz="3600" dirty="0"/>
              <a:t>, con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riêng</a:t>
            </a:r>
            <a:r>
              <a:rPr lang="en-US" sz="3600" dirty="0"/>
              <a:t>, </a:t>
            </a:r>
            <a:r>
              <a:rPr lang="en-US" sz="3600" dirty="0" err="1"/>
              <a:t>đảm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bền</a:t>
            </a:r>
            <a:r>
              <a:rPr lang="en-US" sz="3600" dirty="0"/>
              <a:t> </a:t>
            </a:r>
            <a:r>
              <a:rPr lang="en-US" sz="3600" dirty="0" err="1"/>
              <a:t>vững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xã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, con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hạnh</a:t>
            </a:r>
            <a:r>
              <a:rPr lang="en-US" sz="3600" dirty="0"/>
              <a:t> </a:t>
            </a:r>
            <a:r>
              <a:rPr lang="en-US" sz="3600" dirty="0" err="1"/>
              <a:t>phúc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.</a:t>
            </a:r>
            <a:endParaRPr lang="vi-VN" altLang="zh-CN" sz="36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84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08" t="67490" r="53574" b="15863"/>
          <a:stretch/>
        </p:blipFill>
        <p:spPr>
          <a:xfrm>
            <a:off x="441434" y="132869"/>
            <a:ext cx="3909849" cy="1706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78" t="66973" r="16175" b="15800"/>
          <a:stretch/>
        </p:blipFill>
        <p:spPr>
          <a:xfrm>
            <a:off x="4402816" y="0"/>
            <a:ext cx="3889846" cy="1953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28" t="7108" r="50250" b="75264"/>
          <a:stretch/>
        </p:blipFill>
        <p:spPr>
          <a:xfrm>
            <a:off x="198907" y="1963671"/>
            <a:ext cx="4362583" cy="1599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630" t="7726" r="12671" b="75457"/>
          <a:stretch/>
        </p:blipFill>
        <p:spPr>
          <a:xfrm>
            <a:off x="4048040" y="1965434"/>
            <a:ext cx="4507382" cy="1671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E0619A-1F18-09C0-C10B-6233632BCA1E}"/>
              </a:ext>
            </a:extLst>
          </p:cNvPr>
          <p:cNvSpPr txBox="1"/>
          <p:nvPr/>
        </p:nvSpPr>
        <p:spPr>
          <a:xfrm>
            <a:off x="141514" y="3755086"/>
            <a:ext cx="8828315" cy="892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874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79" t="67490" r="53319" b="15863"/>
          <a:stretch/>
        </p:blipFill>
        <p:spPr>
          <a:xfrm>
            <a:off x="220717" y="164400"/>
            <a:ext cx="3037490" cy="2410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78" t="66973" r="16175" b="15800"/>
          <a:stretch/>
        </p:blipFill>
        <p:spPr>
          <a:xfrm>
            <a:off x="5180582" y="211139"/>
            <a:ext cx="3963418" cy="2342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28" t="7108" r="50250" b="75264"/>
          <a:stretch/>
        </p:blipFill>
        <p:spPr>
          <a:xfrm>
            <a:off x="209418" y="2646843"/>
            <a:ext cx="3479714" cy="2314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942" t="7726" r="16210" b="75457"/>
          <a:stretch/>
        </p:blipFill>
        <p:spPr>
          <a:xfrm>
            <a:off x="5286703" y="2711669"/>
            <a:ext cx="3615559" cy="2259723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8F298F04-B538-3FBA-FD82-823617EC7563}"/>
              </a:ext>
            </a:extLst>
          </p:cNvPr>
          <p:cNvSpPr/>
          <p:nvPr/>
        </p:nvSpPr>
        <p:spPr>
          <a:xfrm>
            <a:off x="3219789" y="442366"/>
            <a:ext cx="2366009" cy="309346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76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1" t="13195" r="81938" b="80624"/>
          <a:stretch/>
        </p:blipFill>
        <p:spPr>
          <a:xfrm>
            <a:off x="0" y="45436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5982" y="1144733"/>
            <a:ext cx="835168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</a:t>
            </a:r>
            <a:r>
              <a:rPr lang="en-US" altLang="zh-CN" sz="36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3600" b="1" dirty="0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xã</a:t>
            </a:r>
            <a:r>
              <a:rPr lang="en-US" altLang="zh-CN" sz="3600" b="1" dirty="0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hội</a:t>
            </a:r>
            <a:r>
              <a:rPr lang="en-US" altLang="zh-CN" sz="3600" b="1" dirty="0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600" b="1" dirty="0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biết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hoặc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đã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từng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gia</a:t>
            </a:r>
            <a:r>
              <a:rPr lang="en-US" altLang="zh-CN" sz="3600" b="1" dirty="0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  <a:endParaRPr lang="en-US" altLang="zh-CN" sz="36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eaLnBrk="1" hangingPunct="1"/>
            <a:endParaRPr lang="zh-CN" altLang="en-US" sz="36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26825" y="254306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2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084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40971" y="942204"/>
            <a:ext cx="6477000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 rot="650306">
              <a:off x="3129005" y="1539902"/>
              <a:ext cx="2821877" cy="2483930"/>
              <a:chOff x="-54" y="0"/>
              <a:chExt cx="1287" cy="1134"/>
            </a:xfrm>
          </p:grpSpPr>
          <p:sp>
            <p:nvSpPr>
              <p:cNvPr id="20" name="Oval 11"/>
              <p:cNvSpPr>
                <a:spLocks noChangeArrowheads="1"/>
              </p:cNvSpPr>
              <p:nvPr/>
            </p:nvSpPr>
            <p:spPr bwMode="auto">
              <a:xfrm>
                <a:off x="-54" y="0"/>
                <a:ext cx="1287" cy="1134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Oval 12"/>
              <p:cNvSpPr>
                <a:spLocks noChangeArrowheads="1"/>
              </p:cNvSpPr>
              <p:nvPr/>
            </p:nvSpPr>
            <p:spPr bwMode="auto">
              <a:xfrm rot="20949694">
                <a:off x="3" y="62"/>
                <a:ext cx="1125" cy="1010"/>
              </a:xfrm>
              <a:prstGeom prst="ellipse">
                <a:avLst/>
              </a:prstGeom>
              <a:solidFill>
                <a:schemeClr val="accent2"/>
              </a:solidFill>
              <a:ln w="9525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PHÓNG</a:t>
                </a:r>
                <a:r>
                  <a:rPr kumimoji="0" lang="en-US" altLang="zh-CN" sz="4400" b="0" i="0" u="none" strike="noStrike" kern="0" cap="none" spc="0" normalizeH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 VIÊN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0" cap="none" spc="0" normalizeH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         NHÍ</a:t>
                </a:r>
                <a:endParaRPr kumimoji="0" lang="zh-CN" alt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90783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=""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608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996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8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481951795_684636963897619_2192384013415453044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086" y="777947"/>
            <a:ext cx="2977069" cy="388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8180" y="819808"/>
            <a:ext cx="273268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ông có mô tả.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145629" y="672662"/>
            <a:ext cx="3489433" cy="371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Không có mô tả.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06502" y="719871"/>
            <a:ext cx="2802684" cy="359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ông có mô tả ảnh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090" y="430924"/>
            <a:ext cx="7777655" cy="424617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911365" y="1986455"/>
            <a:ext cx="536028" cy="33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ông có mô tả.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247" y="565916"/>
            <a:ext cx="3258207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966" y="693683"/>
            <a:ext cx="3633952" cy="379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Không có mô tả.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862021" y="2890345"/>
            <a:ext cx="3146862" cy="1835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481903642_684634627231186_9097406708292833888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2010" y="660826"/>
            <a:ext cx="3416624" cy="382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Admin\Desktop\482237080_684634733897842_676148428372134503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012" y="719524"/>
            <a:ext cx="3477450" cy="368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484169767_690032783358037_7727281918559908482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401" y="604414"/>
            <a:ext cx="3442620" cy="404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Admin\Desktop\484482145_690032756691373_4868275817518484067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7724" y="637343"/>
            <a:ext cx="3330448" cy="388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5700B1-8E33-7D61-37EE-AF4A4F82F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14" y="578069"/>
            <a:ext cx="3163614" cy="3468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F885B54-DB03-885E-3058-96B0A4A886E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5736" y="699870"/>
            <a:ext cx="2859574" cy="3346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3678" y="4246612"/>
            <a:ext cx="4809563" cy="3924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n-US" sz="2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n tỏa các hoạt động trải nghiệm “Xuân yêu thương- Tết sum vầy” ở trường  Tiểu học Đông Lỗ số 2 - Chi tiết tin tức - Cổng thông tin điện tử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1" y="693683"/>
            <a:ext cx="4088524" cy="379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ịch tuyển sinh bóng đá 2020 tại Hà Nội - Trung Tâm Thể Thao Tuổi Trẻ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712" y="707560"/>
            <a:ext cx="3486563" cy="372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150" y="2129960"/>
            <a:ext cx="887848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</a:t>
            </a:r>
            <a:r>
              <a:rPr lang="en-US" altLang="zh-CN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phù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hợp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lứa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tuổi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trách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nhiệm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cộng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;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chia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sẻ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50" y="218463"/>
            <a:ext cx="2676544" cy="695265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HÔNG </a:t>
            </a:r>
            <a:r>
              <a:rPr lang="en-US" altLang="zh-CN" sz="2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ĐiỆP</a:t>
            </a:r>
            <a:endParaRPr lang="vi-VN" altLang="zh-CN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3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ÔI TA LÀM KHN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1228" y="199697"/>
            <a:ext cx="8702565" cy="47086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ONG TRÀO KẾ HOẠCH NHỎ - ĐỘI THIẾU NIÊN TIỀN PHONG HỒ CHÍ MIN H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1738" y="210208"/>
            <a:ext cx="8639503" cy="4519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330907" y="1591162"/>
            <a:ext cx="2218555" cy="6346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vi-VN" sz="3200" b="1" u="sng" dirty="0" smtClean="0">
                <a:solidFill>
                  <a:srgbClr val="002060"/>
                </a:solidFill>
                <a:latin typeface="UTM Avo" pitchFamily="18" charset="0"/>
              </a:rPr>
              <a:t>Bài </a:t>
            </a:r>
            <a:r>
              <a:rPr lang="en-US" sz="3200" b="1" u="sng" dirty="0" smtClean="0">
                <a:solidFill>
                  <a:srgbClr val="002060"/>
                </a:solidFill>
                <a:latin typeface="UTM Avo" pitchFamily="18" charset="0"/>
              </a:rPr>
              <a:t>18</a:t>
            </a:r>
            <a:endParaRPr lang="en-US" sz="3200" b="1" u="sng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821" y="2316984"/>
            <a:ext cx="8481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THAM GIA CÁC  HOẠT ĐỘNG           XÃ HỘI  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7140" y="388882"/>
            <a:ext cx="8424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17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03 </a:t>
            </a:r>
            <a:r>
              <a:rPr lang="en-US" sz="2800" dirty="0" err="1" smtClean="0"/>
              <a:t>năm</a:t>
            </a:r>
            <a:r>
              <a:rPr lang="en-US" sz="2800" dirty="0" smtClean="0"/>
              <a:t> 2025</a:t>
            </a:r>
          </a:p>
          <a:p>
            <a:pPr algn="ctr"/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động</a:t>
            </a:r>
            <a:r>
              <a:rPr lang="en-US" sz="2800" dirty="0" smtClean="0"/>
              <a:t> </a:t>
            </a:r>
            <a:r>
              <a:rPr lang="en-US" sz="2800" dirty="0" err="1" smtClean="0"/>
              <a:t>trải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nghiệm</a:t>
            </a:r>
            <a:r>
              <a:rPr lang="en-US" sz="2800" dirty="0" smtClean="0"/>
              <a:t> (</a:t>
            </a:r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động</a:t>
            </a:r>
            <a:r>
              <a:rPr lang="en-US" sz="2800" dirty="0" smtClean="0"/>
              <a:t> </a:t>
            </a:r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dục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chủ</a:t>
            </a:r>
            <a:r>
              <a:rPr lang="en-US" sz="2800" dirty="0" smtClean="0"/>
              <a:t> </a:t>
            </a:r>
            <a:r>
              <a:rPr lang="en-US" sz="2800" dirty="0" err="1" smtClean="0"/>
              <a:t>đề</a:t>
            </a:r>
            <a:r>
              <a:rPr lang="en-US" sz="2800" dirty="0" smtClean="0"/>
              <a:t>)</a:t>
            </a:r>
            <a:endParaRPr lang="en-US" sz="28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1" t="13195" r="81938" b="80624"/>
          <a:stretch/>
        </p:blipFill>
        <p:spPr>
          <a:xfrm>
            <a:off x="0" y="45436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7995" y="973801"/>
            <a:ext cx="908734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 smtClean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Biết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được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những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hoạt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động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xã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hội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phù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hợp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với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</a:p>
          <a:p>
            <a:pPr eaLnBrk="1" hangingPunct="1"/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lứa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tuổi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Tích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cực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tham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gia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một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số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hoạt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động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xã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hội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phù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hợp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</a:p>
          <a:p>
            <a:pPr eaLnBrk="1" hangingPunct="1"/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với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lứa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tuổi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Có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ý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thức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trách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nhiệm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với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xã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hội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;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biết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yêu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,</a:t>
            </a:r>
          </a:p>
          <a:p>
            <a:pPr eaLnBrk="1" hangingPunct="1"/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chia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sẻ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với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mọi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người</a:t>
            </a:r>
            <a:r>
              <a:rPr lang="en-US" altLang="zh-CN" sz="2800" b="1" dirty="0" smtClean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.</a:t>
            </a:r>
            <a:endParaRPr lang="zh-CN" altLang="en-US" sz="2800" b="1" dirty="0">
              <a:solidFill>
                <a:srgbClr val="83B40D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975945" y="170977"/>
            <a:ext cx="4151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đạt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707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90783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1" t="13195" r="81938" b="80624"/>
          <a:stretch/>
        </p:blipFill>
        <p:spPr>
          <a:xfrm>
            <a:off x="0" y="45436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7995" y="973801"/>
            <a:ext cx="908734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 smtClean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</a:t>
            </a:r>
            <a:r>
              <a:rPr lang="en-US" altLang="zh-CN" sz="4000" b="1" dirty="0" err="1" smtClean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Tìm</a:t>
            </a:r>
            <a:r>
              <a:rPr lang="en-US" altLang="zh-CN" sz="4000" b="1" dirty="0" smtClean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hiểu</a:t>
            </a:r>
            <a:r>
              <a:rPr lang="en-US" altLang="zh-CN" sz="40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lợi</a:t>
            </a:r>
            <a:r>
              <a:rPr lang="en-US" altLang="zh-CN" sz="40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ích</a:t>
            </a:r>
            <a:r>
              <a:rPr lang="en-US" altLang="zh-CN" sz="40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40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40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40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40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xã</a:t>
            </a:r>
            <a:r>
              <a:rPr lang="en-US" altLang="zh-CN" sz="40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hội</a:t>
            </a:r>
            <a:endParaRPr lang="zh-CN" altLang="en-US" sz="4000" b="1" dirty="0">
              <a:solidFill>
                <a:srgbClr val="83B40D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2196662" y="170977"/>
            <a:ext cx="3930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</a:t>
            </a:r>
            <a:r>
              <a:rPr lang="en-US" altLang="zh-CN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707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1" t="13195" r="81938" b="80624"/>
          <a:stretch/>
        </p:blipFill>
        <p:spPr>
          <a:xfrm>
            <a:off x="-112889" y="45436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26867" y="257396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83" t="67490" r="47534" b="15863"/>
          <a:stretch/>
        </p:blipFill>
        <p:spPr>
          <a:xfrm>
            <a:off x="0" y="681767"/>
            <a:ext cx="5234939" cy="2335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78" t="66973" r="16175" b="15800"/>
          <a:stretch/>
        </p:blipFill>
        <p:spPr>
          <a:xfrm>
            <a:off x="4630993" y="644472"/>
            <a:ext cx="4586749" cy="2260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28" t="7108" r="50250" b="75264"/>
          <a:stretch/>
        </p:blipFill>
        <p:spPr>
          <a:xfrm>
            <a:off x="567559" y="2980325"/>
            <a:ext cx="4137176" cy="2163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30" t="7726" r="12671" b="75457"/>
          <a:stretch/>
        </p:blipFill>
        <p:spPr>
          <a:xfrm>
            <a:off x="4704735" y="3016735"/>
            <a:ext cx="4439265" cy="21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181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954521b-b4ab-4ce3-8aa8-8bfa99a4c36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1710</TotalTime>
  <Words>368</Words>
  <Application>Microsoft Office PowerPoint</Application>
  <PresentationFormat>On-screen Show (16:9)</PresentationFormat>
  <Paragraphs>47</Paragraphs>
  <Slides>28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76</cp:revision>
  <dcterms:created xsi:type="dcterms:W3CDTF">2017-03-04T06:55:50Z</dcterms:created>
  <dcterms:modified xsi:type="dcterms:W3CDTF">2025-03-28T03:56:13Z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