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70" r:id="rId4"/>
    <p:sldId id="272" r:id="rId5"/>
    <p:sldId id="274" r:id="rId6"/>
    <p:sldId id="276" r:id="rId7"/>
    <p:sldId id="261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44" y="4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SỐ 1 HOÀI HẢO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4343401"/>
            <a:ext cx="14401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CÁC SỐ CÓ NĂM CHỮ SỐ. SỐ 100 000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11FC1B-6FC9-6275-7810-F60B0D1C4D1C}"/>
              </a:ext>
            </a:extLst>
          </p:cNvPr>
          <p:cNvSpPr txBox="1"/>
          <p:nvPr/>
        </p:nvSpPr>
        <p:spPr>
          <a:xfrm>
            <a:off x="4070278" y="6927060"/>
            <a:ext cx="8136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Hai,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ngày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10 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tháng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3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3741369" cy="992290"/>
            <a:chOff x="4539228" y="172432"/>
            <a:chExt cx="3678241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218" y="1651865"/>
            <a:ext cx="10061069" cy="50550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32919" y="7086600"/>
            <a:ext cx="1211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12 324.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FCF7C-D558-A6C4-55D8-5F2EF84B3B6F}"/>
              </a:ext>
            </a:extLst>
          </p:cNvPr>
          <p:cNvSpPr txBox="1"/>
          <p:nvPr/>
        </p:nvSpPr>
        <p:spPr>
          <a:xfrm>
            <a:off x="4263447" y="111472"/>
            <a:ext cx="8136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Hai,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ngày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10 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tháng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3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1412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3741369" cy="992290"/>
            <a:chOff x="4539228" y="172432"/>
            <a:chExt cx="3678241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5407336" cy="681454"/>
            <a:chOff x="1470819" y="1943100"/>
            <a:chExt cx="5407336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475963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8C31422A-2D0D-4E35-9808-5C37630F5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99635"/>
              </p:ext>
            </p:extLst>
          </p:nvPr>
        </p:nvGraphicFramePr>
        <p:xfrm>
          <a:off x="186059" y="2456596"/>
          <a:ext cx="15874988" cy="5392004"/>
        </p:xfrm>
        <a:graphic>
          <a:graphicData uri="http://schemas.openxmlformats.org/drawingml/2006/table">
            <a:tbl>
              <a:tblPr/>
              <a:tblGrid>
                <a:gridCol w="1514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9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7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2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90 056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1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87516" y="4222594"/>
            <a:ext cx="14879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57 465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1178" y="4216416"/>
            <a:ext cx="655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4335" y="5414803"/>
            <a:ext cx="655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949" y="670560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963" y="5409558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44427" y="5409558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76781" y="5411272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5609" y="540956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5325" y="5409559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3411" y="6764054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2704" y="6781319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84982" y="679906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17260" y="679906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03771" y="6764054"/>
            <a:ext cx="14146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50 602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199CBE-3075-E192-BA0D-A2CEF24C2098}"/>
              </a:ext>
            </a:extLst>
          </p:cNvPr>
          <p:cNvSpPr txBox="1"/>
          <p:nvPr/>
        </p:nvSpPr>
        <p:spPr>
          <a:xfrm>
            <a:off x="4263447" y="46128"/>
            <a:ext cx="8136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Hai,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ngày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10 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tháng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3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8108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3741370" cy="992290"/>
            <a:chOff x="4539228" y="172432"/>
            <a:chExt cx="3678241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2824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72" y="2895600"/>
            <a:ext cx="13676653" cy="2590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143304" y="4191000"/>
            <a:ext cx="16598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36 529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81319" y="41910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36 528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779826" y="41910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7B3B80-D338-3088-5D50-1A1BA202BA03}"/>
              </a:ext>
            </a:extLst>
          </p:cNvPr>
          <p:cNvSpPr txBox="1"/>
          <p:nvPr/>
        </p:nvSpPr>
        <p:spPr>
          <a:xfrm>
            <a:off x="4263447" y="93137"/>
            <a:ext cx="8136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Hai,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ngày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10 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tháng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3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815856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3741369" cy="992290"/>
            <a:chOff x="4539228" y="172432"/>
            <a:chExt cx="3678241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7753684" cy="681454"/>
            <a:chOff x="1470819" y="1943100"/>
            <a:chExt cx="775368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8542" y="2628646"/>
            <a:ext cx="11214112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56412" y="5467201"/>
            <a:ext cx="11508614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546" y="1892640"/>
            <a:ext cx="3352800" cy="2476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686" y="5181600"/>
            <a:ext cx="3352800" cy="24553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13085112" y="5475439"/>
            <a:ext cx="2392682" cy="6287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081919" y="6500485"/>
            <a:ext cx="1066800" cy="2286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1919" y="6437357"/>
            <a:ext cx="12261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32 043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73896" y="5038426"/>
            <a:ext cx="30143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8FF7D4-17DF-0D2E-8D23-A83F172BC1D4}"/>
              </a:ext>
            </a:extLst>
          </p:cNvPr>
          <p:cNvSpPr txBox="1"/>
          <p:nvPr/>
        </p:nvSpPr>
        <p:spPr>
          <a:xfrm>
            <a:off x="4055511" y="-18751"/>
            <a:ext cx="8136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Hai,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ngày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10 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tháng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3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570955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3741370" cy="992290"/>
            <a:chOff x="4539228" y="172432"/>
            <a:chExt cx="3678241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7753684" cy="681454"/>
            <a:chOff x="1470819" y="1943100"/>
            <a:chExt cx="775368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7919" y="2539135"/>
            <a:ext cx="11061712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519" y="5680853"/>
            <a:ext cx="1150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7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681" y="5104268"/>
            <a:ext cx="3352800" cy="24765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054091" y="6328223"/>
            <a:ext cx="12261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631" y="1931827"/>
            <a:ext cx="3352800" cy="2476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667311" y="3268723"/>
            <a:ext cx="1027670" cy="2420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606681" y="2215148"/>
            <a:ext cx="2330827" cy="647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3173649" y="5387785"/>
            <a:ext cx="2368782" cy="637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081919" y="6308830"/>
            <a:ext cx="11982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637814" y="3196294"/>
            <a:ext cx="114299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66 401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481719" y="2128481"/>
            <a:ext cx="29357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835646" y="5265354"/>
            <a:ext cx="28948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2EE26-13AA-FF74-EA74-B61C84C49FE2}"/>
              </a:ext>
            </a:extLst>
          </p:cNvPr>
          <p:cNvSpPr txBox="1"/>
          <p:nvPr/>
        </p:nvSpPr>
        <p:spPr>
          <a:xfrm>
            <a:off x="4263447" y="110257"/>
            <a:ext cx="8136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Hai,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ngày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10 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tháng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3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27321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9" grpId="0" animBg="1"/>
      <p:bldP spid="30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3741370" cy="992290"/>
            <a:chOff x="4539228" y="172432"/>
            <a:chExt cx="3678241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32719" y="1752600"/>
            <a:ext cx="14135101" cy="681454"/>
            <a:chOff x="1470819" y="1943100"/>
            <a:chExt cx="1413510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8519" y="1756946"/>
            <a:ext cx="6800260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53" y="2347784"/>
            <a:ext cx="13563600" cy="5133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5" y="6615113"/>
            <a:ext cx="3028336" cy="106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016" y="6615113"/>
            <a:ext cx="3368337" cy="10048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678" y="6687323"/>
            <a:ext cx="2965351" cy="994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6799" y="6752195"/>
            <a:ext cx="2656338" cy="9297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68840CA-ECEB-FAC4-F6ED-4D2EB2B7A902}"/>
              </a:ext>
            </a:extLst>
          </p:cNvPr>
          <p:cNvSpPr txBox="1"/>
          <p:nvPr/>
        </p:nvSpPr>
        <p:spPr>
          <a:xfrm>
            <a:off x="4082779" y="73837"/>
            <a:ext cx="8136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Hai,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ngày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10 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tháng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3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466</Words>
  <Application>Microsoft Office PowerPoint</Application>
  <PresentationFormat>Custom</PresentationFormat>
  <Paragraphs>96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130</cp:revision>
  <dcterms:created xsi:type="dcterms:W3CDTF">2022-07-10T01:37:20Z</dcterms:created>
  <dcterms:modified xsi:type="dcterms:W3CDTF">2025-03-27T07:25:58Z</dcterms:modified>
</cp:coreProperties>
</file>