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44" r:id="rId4"/>
    <p:sldMasterId id="2147483756" r:id="rId5"/>
    <p:sldMasterId id="2147483768" r:id="rId6"/>
    <p:sldMasterId id="2147483780" r:id="rId7"/>
    <p:sldMasterId id="2147483793" r:id="rId8"/>
    <p:sldMasterId id="2147483808" r:id="rId9"/>
    <p:sldMasterId id="2147483836" r:id="rId10"/>
    <p:sldMasterId id="2147483851" r:id="rId11"/>
    <p:sldMasterId id="2147483864" r:id="rId12"/>
    <p:sldMasterId id="2147483891" r:id="rId13"/>
    <p:sldMasterId id="2147483906" r:id="rId14"/>
  </p:sldMasterIdLst>
  <p:notesMasterIdLst>
    <p:notesMasterId r:id="rId52"/>
  </p:notesMasterIdLst>
  <p:sldIdLst>
    <p:sldId id="312" r:id="rId15"/>
    <p:sldId id="372" r:id="rId16"/>
    <p:sldId id="373" r:id="rId17"/>
    <p:sldId id="374" r:id="rId18"/>
    <p:sldId id="375" r:id="rId19"/>
    <p:sldId id="398" r:id="rId20"/>
    <p:sldId id="399" r:id="rId21"/>
    <p:sldId id="377" r:id="rId22"/>
    <p:sldId id="381" r:id="rId23"/>
    <p:sldId id="397" r:id="rId24"/>
    <p:sldId id="385" r:id="rId25"/>
    <p:sldId id="379" r:id="rId26"/>
    <p:sldId id="402" r:id="rId27"/>
    <p:sldId id="366" r:id="rId28"/>
    <p:sldId id="367" r:id="rId29"/>
    <p:sldId id="368" r:id="rId30"/>
    <p:sldId id="370" r:id="rId31"/>
    <p:sldId id="371" r:id="rId32"/>
    <p:sldId id="288" r:id="rId33"/>
    <p:sldId id="383" r:id="rId34"/>
    <p:sldId id="400" r:id="rId35"/>
    <p:sldId id="386" r:id="rId36"/>
    <p:sldId id="396" r:id="rId37"/>
    <p:sldId id="326" r:id="rId38"/>
    <p:sldId id="390" r:id="rId39"/>
    <p:sldId id="388" r:id="rId40"/>
    <p:sldId id="391" r:id="rId41"/>
    <p:sldId id="401" r:id="rId42"/>
    <p:sldId id="393" r:id="rId43"/>
    <p:sldId id="347" r:id="rId44"/>
    <p:sldId id="327" r:id="rId45"/>
    <p:sldId id="348" r:id="rId46"/>
    <p:sldId id="340" r:id="rId47"/>
    <p:sldId id="323" r:id="rId48"/>
    <p:sldId id="319" r:id="rId49"/>
    <p:sldId id="349" r:id="rId50"/>
    <p:sldId id="309" r:id="rId51"/>
  </p:sldIdLst>
  <p:sldSz cx="12344400" cy="7772400"/>
  <p:notesSz cx="6858000" cy="9144000"/>
  <p:defaultTextStyle>
    <a:defPPr>
      <a:defRPr lang="en-US"/>
    </a:defPPr>
    <a:lvl1pPr marL="0" algn="l" defTabSz="1144674" rtl="0" eaLnBrk="1" latinLnBrk="0" hangingPunct="1">
      <a:defRPr sz="2300" kern="1200">
        <a:solidFill>
          <a:schemeClr val="tx1"/>
        </a:solidFill>
        <a:latin typeface="+mn-lt"/>
        <a:ea typeface="+mn-ea"/>
        <a:cs typeface="+mn-cs"/>
      </a:defRPr>
    </a:lvl1pPr>
    <a:lvl2pPr marL="572335" algn="l" defTabSz="1144674" rtl="0" eaLnBrk="1" latinLnBrk="0" hangingPunct="1">
      <a:defRPr sz="2300" kern="1200">
        <a:solidFill>
          <a:schemeClr val="tx1"/>
        </a:solidFill>
        <a:latin typeface="+mn-lt"/>
        <a:ea typeface="+mn-ea"/>
        <a:cs typeface="+mn-cs"/>
      </a:defRPr>
    </a:lvl2pPr>
    <a:lvl3pPr marL="1144674" algn="l" defTabSz="1144674" rtl="0" eaLnBrk="1" latinLnBrk="0" hangingPunct="1">
      <a:defRPr sz="2300" kern="1200">
        <a:solidFill>
          <a:schemeClr val="tx1"/>
        </a:solidFill>
        <a:latin typeface="+mn-lt"/>
        <a:ea typeface="+mn-ea"/>
        <a:cs typeface="+mn-cs"/>
      </a:defRPr>
    </a:lvl3pPr>
    <a:lvl4pPr marL="1717020" algn="l" defTabSz="1144674" rtl="0" eaLnBrk="1" latinLnBrk="0" hangingPunct="1">
      <a:defRPr sz="2300" kern="1200">
        <a:solidFill>
          <a:schemeClr val="tx1"/>
        </a:solidFill>
        <a:latin typeface="+mn-lt"/>
        <a:ea typeface="+mn-ea"/>
        <a:cs typeface="+mn-cs"/>
      </a:defRPr>
    </a:lvl4pPr>
    <a:lvl5pPr marL="2289356" algn="l" defTabSz="1144674" rtl="0" eaLnBrk="1" latinLnBrk="0" hangingPunct="1">
      <a:defRPr sz="2300" kern="1200">
        <a:solidFill>
          <a:schemeClr val="tx1"/>
        </a:solidFill>
        <a:latin typeface="+mn-lt"/>
        <a:ea typeface="+mn-ea"/>
        <a:cs typeface="+mn-cs"/>
      </a:defRPr>
    </a:lvl5pPr>
    <a:lvl6pPr marL="2861699" algn="l" defTabSz="1144674" rtl="0" eaLnBrk="1" latinLnBrk="0" hangingPunct="1">
      <a:defRPr sz="2300" kern="1200">
        <a:solidFill>
          <a:schemeClr val="tx1"/>
        </a:solidFill>
        <a:latin typeface="+mn-lt"/>
        <a:ea typeface="+mn-ea"/>
        <a:cs typeface="+mn-cs"/>
      </a:defRPr>
    </a:lvl6pPr>
    <a:lvl7pPr marL="3434040" algn="l" defTabSz="1144674" rtl="0" eaLnBrk="1" latinLnBrk="0" hangingPunct="1">
      <a:defRPr sz="2300" kern="1200">
        <a:solidFill>
          <a:schemeClr val="tx1"/>
        </a:solidFill>
        <a:latin typeface="+mn-lt"/>
        <a:ea typeface="+mn-ea"/>
        <a:cs typeface="+mn-cs"/>
      </a:defRPr>
    </a:lvl7pPr>
    <a:lvl8pPr marL="4006376" algn="l" defTabSz="1144674" rtl="0" eaLnBrk="1" latinLnBrk="0" hangingPunct="1">
      <a:defRPr sz="2300" kern="1200">
        <a:solidFill>
          <a:schemeClr val="tx1"/>
        </a:solidFill>
        <a:latin typeface="+mn-lt"/>
        <a:ea typeface="+mn-ea"/>
        <a:cs typeface="+mn-cs"/>
      </a:defRPr>
    </a:lvl8pPr>
    <a:lvl9pPr marL="4578723" algn="l" defTabSz="1144674"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373" autoAdjust="0"/>
  </p:normalViewPr>
  <p:slideViewPr>
    <p:cSldViewPr snapToGrid="0">
      <p:cViewPr varScale="1">
        <p:scale>
          <a:sx n="53" d="100"/>
          <a:sy n="53" d="100"/>
        </p:scale>
        <p:origin x="1392" y="-1212"/>
      </p:cViewPr>
      <p:guideLst>
        <p:guide orient="horz" pos="2448"/>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B56EB-073B-4547-98D0-5FE8B272383E}" type="datetimeFigureOut">
              <a:rPr lang="en-US" smtClean="0"/>
              <a:t>20/3/2025</a:t>
            </a:fld>
            <a:endParaRPr lang="en-US"/>
          </a:p>
        </p:txBody>
      </p:sp>
      <p:sp>
        <p:nvSpPr>
          <p:cNvPr id="4" name="Slide Image Placeholder 3"/>
          <p:cNvSpPr>
            <a:spLocks noGrp="1" noRot="1" noChangeAspect="1"/>
          </p:cNvSpPr>
          <p:nvPr>
            <p:ph type="sldImg" idx="2"/>
          </p:nvPr>
        </p:nvSpPr>
        <p:spPr>
          <a:xfrm>
            <a:off x="977900" y="1143000"/>
            <a:ext cx="49022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3D34F-4067-4DCA-B654-B9C5E02BD9A4}" type="slidenum">
              <a:rPr lang="en-US" smtClean="0"/>
              <a:t>‹#›</a:t>
            </a:fld>
            <a:endParaRPr lang="en-US"/>
          </a:p>
        </p:txBody>
      </p:sp>
    </p:spTree>
    <p:extLst>
      <p:ext uri="{BB962C8B-B14F-4D97-AF65-F5344CB8AC3E}">
        <p14:creationId xmlns:p14="http://schemas.microsoft.com/office/powerpoint/2010/main" val="3956443437"/>
      </p:ext>
    </p:extLst>
  </p:cSld>
  <p:clrMap bg1="lt1" tx1="dk1" bg2="lt2" tx2="dk2" accent1="accent1" accent2="accent2" accent3="accent3" accent4="accent4" accent5="accent5" accent6="accent6" hlink="hlink" folHlink="folHlink"/>
  <p:notesStyle>
    <a:lvl1pPr marL="0" algn="l" defTabSz="910572" rtl="0" eaLnBrk="1" latinLnBrk="0" hangingPunct="1">
      <a:defRPr sz="1300" kern="1200">
        <a:solidFill>
          <a:schemeClr val="tx1"/>
        </a:solidFill>
        <a:latin typeface="+mn-lt"/>
        <a:ea typeface="+mn-ea"/>
        <a:cs typeface="+mn-cs"/>
      </a:defRPr>
    </a:lvl1pPr>
    <a:lvl2pPr marL="455293" algn="l" defTabSz="910572" rtl="0" eaLnBrk="1" latinLnBrk="0" hangingPunct="1">
      <a:defRPr sz="1300" kern="1200">
        <a:solidFill>
          <a:schemeClr val="tx1"/>
        </a:solidFill>
        <a:latin typeface="+mn-lt"/>
        <a:ea typeface="+mn-ea"/>
        <a:cs typeface="+mn-cs"/>
      </a:defRPr>
    </a:lvl2pPr>
    <a:lvl3pPr marL="910572" algn="l" defTabSz="910572" rtl="0" eaLnBrk="1" latinLnBrk="0" hangingPunct="1">
      <a:defRPr sz="1300" kern="1200">
        <a:solidFill>
          <a:schemeClr val="tx1"/>
        </a:solidFill>
        <a:latin typeface="+mn-lt"/>
        <a:ea typeface="+mn-ea"/>
        <a:cs typeface="+mn-cs"/>
      </a:defRPr>
    </a:lvl3pPr>
    <a:lvl4pPr marL="1365866" algn="l" defTabSz="910572" rtl="0" eaLnBrk="1" latinLnBrk="0" hangingPunct="1">
      <a:defRPr sz="1300" kern="1200">
        <a:solidFill>
          <a:schemeClr val="tx1"/>
        </a:solidFill>
        <a:latin typeface="+mn-lt"/>
        <a:ea typeface="+mn-ea"/>
        <a:cs typeface="+mn-cs"/>
      </a:defRPr>
    </a:lvl4pPr>
    <a:lvl5pPr marL="1821139" algn="l" defTabSz="910572" rtl="0" eaLnBrk="1" latinLnBrk="0" hangingPunct="1">
      <a:defRPr sz="1300" kern="1200">
        <a:solidFill>
          <a:schemeClr val="tx1"/>
        </a:solidFill>
        <a:latin typeface="+mn-lt"/>
        <a:ea typeface="+mn-ea"/>
        <a:cs typeface="+mn-cs"/>
      </a:defRPr>
    </a:lvl5pPr>
    <a:lvl6pPr marL="2276431" algn="l" defTabSz="910572" rtl="0" eaLnBrk="1" latinLnBrk="0" hangingPunct="1">
      <a:defRPr sz="1300" kern="1200">
        <a:solidFill>
          <a:schemeClr val="tx1"/>
        </a:solidFill>
        <a:latin typeface="+mn-lt"/>
        <a:ea typeface="+mn-ea"/>
        <a:cs typeface="+mn-cs"/>
      </a:defRPr>
    </a:lvl6pPr>
    <a:lvl7pPr marL="2731710" algn="l" defTabSz="910572" rtl="0" eaLnBrk="1" latinLnBrk="0" hangingPunct="1">
      <a:defRPr sz="1300" kern="1200">
        <a:solidFill>
          <a:schemeClr val="tx1"/>
        </a:solidFill>
        <a:latin typeface="+mn-lt"/>
        <a:ea typeface="+mn-ea"/>
        <a:cs typeface="+mn-cs"/>
      </a:defRPr>
    </a:lvl7pPr>
    <a:lvl8pPr marL="3187002" algn="l" defTabSz="910572" rtl="0" eaLnBrk="1" latinLnBrk="0" hangingPunct="1">
      <a:defRPr sz="1300" kern="1200">
        <a:solidFill>
          <a:schemeClr val="tx1"/>
        </a:solidFill>
        <a:latin typeface="+mn-lt"/>
        <a:ea typeface="+mn-ea"/>
        <a:cs typeface="+mn-cs"/>
      </a:defRPr>
    </a:lvl8pPr>
    <a:lvl9pPr marL="3642290" algn="l" defTabSz="91057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1143000"/>
            <a:ext cx="4902200" cy="3086100"/>
          </a:xfrm>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1783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1143000"/>
            <a:ext cx="49022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0200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1143000"/>
            <a:ext cx="49022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1419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1143000"/>
            <a:ext cx="49022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180C20-9FDB-4683-AAD3-AAC434289CD4}"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96730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1143000"/>
            <a:ext cx="49022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D70F1A-DAFA-4FE7-BA50-A281CAA45B21}" type="slidenum">
              <a:rPr lang="en-GB" smtClean="0"/>
              <a:t>34</a:t>
            </a:fld>
            <a:endParaRPr lang="en-GB"/>
          </a:p>
        </p:txBody>
      </p:sp>
    </p:spTree>
    <p:extLst>
      <p:ext uri="{BB962C8B-B14F-4D97-AF65-F5344CB8AC3E}">
        <p14:creationId xmlns:p14="http://schemas.microsoft.com/office/powerpoint/2010/main" val="2404219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1272011"/>
            <a:ext cx="10492740" cy="2705947"/>
          </a:xfrm>
        </p:spPr>
        <p:txBody>
          <a:bodyPr anchor="b"/>
          <a:lstStyle>
            <a:lvl1pPr algn="ctr">
              <a:defRPr sz="7500"/>
            </a:lvl1pPr>
          </a:lstStyle>
          <a:p>
            <a:r>
              <a:rPr lang="en-US"/>
              <a:t>Click to edit Master title style</a:t>
            </a:r>
            <a:endParaRPr lang="en-US" dirty="0"/>
          </a:p>
        </p:txBody>
      </p:sp>
      <p:sp>
        <p:nvSpPr>
          <p:cNvPr id="3" name="Subtitle 2"/>
          <p:cNvSpPr>
            <a:spLocks noGrp="1"/>
          </p:cNvSpPr>
          <p:nvPr>
            <p:ph type="subTitle" idx="1"/>
          </p:nvPr>
        </p:nvSpPr>
        <p:spPr>
          <a:xfrm>
            <a:off x="1543050" y="4082311"/>
            <a:ext cx="9258300" cy="1876530"/>
          </a:xfrm>
        </p:spPr>
        <p:txBody>
          <a:bodyPr/>
          <a:lstStyle>
            <a:lvl1pPr marL="0" indent="0" algn="ctr">
              <a:buNone/>
              <a:defRPr sz="3000"/>
            </a:lvl1pPr>
            <a:lvl2pPr marL="572335" indent="0" algn="ctr">
              <a:buNone/>
              <a:defRPr sz="2500"/>
            </a:lvl2pPr>
            <a:lvl3pPr marL="1144674" indent="0" algn="ctr">
              <a:buNone/>
              <a:defRPr sz="2300"/>
            </a:lvl3pPr>
            <a:lvl4pPr marL="1717020" indent="0" algn="ctr">
              <a:buNone/>
              <a:defRPr sz="2000"/>
            </a:lvl4pPr>
            <a:lvl5pPr marL="2289356" indent="0" algn="ctr">
              <a:buNone/>
              <a:defRPr sz="2000"/>
            </a:lvl5pPr>
            <a:lvl6pPr marL="2861699" indent="0" algn="ctr">
              <a:buNone/>
              <a:defRPr sz="2000"/>
            </a:lvl6pPr>
            <a:lvl7pPr marL="3434040" indent="0" algn="ctr">
              <a:buNone/>
              <a:defRPr sz="2000"/>
            </a:lvl7pPr>
            <a:lvl8pPr marL="4006376" indent="0" algn="ctr">
              <a:buNone/>
              <a:defRPr sz="2000"/>
            </a:lvl8pPr>
            <a:lvl9pPr marL="4578723"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C8B9C1-1862-4FFC-A527-3308E549BC7F}"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276921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C8B9C1-1862-4FFC-A527-3308E549BC7F}"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6968967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207" tIns="48104" rIns="96207" bIns="48104" anchor="b"/>
          <a:lstStyle>
            <a:lvl1pPr>
              <a:defRPr sz="3400"/>
            </a:lvl1pPr>
          </a:lstStyle>
          <a:p>
            <a:r>
              <a:rPr lang="zh-CN" altLang="en-US"/>
              <a:t>单击此处编辑母版标题样式</a:t>
            </a:r>
          </a:p>
        </p:txBody>
      </p:sp>
      <p:sp>
        <p:nvSpPr>
          <p:cNvPr id="3" name="内容占位符 2"/>
          <p:cNvSpPr>
            <a:spLocks noGrp="1"/>
          </p:cNvSpPr>
          <p:nvPr>
            <p:ph idx="1"/>
          </p:nvPr>
        </p:nvSpPr>
        <p:spPr>
          <a:xfrm>
            <a:off x="5248010" y="1119084"/>
            <a:ext cx="6249353" cy="5523442"/>
          </a:xfrm>
          <a:prstGeom prst="rect">
            <a:avLst/>
          </a:prstGeom>
        </p:spPr>
        <p:txBody>
          <a:bodyPr lIns="96207" tIns="48104" rIns="96207" bIns="48104"/>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50300" y="2331722"/>
            <a:ext cx="3981390" cy="4319800"/>
          </a:xfrm>
          <a:prstGeom prst="rect">
            <a:avLst/>
          </a:prstGeom>
        </p:spPr>
        <p:txBody>
          <a:bodyPr lIns="96207" tIns="48104" rIns="96207" bIns="48104"/>
          <a:lstStyle>
            <a:lvl1pPr marL="0" indent="0">
              <a:buNone/>
              <a:defRPr sz="1700"/>
            </a:lvl1pPr>
            <a:lvl2pPr marL="481016" indent="0">
              <a:buNone/>
              <a:defRPr sz="1500"/>
            </a:lvl2pPr>
            <a:lvl3pPr marL="962022" indent="0">
              <a:buNone/>
              <a:defRPr sz="1300"/>
            </a:lvl3pPr>
            <a:lvl4pPr marL="1443055" indent="0">
              <a:buNone/>
              <a:defRPr sz="1100"/>
            </a:lvl4pPr>
            <a:lvl5pPr marL="1924076" indent="0">
              <a:buNone/>
              <a:defRPr sz="1100"/>
            </a:lvl5pPr>
            <a:lvl6pPr marL="2405086" indent="0">
              <a:buNone/>
              <a:defRPr sz="1100"/>
            </a:lvl6pPr>
            <a:lvl7pPr marL="2886105" indent="0">
              <a:buNone/>
              <a:defRPr sz="1100"/>
            </a:lvl7pPr>
            <a:lvl8pPr marL="3367125" indent="0">
              <a:buNone/>
              <a:defRPr sz="1100"/>
            </a:lvl8pPr>
            <a:lvl9pPr marL="3848146"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107295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207" tIns="48104" rIns="96207" bIns="48104" anchor="b"/>
          <a:lstStyle>
            <a:lvl1pPr>
              <a:defRPr sz="3400"/>
            </a:lvl1pPr>
          </a:lstStyle>
          <a:p>
            <a:r>
              <a:rPr lang="zh-CN" altLang="en-US"/>
              <a:t>单击此处编辑母版标题样式</a:t>
            </a:r>
          </a:p>
        </p:txBody>
      </p:sp>
      <p:sp>
        <p:nvSpPr>
          <p:cNvPr id="3" name="图片占位符 2"/>
          <p:cNvSpPr>
            <a:spLocks noGrp="1"/>
          </p:cNvSpPr>
          <p:nvPr>
            <p:ph type="pic" idx="1"/>
          </p:nvPr>
        </p:nvSpPr>
        <p:spPr>
          <a:xfrm>
            <a:off x="5248010" y="1119084"/>
            <a:ext cx="6249353" cy="5523442"/>
          </a:xfrm>
          <a:prstGeom prst="rect">
            <a:avLst/>
          </a:prstGeom>
        </p:spPr>
        <p:txBody>
          <a:bodyPr lIns="96207" tIns="48104" rIns="96207" bIns="48104"/>
          <a:lstStyle>
            <a:lvl1pPr marL="0" indent="0">
              <a:buNone/>
              <a:defRPr sz="3400"/>
            </a:lvl1pPr>
            <a:lvl2pPr marL="481016" indent="0">
              <a:buNone/>
              <a:defRPr sz="3000"/>
            </a:lvl2pPr>
            <a:lvl3pPr marL="962022" indent="0">
              <a:buNone/>
              <a:defRPr sz="2500"/>
            </a:lvl3pPr>
            <a:lvl4pPr marL="1443055" indent="0">
              <a:buNone/>
              <a:defRPr sz="2100"/>
            </a:lvl4pPr>
            <a:lvl5pPr marL="1924076" indent="0">
              <a:buNone/>
              <a:defRPr sz="2100"/>
            </a:lvl5pPr>
            <a:lvl6pPr marL="2405086" indent="0">
              <a:buNone/>
              <a:defRPr sz="2100"/>
            </a:lvl6pPr>
            <a:lvl7pPr marL="2886105" indent="0">
              <a:buNone/>
              <a:defRPr sz="2100"/>
            </a:lvl7pPr>
            <a:lvl8pPr marL="3367125" indent="0">
              <a:buNone/>
              <a:defRPr sz="2100"/>
            </a:lvl8pPr>
            <a:lvl9pPr marL="3848146" indent="0">
              <a:buNone/>
              <a:defRPr sz="2100"/>
            </a:lvl9pPr>
          </a:lstStyle>
          <a:p>
            <a:endParaRPr lang="zh-CN" altLang="en-US"/>
          </a:p>
        </p:txBody>
      </p:sp>
      <p:sp>
        <p:nvSpPr>
          <p:cNvPr id="4" name="文本占位符 3"/>
          <p:cNvSpPr>
            <a:spLocks noGrp="1"/>
          </p:cNvSpPr>
          <p:nvPr>
            <p:ph type="body" sz="half" idx="2"/>
          </p:nvPr>
        </p:nvSpPr>
        <p:spPr>
          <a:xfrm>
            <a:off x="850300" y="2331722"/>
            <a:ext cx="3981390" cy="4319800"/>
          </a:xfrm>
          <a:prstGeom prst="rect">
            <a:avLst/>
          </a:prstGeom>
        </p:spPr>
        <p:txBody>
          <a:bodyPr lIns="96207" tIns="48104" rIns="96207" bIns="48104"/>
          <a:lstStyle>
            <a:lvl1pPr marL="0" indent="0">
              <a:buNone/>
              <a:defRPr sz="1700"/>
            </a:lvl1pPr>
            <a:lvl2pPr marL="481016" indent="0">
              <a:buNone/>
              <a:defRPr sz="1500"/>
            </a:lvl2pPr>
            <a:lvl3pPr marL="962022" indent="0">
              <a:buNone/>
              <a:defRPr sz="1300"/>
            </a:lvl3pPr>
            <a:lvl4pPr marL="1443055" indent="0">
              <a:buNone/>
              <a:defRPr sz="1100"/>
            </a:lvl4pPr>
            <a:lvl5pPr marL="1924076" indent="0">
              <a:buNone/>
              <a:defRPr sz="1100"/>
            </a:lvl5pPr>
            <a:lvl6pPr marL="2405086" indent="0">
              <a:buNone/>
              <a:defRPr sz="1100"/>
            </a:lvl6pPr>
            <a:lvl7pPr marL="2886105" indent="0">
              <a:buNone/>
              <a:defRPr sz="1100"/>
            </a:lvl7pPr>
            <a:lvl8pPr marL="3367125" indent="0">
              <a:buNone/>
              <a:defRPr sz="1100"/>
            </a:lvl8pPr>
            <a:lvl9pPr marL="3848146"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199939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07" tIns="48104" rIns="96207" bIns="48104"/>
          <a:lstStyle/>
          <a:p>
            <a:r>
              <a:rPr lang="zh-CN" altLang="en-US"/>
              <a:t>单击此处编辑母版标题样式</a:t>
            </a:r>
          </a:p>
        </p:txBody>
      </p:sp>
      <p:sp>
        <p:nvSpPr>
          <p:cNvPr id="3" name="竖排文字占位符 2"/>
          <p:cNvSpPr>
            <a:spLocks noGrp="1"/>
          </p:cNvSpPr>
          <p:nvPr>
            <p:ph type="body" orient="vert" idx="1"/>
          </p:nvPr>
        </p:nvSpPr>
        <p:spPr>
          <a:xfrm>
            <a:off x="848718" y="2069044"/>
            <a:ext cx="10647045" cy="4931516"/>
          </a:xfrm>
          <a:prstGeom prst="rect">
            <a:avLst/>
          </a:prstGeom>
        </p:spPr>
        <p:txBody>
          <a:bodyPr vert="eaVert"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277669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4012" y="413808"/>
            <a:ext cx="2661761" cy="6586750"/>
          </a:xfrm>
          <a:prstGeom prst="rect">
            <a:avLst/>
          </a:prstGeom>
        </p:spPr>
        <p:txBody>
          <a:bodyPr vert="eaVert" lIns="96207" tIns="48104" rIns="96207" bIns="48104"/>
          <a:lstStyle/>
          <a:p>
            <a:r>
              <a:rPr lang="zh-CN" altLang="en-US"/>
              <a:t>单击此处编辑母版标题样式</a:t>
            </a:r>
          </a:p>
        </p:txBody>
      </p:sp>
      <p:sp>
        <p:nvSpPr>
          <p:cNvPr id="3" name="竖排文字占位符 2"/>
          <p:cNvSpPr>
            <a:spLocks noGrp="1"/>
          </p:cNvSpPr>
          <p:nvPr>
            <p:ph type="body" orient="vert" idx="1"/>
          </p:nvPr>
        </p:nvSpPr>
        <p:spPr>
          <a:xfrm>
            <a:off x="848728" y="413808"/>
            <a:ext cx="7830979" cy="6586750"/>
          </a:xfrm>
          <a:prstGeom prst="rect">
            <a:avLst/>
          </a:prstGeom>
        </p:spPr>
        <p:txBody>
          <a:bodyPr vert="eaVert"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533083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29636" y="-1014731"/>
            <a:ext cx="15727212" cy="13348639"/>
          </a:xfrm>
          <a:prstGeom prst="rect">
            <a:avLst/>
          </a:prstGeom>
        </p:spPr>
      </p:pic>
    </p:spTree>
    <p:extLst>
      <p:ext uri="{BB962C8B-B14F-4D97-AF65-F5344CB8AC3E}">
        <p14:creationId xmlns:p14="http://schemas.microsoft.com/office/powerpoint/2010/main" val="11088303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53210" y="-1036304"/>
            <a:ext cx="14250819" cy="9089391"/>
          </a:xfrm>
          <a:prstGeom prst="rect">
            <a:avLst/>
          </a:prstGeom>
        </p:spPr>
      </p:pic>
    </p:spTree>
    <p:extLst>
      <p:ext uri="{BB962C8B-B14F-4D97-AF65-F5344CB8AC3E}">
        <p14:creationId xmlns:p14="http://schemas.microsoft.com/office/powerpoint/2010/main" val="3563818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47308" y="-993113"/>
            <a:ext cx="15687009" cy="13098455"/>
          </a:xfrm>
          <a:prstGeom prst="rect">
            <a:avLst/>
          </a:prstGeom>
        </p:spPr>
      </p:pic>
    </p:spTree>
    <p:extLst>
      <p:ext uri="{BB962C8B-B14F-4D97-AF65-F5344CB8AC3E}">
        <p14:creationId xmlns:p14="http://schemas.microsoft.com/office/powerpoint/2010/main" val="16727712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2" y="11"/>
            <a:ext cx="14234636" cy="12287931"/>
          </a:xfrm>
          <a:prstGeom prst="rect">
            <a:avLst/>
          </a:prstGeom>
        </p:spPr>
      </p:pic>
    </p:spTree>
    <p:extLst>
      <p:ext uri="{BB962C8B-B14F-4D97-AF65-F5344CB8AC3E}">
        <p14:creationId xmlns:p14="http://schemas.microsoft.com/office/powerpoint/2010/main" val="34980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48" tIns="48124" rIns="96248" bIns="48124"/>
          <a:lstStyle/>
          <a:p>
            <a:r>
              <a:rPr lang="zh-CN" altLang="en-US"/>
              <a:t>单击此处编辑母版标题样式</a:t>
            </a:r>
          </a:p>
        </p:txBody>
      </p:sp>
      <p:sp>
        <p:nvSpPr>
          <p:cNvPr id="3" name="内容占位符 2"/>
          <p:cNvSpPr>
            <a:spLocks noGrp="1"/>
          </p:cNvSpPr>
          <p:nvPr>
            <p:ph idx="1"/>
          </p:nvPr>
        </p:nvSpPr>
        <p:spPr>
          <a:xfrm>
            <a:off x="848718" y="2069044"/>
            <a:ext cx="10647045" cy="4931516"/>
          </a:xfrm>
          <a:prstGeom prst="rect">
            <a:avLst/>
          </a:prstGeom>
        </p:spPr>
        <p:txBody>
          <a:bodyPr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821407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2250" y="1937708"/>
            <a:ext cx="10647045" cy="3233102"/>
          </a:xfrm>
          <a:prstGeom prst="rect">
            <a:avLst/>
          </a:prstGeom>
        </p:spPr>
        <p:txBody>
          <a:bodyPr lIns="96248" tIns="48124" rIns="96248" bIns="48124" anchor="b"/>
          <a:lstStyle>
            <a:lvl1pPr>
              <a:defRPr sz="6300"/>
            </a:lvl1pPr>
          </a:lstStyle>
          <a:p>
            <a:r>
              <a:rPr lang="zh-CN" altLang="en-US"/>
              <a:t>单击此处编辑母版标题样式</a:t>
            </a:r>
          </a:p>
        </p:txBody>
      </p:sp>
      <p:sp>
        <p:nvSpPr>
          <p:cNvPr id="3" name="文本占位符 2"/>
          <p:cNvSpPr>
            <a:spLocks noGrp="1"/>
          </p:cNvSpPr>
          <p:nvPr>
            <p:ph type="body" idx="1"/>
          </p:nvPr>
        </p:nvSpPr>
        <p:spPr>
          <a:xfrm>
            <a:off x="842250" y="5201393"/>
            <a:ext cx="10647045" cy="1700212"/>
          </a:xfrm>
          <a:prstGeom prst="rect">
            <a:avLst/>
          </a:prstGeom>
        </p:spPr>
        <p:txBody>
          <a:bodyPr lIns="96248" tIns="48124" rIns="96248" bIns="48124"/>
          <a:lstStyle>
            <a:lvl1pPr marL="0" indent="0">
              <a:buNone/>
              <a:defRPr sz="2500">
                <a:solidFill>
                  <a:schemeClr val="tx1">
                    <a:tint val="75000"/>
                  </a:schemeClr>
                </a:solidFill>
              </a:defRPr>
            </a:lvl1pPr>
            <a:lvl2pPr marL="481236" indent="0">
              <a:buNone/>
              <a:defRPr sz="2100">
                <a:solidFill>
                  <a:schemeClr val="tx1">
                    <a:tint val="75000"/>
                  </a:schemeClr>
                </a:solidFill>
              </a:defRPr>
            </a:lvl2pPr>
            <a:lvl3pPr marL="962466" indent="0">
              <a:buNone/>
              <a:defRPr sz="1800">
                <a:solidFill>
                  <a:schemeClr val="tx1">
                    <a:tint val="75000"/>
                  </a:schemeClr>
                </a:solidFill>
              </a:defRPr>
            </a:lvl3pPr>
            <a:lvl4pPr marL="1443709" indent="0">
              <a:buNone/>
              <a:defRPr sz="1700">
                <a:solidFill>
                  <a:schemeClr val="tx1">
                    <a:tint val="75000"/>
                  </a:schemeClr>
                </a:solidFill>
              </a:defRPr>
            </a:lvl4pPr>
            <a:lvl5pPr marL="1924949" indent="0">
              <a:buNone/>
              <a:defRPr sz="1700">
                <a:solidFill>
                  <a:schemeClr val="tx1">
                    <a:tint val="75000"/>
                  </a:schemeClr>
                </a:solidFill>
              </a:defRPr>
            </a:lvl5pPr>
            <a:lvl6pPr marL="2406179" indent="0">
              <a:buNone/>
              <a:defRPr sz="1700">
                <a:solidFill>
                  <a:schemeClr val="tx1">
                    <a:tint val="75000"/>
                  </a:schemeClr>
                </a:solidFill>
              </a:defRPr>
            </a:lvl6pPr>
            <a:lvl7pPr marL="2887413" indent="0">
              <a:buNone/>
              <a:defRPr sz="1700">
                <a:solidFill>
                  <a:schemeClr val="tx1">
                    <a:tint val="75000"/>
                  </a:schemeClr>
                </a:solidFill>
              </a:defRPr>
            </a:lvl7pPr>
            <a:lvl8pPr marL="3368653" indent="0">
              <a:buNone/>
              <a:defRPr sz="1700">
                <a:solidFill>
                  <a:schemeClr val="tx1">
                    <a:tint val="75000"/>
                  </a:schemeClr>
                </a:solidFill>
              </a:defRPr>
            </a:lvl8pPr>
            <a:lvl9pPr marL="3849895" indent="0">
              <a:buNone/>
              <a:defRPr sz="17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248229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012" y="413808"/>
            <a:ext cx="2661761"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48728" y="413808"/>
            <a:ext cx="7830979"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C8B9C1-1862-4FFC-A527-3308E549BC7F}"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2042017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48" tIns="48124" rIns="96248" bIns="48124"/>
          <a:lstStyle/>
          <a:p>
            <a:r>
              <a:rPr lang="zh-CN" altLang="en-US"/>
              <a:t>单击此处编辑母版标题样式</a:t>
            </a:r>
          </a:p>
        </p:txBody>
      </p:sp>
      <p:sp>
        <p:nvSpPr>
          <p:cNvPr id="3" name="内容占位符 2"/>
          <p:cNvSpPr>
            <a:spLocks noGrp="1"/>
          </p:cNvSpPr>
          <p:nvPr>
            <p:ph sz="half" idx="1"/>
          </p:nvPr>
        </p:nvSpPr>
        <p:spPr>
          <a:xfrm>
            <a:off x="848678" y="2069044"/>
            <a:ext cx="5246370" cy="4931516"/>
          </a:xfrm>
          <a:prstGeom prst="rect">
            <a:avLst/>
          </a:prstGeom>
        </p:spPr>
        <p:txBody>
          <a:bodyPr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49353" y="2069044"/>
            <a:ext cx="5246370" cy="4931516"/>
          </a:xfrm>
          <a:prstGeom prst="rect">
            <a:avLst/>
          </a:prstGeom>
        </p:spPr>
        <p:txBody>
          <a:bodyPr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273399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50285" y="413810"/>
            <a:ext cx="10647045" cy="1502304"/>
          </a:xfrm>
          <a:prstGeom prst="rect">
            <a:avLst/>
          </a:prstGeom>
        </p:spPr>
        <p:txBody>
          <a:bodyPr lIns="96248" tIns="48124" rIns="96248" bIns="48124"/>
          <a:lstStyle/>
          <a:p>
            <a:r>
              <a:rPr lang="zh-CN" altLang="en-US"/>
              <a:t>单击此处编辑母版标题样式</a:t>
            </a:r>
          </a:p>
        </p:txBody>
      </p:sp>
      <p:sp>
        <p:nvSpPr>
          <p:cNvPr id="3" name="文本占位符 2"/>
          <p:cNvSpPr>
            <a:spLocks noGrp="1"/>
          </p:cNvSpPr>
          <p:nvPr>
            <p:ph type="body" idx="1"/>
          </p:nvPr>
        </p:nvSpPr>
        <p:spPr>
          <a:xfrm>
            <a:off x="850329" y="1905319"/>
            <a:ext cx="5222259" cy="933767"/>
          </a:xfrm>
          <a:prstGeom prst="rect">
            <a:avLst/>
          </a:prstGeom>
        </p:spPr>
        <p:txBody>
          <a:bodyPr lIns="96248" tIns="48124" rIns="96248" bIns="48124" anchor="b"/>
          <a:lstStyle>
            <a:lvl1pPr marL="0" indent="0">
              <a:buNone/>
              <a:defRPr sz="2500" b="1"/>
            </a:lvl1pPr>
            <a:lvl2pPr marL="481236" indent="0">
              <a:buNone/>
              <a:defRPr sz="2100" b="1"/>
            </a:lvl2pPr>
            <a:lvl3pPr marL="962466" indent="0">
              <a:buNone/>
              <a:defRPr sz="1800" b="1"/>
            </a:lvl3pPr>
            <a:lvl4pPr marL="1443709" indent="0">
              <a:buNone/>
              <a:defRPr sz="1700" b="1"/>
            </a:lvl4pPr>
            <a:lvl5pPr marL="1924949" indent="0">
              <a:buNone/>
              <a:defRPr sz="1700" b="1"/>
            </a:lvl5pPr>
            <a:lvl6pPr marL="2406179" indent="0">
              <a:buNone/>
              <a:defRPr sz="1700" b="1"/>
            </a:lvl6pPr>
            <a:lvl7pPr marL="2887413" indent="0">
              <a:buNone/>
              <a:defRPr sz="1700" b="1"/>
            </a:lvl7pPr>
            <a:lvl8pPr marL="3368653" indent="0">
              <a:buNone/>
              <a:defRPr sz="1700" b="1"/>
            </a:lvl8pPr>
            <a:lvl9pPr marL="3849895"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850329" y="2839087"/>
            <a:ext cx="5222259" cy="4175866"/>
          </a:xfrm>
          <a:prstGeom prst="rect">
            <a:avLst/>
          </a:prstGeom>
        </p:spPr>
        <p:txBody>
          <a:bodyPr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49353" y="1905319"/>
            <a:ext cx="5247978" cy="933767"/>
          </a:xfrm>
          <a:prstGeom prst="rect">
            <a:avLst/>
          </a:prstGeom>
        </p:spPr>
        <p:txBody>
          <a:bodyPr lIns="96248" tIns="48124" rIns="96248" bIns="48124" anchor="b"/>
          <a:lstStyle>
            <a:lvl1pPr marL="0" indent="0">
              <a:buNone/>
              <a:defRPr sz="2500" b="1"/>
            </a:lvl1pPr>
            <a:lvl2pPr marL="481236" indent="0">
              <a:buNone/>
              <a:defRPr sz="2100" b="1"/>
            </a:lvl2pPr>
            <a:lvl3pPr marL="962466" indent="0">
              <a:buNone/>
              <a:defRPr sz="1800" b="1"/>
            </a:lvl3pPr>
            <a:lvl4pPr marL="1443709" indent="0">
              <a:buNone/>
              <a:defRPr sz="1700" b="1"/>
            </a:lvl4pPr>
            <a:lvl5pPr marL="1924949" indent="0">
              <a:buNone/>
              <a:defRPr sz="1700" b="1"/>
            </a:lvl5pPr>
            <a:lvl6pPr marL="2406179" indent="0">
              <a:buNone/>
              <a:defRPr sz="1700" b="1"/>
            </a:lvl6pPr>
            <a:lvl7pPr marL="2887413" indent="0">
              <a:buNone/>
              <a:defRPr sz="1700" b="1"/>
            </a:lvl7pPr>
            <a:lvl8pPr marL="3368653" indent="0">
              <a:buNone/>
              <a:defRPr sz="1700" b="1"/>
            </a:lvl8pPr>
            <a:lvl9pPr marL="3849895"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249353" y="2839087"/>
            <a:ext cx="5247978" cy="4175866"/>
          </a:xfrm>
          <a:prstGeom prst="rect">
            <a:avLst/>
          </a:prstGeom>
        </p:spPr>
        <p:txBody>
          <a:bodyPr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8" name="页脚占位符 7"/>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9" name="灯片编号占位符 8"/>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337275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48" tIns="48124" rIns="96248" bIns="48124"/>
          <a:lstStyle/>
          <a:p>
            <a:r>
              <a:rPr lang="zh-CN" altLang="en-US"/>
              <a:t>单击此处编辑母版标题样式</a:t>
            </a:r>
          </a:p>
        </p:txBody>
      </p:sp>
      <p:sp>
        <p:nvSpPr>
          <p:cNvPr id="3" name="日期占位符 2"/>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4" name="页脚占位符 3"/>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5" name="灯片编号占位符 4"/>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238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3" name="页脚占位符 2"/>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4" name="灯片编号占位符 3"/>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360707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248" tIns="48124" rIns="96248" bIns="48124" anchor="b"/>
          <a:lstStyle>
            <a:lvl1pPr>
              <a:defRPr sz="3400"/>
            </a:lvl1pPr>
          </a:lstStyle>
          <a:p>
            <a:r>
              <a:rPr lang="zh-CN" altLang="en-US"/>
              <a:t>单击此处编辑母版标题样式</a:t>
            </a:r>
          </a:p>
        </p:txBody>
      </p:sp>
      <p:sp>
        <p:nvSpPr>
          <p:cNvPr id="3" name="内容占位符 2"/>
          <p:cNvSpPr>
            <a:spLocks noGrp="1"/>
          </p:cNvSpPr>
          <p:nvPr>
            <p:ph idx="1"/>
          </p:nvPr>
        </p:nvSpPr>
        <p:spPr>
          <a:xfrm>
            <a:off x="5248010" y="1119084"/>
            <a:ext cx="6249353" cy="5523442"/>
          </a:xfrm>
          <a:prstGeom prst="rect">
            <a:avLst/>
          </a:prstGeom>
        </p:spPr>
        <p:txBody>
          <a:bodyPr lIns="96248" tIns="48124" rIns="96248" bIns="48124"/>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50300" y="2331722"/>
            <a:ext cx="3981390" cy="4319800"/>
          </a:xfrm>
          <a:prstGeom prst="rect">
            <a:avLst/>
          </a:prstGeom>
        </p:spPr>
        <p:txBody>
          <a:bodyPr lIns="96248" tIns="48124" rIns="96248" bIns="48124"/>
          <a:lstStyle>
            <a:lvl1pPr marL="0" indent="0">
              <a:buNone/>
              <a:defRPr sz="1700"/>
            </a:lvl1pPr>
            <a:lvl2pPr marL="481236" indent="0">
              <a:buNone/>
              <a:defRPr sz="1500"/>
            </a:lvl2pPr>
            <a:lvl3pPr marL="962466" indent="0">
              <a:buNone/>
              <a:defRPr sz="1300"/>
            </a:lvl3pPr>
            <a:lvl4pPr marL="1443709" indent="0">
              <a:buNone/>
              <a:defRPr sz="1100"/>
            </a:lvl4pPr>
            <a:lvl5pPr marL="1924949" indent="0">
              <a:buNone/>
              <a:defRPr sz="1100"/>
            </a:lvl5pPr>
            <a:lvl6pPr marL="2406179" indent="0">
              <a:buNone/>
              <a:defRPr sz="1100"/>
            </a:lvl6pPr>
            <a:lvl7pPr marL="2887413" indent="0">
              <a:buNone/>
              <a:defRPr sz="1100"/>
            </a:lvl7pPr>
            <a:lvl8pPr marL="3368653" indent="0">
              <a:buNone/>
              <a:defRPr sz="1100"/>
            </a:lvl8pPr>
            <a:lvl9pPr marL="384989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1675626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248" tIns="48124" rIns="96248" bIns="48124" anchor="b"/>
          <a:lstStyle>
            <a:lvl1pPr>
              <a:defRPr sz="3400"/>
            </a:lvl1pPr>
          </a:lstStyle>
          <a:p>
            <a:r>
              <a:rPr lang="zh-CN" altLang="en-US"/>
              <a:t>单击此处编辑母版标题样式</a:t>
            </a:r>
          </a:p>
        </p:txBody>
      </p:sp>
      <p:sp>
        <p:nvSpPr>
          <p:cNvPr id="3" name="图片占位符 2"/>
          <p:cNvSpPr>
            <a:spLocks noGrp="1"/>
          </p:cNvSpPr>
          <p:nvPr>
            <p:ph type="pic" idx="1"/>
          </p:nvPr>
        </p:nvSpPr>
        <p:spPr>
          <a:xfrm>
            <a:off x="5248010" y="1119084"/>
            <a:ext cx="6249353" cy="5523442"/>
          </a:xfrm>
          <a:prstGeom prst="rect">
            <a:avLst/>
          </a:prstGeom>
        </p:spPr>
        <p:txBody>
          <a:bodyPr lIns="96248" tIns="48124" rIns="96248" bIns="48124"/>
          <a:lstStyle>
            <a:lvl1pPr marL="0" indent="0">
              <a:buNone/>
              <a:defRPr sz="3400"/>
            </a:lvl1pPr>
            <a:lvl2pPr marL="481236" indent="0">
              <a:buNone/>
              <a:defRPr sz="3000"/>
            </a:lvl2pPr>
            <a:lvl3pPr marL="962466" indent="0">
              <a:buNone/>
              <a:defRPr sz="2500"/>
            </a:lvl3pPr>
            <a:lvl4pPr marL="1443709" indent="0">
              <a:buNone/>
              <a:defRPr sz="2100"/>
            </a:lvl4pPr>
            <a:lvl5pPr marL="1924949" indent="0">
              <a:buNone/>
              <a:defRPr sz="2100"/>
            </a:lvl5pPr>
            <a:lvl6pPr marL="2406179" indent="0">
              <a:buNone/>
              <a:defRPr sz="2100"/>
            </a:lvl6pPr>
            <a:lvl7pPr marL="2887413" indent="0">
              <a:buNone/>
              <a:defRPr sz="2100"/>
            </a:lvl7pPr>
            <a:lvl8pPr marL="3368653" indent="0">
              <a:buNone/>
              <a:defRPr sz="2100"/>
            </a:lvl8pPr>
            <a:lvl9pPr marL="3849895" indent="0">
              <a:buNone/>
              <a:defRPr sz="2100"/>
            </a:lvl9pPr>
          </a:lstStyle>
          <a:p>
            <a:endParaRPr lang="zh-CN" altLang="en-US"/>
          </a:p>
        </p:txBody>
      </p:sp>
      <p:sp>
        <p:nvSpPr>
          <p:cNvPr id="4" name="文本占位符 3"/>
          <p:cNvSpPr>
            <a:spLocks noGrp="1"/>
          </p:cNvSpPr>
          <p:nvPr>
            <p:ph type="body" sz="half" idx="2"/>
          </p:nvPr>
        </p:nvSpPr>
        <p:spPr>
          <a:xfrm>
            <a:off x="850300" y="2331722"/>
            <a:ext cx="3981390" cy="4319800"/>
          </a:xfrm>
          <a:prstGeom prst="rect">
            <a:avLst/>
          </a:prstGeom>
        </p:spPr>
        <p:txBody>
          <a:bodyPr lIns="96248" tIns="48124" rIns="96248" bIns="48124"/>
          <a:lstStyle>
            <a:lvl1pPr marL="0" indent="0">
              <a:buNone/>
              <a:defRPr sz="1700"/>
            </a:lvl1pPr>
            <a:lvl2pPr marL="481236" indent="0">
              <a:buNone/>
              <a:defRPr sz="1500"/>
            </a:lvl2pPr>
            <a:lvl3pPr marL="962466" indent="0">
              <a:buNone/>
              <a:defRPr sz="1300"/>
            </a:lvl3pPr>
            <a:lvl4pPr marL="1443709" indent="0">
              <a:buNone/>
              <a:defRPr sz="1100"/>
            </a:lvl4pPr>
            <a:lvl5pPr marL="1924949" indent="0">
              <a:buNone/>
              <a:defRPr sz="1100"/>
            </a:lvl5pPr>
            <a:lvl6pPr marL="2406179" indent="0">
              <a:buNone/>
              <a:defRPr sz="1100"/>
            </a:lvl6pPr>
            <a:lvl7pPr marL="2887413" indent="0">
              <a:buNone/>
              <a:defRPr sz="1100"/>
            </a:lvl7pPr>
            <a:lvl8pPr marL="3368653" indent="0">
              <a:buNone/>
              <a:defRPr sz="1100"/>
            </a:lvl8pPr>
            <a:lvl9pPr marL="384989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4265463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48" tIns="48124" rIns="96248" bIns="48124"/>
          <a:lstStyle/>
          <a:p>
            <a:r>
              <a:rPr lang="zh-CN" altLang="en-US"/>
              <a:t>单击此处编辑母版标题样式</a:t>
            </a:r>
          </a:p>
        </p:txBody>
      </p:sp>
      <p:sp>
        <p:nvSpPr>
          <p:cNvPr id="3" name="竖排文字占位符 2"/>
          <p:cNvSpPr>
            <a:spLocks noGrp="1"/>
          </p:cNvSpPr>
          <p:nvPr>
            <p:ph type="body" orient="vert" idx="1"/>
          </p:nvPr>
        </p:nvSpPr>
        <p:spPr>
          <a:xfrm>
            <a:off x="848718" y="2069044"/>
            <a:ext cx="10647045" cy="4931516"/>
          </a:xfrm>
          <a:prstGeom prst="rect">
            <a:avLst/>
          </a:prstGeom>
        </p:spPr>
        <p:txBody>
          <a:bodyPr vert="eaVert"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304637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4012" y="413808"/>
            <a:ext cx="2661761" cy="6586750"/>
          </a:xfrm>
          <a:prstGeom prst="rect">
            <a:avLst/>
          </a:prstGeom>
        </p:spPr>
        <p:txBody>
          <a:bodyPr vert="eaVert" lIns="96248" tIns="48124" rIns="96248" bIns="48124"/>
          <a:lstStyle/>
          <a:p>
            <a:r>
              <a:rPr lang="zh-CN" altLang="en-US"/>
              <a:t>单击此处编辑母版标题样式</a:t>
            </a:r>
          </a:p>
        </p:txBody>
      </p:sp>
      <p:sp>
        <p:nvSpPr>
          <p:cNvPr id="3" name="竖排文字占位符 2"/>
          <p:cNvSpPr>
            <a:spLocks noGrp="1"/>
          </p:cNvSpPr>
          <p:nvPr>
            <p:ph type="body" orient="vert" idx="1"/>
          </p:nvPr>
        </p:nvSpPr>
        <p:spPr>
          <a:xfrm>
            <a:off x="848728" y="413808"/>
            <a:ext cx="7830979" cy="6586750"/>
          </a:xfrm>
          <a:prstGeom prst="rect">
            <a:avLst/>
          </a:prstGeom>
        </p:spPr>
        <p:txBody>
          <a:bodyPr vert="eaVert" lIns="96248" tIns="48124" rIns="96248" bIns="4812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248" tIns="48124" rIns="96248" bIns="48124"/>
          <a:lstStyle/>
          <a:p>
            <a:pPr defTabSz="962466"/>
            <a:fld id="{D997B5FA-0921-464F-AAE1-844C04324D75}" type="datetimeFigureOut">
              <a:rPr lang="zh-CN" altLang="en-US" sz="1800" smtClean="0">
                <a:solidFill>
                  <a:prstClr val="black"/>
                </a:solidFill>
              </a:rPr>
              <a:pPr defTabSz="96246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48" tIns="48124" rIns="96248" bIns="48124"/>
          <a:lstStyle/>
          <a:p>
            <a:pPr defTabSz="96246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48" tIns="48124" rIns="96248" bIns="48124"/>
          <a:lstStyle/>
          <a:p>
            <a:pPr defTabSz="962466"/>
            <a:fld id="{565CE74E-AB26-4998-AD42-012C4C1AD076}" type="slidenum">
              <a:rPr lang="zh-CN" altLang="en-US" sz="1800" smtClean="0">
                <a:solidFill>
                  <a:prstClr val="black"/>
                </a:solidFill>
              </a:rPr>
              <a:pPr defTabSz="962466"/>
              <a:t>‹#›</a:t>
            </a:fld>
            <a:endParaRPr lang="zh-CN" altLang="en-US" sz="1800">
              <a:solidFill>
                <a:prstClr val="black"/>
              </a:solidFill>
            </a:endParaRPr>
          </a:p>
        </p:txBody>
      </p:sp>
    </p:spTree>
    <p:extLst>
      <p:ext uri="{BB962C8B-B14F-4D97-AF65-F5344CB8AC3E}">
        <p14:creationId xmlns:p14="http://schemas.microsoft.com/office/powerpoint/2010/main" val="5992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29636" y="-1014731"/>
            <a:ext cx="15727212" cy="13348639"/>
          </a:xfrm>
          <a:prstGeom prst="rect">
            <a:avLst/>
          </a:prstGeom>
        </p:spPr>
      </p:pic>
    </p:spTree>
    <p:extLst>
      <p:ext uri="{BB962C8B-B14F-4D97-AF65-F5344CB8AC3E}">
        <p14:creationId xmlns:p14="http://schemas.microsoft.com/office/powerpoint/2010/main" val="26051066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53210" y="-1036304"/>
            <a:ext cx="14250819" cy="9089391"/>
          </a:xfrm>
          <a:prstGeom prst="rect">
            <a:avLst/>
          </a:prstGeom>
        </p:spPr>
      </p:pic>
    </p:spTree>
    <p:extLst>
      <p:ext uri="{BB962C8B-B14F-4D97-AF65-F5344CB8AC3E}">
        <p14:creationId xmlns:p14="http://schemas.microsoft.com/office/powerpoint/2010/main" val="358535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519"/>
            <a:ext cx="10492740" cy="1666029"/>
          </a:xfrm>
        </p:spPr>
        <p:txBody>
          <a:bodyPr/>
          <a:lstStyle/>
          <a:p>
            <a:r>
              <a:rPr lang="en-US"/>
              <a:t>Click to edit Master title style</a:t>
            </a:r>
          </a:p>
        </p:txBody>
      </p:sp>
      <p:sp>
        <p:nvSpPr>
          <p:cNvPr id="3" name="Subtitle 2"/>
          <p:cNvSpPr>
            <a:spLocks noGrp="1"/>
          </p:cNvSpPr>
          <p:nvPr>
            <p:ph type="subTitle" idx="1"/>
          </p:nvPr>
        </p:nvSpPr>
        <p:spPr>
          <a:xfrm>
            <a:off x="1851661" y="4404360"/>
            <a:ext cx="8641080" cy="1986280"/>
          </a:xfrm>
        </p:spPr>
        <p:txBody>
          <a:bodyPr/>
          <a:lstStyle>
            <a:lvl1pPr marL="0" indent="0" algn="ctr">
              <a:buNone/>
              <a:defRPr>
                <a:solidFill>
                  <a:schemeClr val="tx1">
                    <a:tint val="75000"/>
                  </a:schemeClr>
                </a:solidFill>
              </a:defRPr>
            </a:lvl1pPr>
            <a:lvl2pPr marL="462125" indent="0" algn="ctr">
              <a:buNone/>
              <a:defRPr>
                <a:solidFill>
                  <a:schemeClr val="tx1">
                    <a:tint val="75000"/>
                  </a:schemeClr>
                </a:solidFill>
              </a:defRPr>
            </a:lvl2pPr>
            <a:lvl3pPr marL="924230" indent="0" algn="ctr">
              <a:buNone/>
              <a:defRPr>
                <a:solidFill>
                  <a:schemeClr val="tx1">
                    <a:tint val="75000"/>
                  </a:schemeClr>
                </a:solidFill>
              </a:defRPr>
            </a:lvl3pPr>
            <a:lvl4pPr marL="1386344" indent="0" algn="ctr">
              <a:buNone/>
              <a:defRPr>
                <a:solidFill>
                  <a:schemeClr val="tx1">
                    <a:tint val="75000"/>
                  </a:schemeClr>
                </a:solidFill>
              </a:defRPr>
            </a:lvl4pPr>
            <a:lvl5pPr marL="1848460" indent="0" algn="ctr">
              <a:buNone/>
              <a:defRPr>
                <a:solidFill>
                  <a:schemeClr val="tx1">
                    <a:tint val="75000"/>
                  </a:schemeClr>
                </a:solidFill>
              </a:defRPr>
            </a:lvl5pPr>
            <a:lvl6pPr marL="2310589" indent="0" algn="ctr">
              <a:buNone/>
              <a:defRPr>
                <a:solidFill>
                  <a:schemeClr val="tx1">
                    <a:tint val="75000"/>
                  </a:schemeClr>
                </a:solidFill>
              </a:defRPr>
            </a:lvl6pPr>
            <a:lvl7pPr marL="2772685" indent="0" algn="ctr">
              <a:buNone/>
              <a:defRPr>
                <a:solidFill>
                  <a:schemeClr val="tx1">
                    <a:tint val="75000"/>
                  </a:schemeClr>
                </a:solidFill>
              </a:defRPr>
            </a:lvl7pPr>
            <a:lvl8pPr marL="3234810" indent="0" algn="ctr">
              <a:buNone/>
              <a:defRPr>
                <a:solidFill>
                  <a:schemeClr val="tx1">
                    <a:tint val="75000"/>
                  </a:schemeClr>
                </a:solidFill>
              </a:defRPr>
            </a:lvl8pPr>
            <a:lvl9pPr marL="3696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7491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47313" y="-993129"/>
            <a:ext cx="15687009" cy="13098455"/>
          </a:xfrm>
          <a:prstGeom prst="rect">
            <a:avLst/>
          </a:prstGeom>
        </p:spPr>
      </p:pic>
    </p:spTree>
    <p:extLst>
      <p:ext uri="{BB962C8B-B14F-4D97-AF65-F5344CB8AC3E}">
        <p14:creationId xmlns:p14="http://schemas.microsoft.com/office/powerpoint/2010/main" val="35897838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491"/>
            <a:ext cx="10492740" cy="166602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4404360"/>
            <a:ext cx="8641080" cy="1986280"/>
          </a:xfrm>
        </p:spPr>
        <p:txBody>
          <a:bodyPr/>
          <a:lstStyle>
            <a:lvl1pPr marL="0" indent="0" algn="ctr">
              <a:buNone/>
              <a:defRPr>
                <a:solidFill>
                  <a:schemeClr val="tx1">
                    <a:tint val="75000"/>
                  </a:schemeClr>
                </a:solidFill>
              </a:defRPr>
            </a:lvl1pPr>
            <a:lvl2pPr marL="640960" indent="0" algn="ctr">
              <a:buNone/>
              <a:defRPr>
                <a:solidFill>
                  <a:schemeClr val="tx1">
                    <a:tint val="75000"/>
                  </a:schemeClr>
                </a:solidFill>
              </a:defRPr>
            </a:lvl2pPr>
            <a:lvl3pPr marL="1281911" indent="0" algn="ctr">
              <a:buNone/>
              <a:defRPr>
                <a:solidFill>
                  <a:schemeClr val="tx1">
                    <a:tint val="75000"/>
                  </a:schemeClr>
                </a:solidFill>
              </a:defRPr>
            </a:lvl3pPr>
            <a:lvl4pPr marL="1922867" indent="0" algn="ctr">
              <a:buNone/>
              <a:defRPr>
                <a:solidFill>
                  <a:schemeClr val="tx1">
                    <a:tint val="75000"/>
                  </a:schemeClr>
                </a:solidFill>
              </a:defRPr>
            </a:lvl4pPr>
            <a:lvl5pPr marL="2563813" indent="0" algn="ctr">
              <a:buNone/>
              <a:defRPr>
                <a:solidFill>
                  <a:schemeClr val="tx1">
                    <a:tint val="75000"/>
                  </a:schemeClr>
                </a:solidFill>
              </a:defRPr>
            </a:lvl5pPr>
            <a:lvl6pPr marL="3204768" indent="0" algn="ctr">
              <a:buNone/>
              <a:defRPr>
                <a:solidFill>
                  <a:schemeClr val="tx1">
                    <a:tint val="75000"/>
                  </a:schemeClr>
                </a:solidFill>
              </a:defRPr>
            </a:lvl6pPr>
            <a:lvl7pPr marL="3845732" indent="0" algn="ctr">
              <a:buNone/>
              <a:defRPr>
                <a:solidFill>
                  <a:schemeClr val="tx1">
                    <a:tint val="75000"/>
                  </a:schemeClr>
                </a:solidFill>
              </a:defRPr>
            </a:lvl7pPr>
            <a:lvl8pPr marL="4486681" indent="0" algn="ctr">
              <a:buNone/>
              <a:defRPr>
                <a:solidFill>
                  <a:schemeClr val="tx1">
                    <a:tint val="75000"/>
                  </a:schemeClr>
                </a:solidFill>
              </a:defRPr>
            </a:lvl8pPr>
            <a:lvl9pPr marL="51276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2292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47798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34"/>
            <a:ext cx="10492740" cy="1543685"/>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2900">
                <a:solidFill>
                  <a:schemeClr val="tx1">
                    <a:tint val="75000"/>
                  </a:schemeClr>
                </a:solidFill>
              </a:defRPr>
            </a:lvl1pPr>
            <a:lvl2pPr marL="640960" indent="0">
              <a:buNone/>
              <a:defRPr sz="2500">
                <a:solidFill>
                  <a:schemeClr val="tx1">
                    <a:tint val="75000"/>
                  </a:schemeClr>
                </a:solidFill>
              </a:defRPr>
            </a:lvl2pPr>
            <a:lvl3pPr marL="1281911" indent="0">
              <a:buNone/>
              <a:defRPr sz="2300">
                <a:solidFill>
                  <a:schemeClr val="tx1">
                    <a:tint val="75000"/>
                  </a:schemeClr>
                </a:solidFill>
              </a:defRPr>
            </a:lvl3pPr>
            <a:lvl4pPr marL="1922867" indent="0">
              <a:buNone/>
              <a:defRPr sz="2000">
                <a:solidFill>
                  <a:schemeClr val="tx1">
                    <a:tint val="75000"/>
                  </a:schemeClr>
                </a:solidFill>
              </a:defRPr>
            </a:lvl4pPr>
            <a:lvl5pPr marL="2563813" indent="0">
              <a:buNone/>
              <a:defRPr sz="2000">
                <a:solidFill>
                  <a:schemeClr val="tx1">
                    <a:tint val="75000"/>
                  </a:schemeClr>
                </a:solidFill>
              </a:defRPr>
            </a:lvl5pPr>
            <a:lvl6pPr marL="3204768" indent="0">
              <a:buNone/>
              <a:defRPr sz="2000">
                <a:solidFill>
                  <a:schemeClr val="tx1">
                    <a:tint val="75000"/>
                  </a:schemeClr>
                </a:solidFill>
              </a:defRPr>
            </a:lvl6pPr>
            <a:lvl7pPr marL="3845732" indent="0">
              <a:buNone/>
              <a:defRPr sz="2000">
                <a:solidFill>
                  <a:schemeClr val="tx1">
                    <a:tint val="75000"/>
                  </a:schemeClr>
                </a:solidFill>
              </a:defRPr>
            </a:lvl7pPr>
            <a:lvl8pPr marL="4486681" indent="0">
              <a:buNone/>
              <a:defRPr sz="2000">
                <a:solidFill>
                  <a:schemeClr val="tx1">
                    <a:tint val="75000"/>
                  </a:schemeClr>
                </a:solidFill>
              </a:defRPr>
            </a:lvl8pPr>
            <a:lvl9pPr marL="512763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1710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813562"/>
            <a:ext cx="5452110" cy="5129424"/>
          </a:xfrm>
        </p:spPr>
        <p:txBody>
          <a:bodyPr/>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813562"/>
            <a:ext cx="5452110" cy="5129424"/>
          </a:xfrm>
        </p:spPr>
        <p:txBody>
          <a:bodyPr/>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0287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739795"/>
            <a:ext cx="5454254" cy="725064"/>
          </a:xfrm>
        </p:spPr>
        <p:txBody>
          <a:bodyPr anchor="b"/>
          <a:lstStyle>
            <a:lvl1pPr marL="0" indent="0">
              <a:buNone/>
              <a:defRPr sz="3400" b="1"/>
            </a:lvl1pPr>
            <a:lvl2pPr marL="640960" indent="0">
              <a:buNone/>
              <a:defRPr sz="2900" b="1"/>
            </a:lvl2pPr>
            <a:lvl3pPr marL="1281911" indent="0">
              <a:buNone/>
              <a:defRPr sz="2500" b="1"/>
            </a:lvl3pPr>
            <a:lvl4pPr marL="1922867" indent="0">
              <a:buNone/>
              <a:defRPr sz="2300" b="1"/>
            </a:lvl4pPr>
            <a:lvl5pPr marL="2563813" indent="0">
              <a:buNone/>
              <a:defRPr sz="2300" b="1"/>
            </a:lvl5pPr>
            <a:lvl6pPr marL="3204768" indent="0">
              <a:buNone/>
              <a:defRPr sz="2300" b="1"/>
            </a:lvl6pPr>
            <a:lvl7pPr marL="3845732" indent="0">
              <a:buNone/>
              <a:defRPr sz="2300" b="1"/>
            </a:lvl7pPr>
            <a:lvl8pPr marL="4486681" indent="0">
              <a:buNone/>
              <a:defRPr sz="2300" b="1"/>
            </a:lvl8pPr>
            <a:lvl9pPr marL="512763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17220" y="2464859"/>
            <a:ext cx="5454254" cy="4478126"/>
          </a:xfrm>
        </p:spPr>
        <p:txBody>
          <a:bodyPr/>
          <a:lstStyle>
            <a:lvl1pPr>
              <a:defRPr sz="3400"/>
            </a:lvl1pPr>
            <a:lvl2pPr>
              <a:defRPr sz="29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3400" b="1"/>
            </a:lvl1pPr>
            <a:lvl2pPr marL="640960" indent="0">
              <a:buNone/>
              <a:defRPr sz="2900" b="1"/>
            </a:lvl2pPr>
            <a:lvl3pPr marL="1281911" indent="0">
              <a:buNone/>
              <a:defRPr sz="2500" b="1"/>
            </a:lvl3pPr>
            <a:lvl4pPr marL="1922867" indent="0">
              <a:buNone/>
              <a:defRPr sz="2300" b="1"/>
            </a:lvl4pPr>
            <a:lvl5pPr marL="2563813" indent="0">
              <a:buNone/>
              <a:defRPr sz="2300" b="1"/>
            </a:lvl5pPr>
            <a:lvl6pPr marL="3204768" indent="0">
              <a:buNone/>
              <a:defRPr sz="2300" b="1"/>
            </a:lvl6pPr>
            <a:lvl7pPr marL="3845732" indent="0">
              <a:buNone/>
              <a:defRPr sz="2300" b="1"/>
            </a:lvl7pPr>
            <a:lvl8pPr marL="4486681" indent="0">
              <a:buNone/>
              <a:defRPr sz="2300" b="1"/>
            </a:lvl8pPr>
            <a:lvl9pPr marL="512763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270822" y="2464859"/>
            <a:ext cx="5456396" cy="4478126"/>
          </a:xfrm>
        </p:spPr>
        <p:txBody>
          <a:bodyPr/>
          <a:lstStyle>
            <a:lvl1pPr>
              <a:defRPr sz="3400"/>
            </a:lvl1pPr>
            <a:lvl2pPr>
              <a:defRPr sz="29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2899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2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099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38" y="309502"/>
            <a:ext cx="4061223" cy="1316991"/>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4826357" y="309464"/>
            <a:ext cx="6900863" cy="6633528"/>
          </a:xfrm>
        </p:spPr>
        <p:txBody>
          <a:bodyPr/>
          <a:lstStyle>
            <a:lvl1pPr>
              <a:defRPr sz="4500"/>
            </a:lvl1pPr>
            <a:lvl2pPr>
              <a:defRPr sz="39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38" y="1626454"/>
            <a:ext cx="4061223" cy="5316538"/>
          </a:xfrm>
        </p:spPr>
        <p:txBody>
          <a:bodyPr/>
          <a:lstStyle>
            <a:lvl1pPr marL="0" indent="0">
              <a:buNone/>
              <a:defRPr sz="2000"/>
            </a:lvl1pPr>
            <a:lvl2pPr marL="640960" indent="0">
              <a:buNone/>
              <a:defRPr sz="1700"/>
            </a:lvl2pPr>
            <a:lvl3pPr marL="1281911" indent="0">
              <a:buNone/>
              <a:defRPr sz="1400"/>
            </a:lvl3pPr>
            <a:lvl4pPr marL="1922867" indent="0">
              <a:buNone/>
              <a:defRPr sz="1300"/>
            </a:lvl4pPr>
            <a:lvl5pPr marL="2563813" indent="0">
              <a:buNone/>
              <a:defRPr sz="1300"/>
            </a:lvl5pPr>
            <a:lvl6pPr marL="3204768" indent="0">
              <a:buNone/>
              <a:defRPr sz="1300"/>
            </a:lvl6pPr>
            <a:lvl7pPr marL="3845732" indent="0">
              <a:buNone/>
              <a:defRPr sz="1300"/>
            </a:lvl7pPr>
            <a:lvl8pPr marL="4486681" indent="0">
              <a:buNone/>
              <a:defRPr sz="1300"/>
            </a:lvl8pPr>
            <a:lvl9pPr marL="512763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219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4"/>
            <a:ext cx="7406640" cy="642304"/>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419589" y="694478"/>
            <a:ext cx="7406640" cy="4663440"/>
          </a:xfrm>
        </p:spPr>
        <p:txBody>
          <a:bodyPr/>
          <a:lstStyle>
            <a:lvl1pPr marL="0" indent="0">
              <a:buNone/>
              <a:defRPr sz="4500"/>
            </a:lvl1pPr>
            <a:lvl2pPr marL="640960" indent="0">
              <a:buNone/>
              <a:defRPr sz="3900"/>
            </a:lvl2pPr>
            <a:lvl3pPr marL="1281911" indent="0">
              <a:buNone/>
              <a:defRPr sz="3400"/>
            </a:lvl3pPr>
            <a:lvl4pPr marL="1922867" indent="0">
              <a:buNone/>
              <a:defRPr sz="2900"/>
            </a:lvl4pPr>
            <a:lvl5pPr marL="2563813" indent="0">
              <a:buNone/>
              <a:defRPr sz="2900"/>
            </a:lvl5pPr>
            <a:lvl6pPr marL="3204768" indent="0">
              <a:buNone/>
              <a:defRPr sz="2900"/>
            </a:lvl6pPr>
            <a:lvl7pPr marL="3845732" indent="0">
              <a:buNone/>
              <a:defRPr sz="2900"/>
            </a:lvl7pPr>
            <a:lvl8pPr marL="4486681" indent="0">
              <a:buNone/>
              <a:defRPr sz="2900"/>
            </a:lvl8pPr>
            <a:lvl9pPr marL="5127633" indent="0">
              <a:buNone/>
              <a:defRPr sz="2900"/>
            </a:lvl9pPr>
          </a:lstStyle>
          <a:p>
            <a:endParaRPr lang="en-US"/>
          </a:p>
        </p:txBody>
      </p:sp>
      <p:sp>
        <p:nvSpPr>
          <p:cNvPr id="4" name="Text Placeholder 3"/>
          <p:cNvSpPr>
            <a:spLocks noGrp="1"/>
          </p:cNvSpPr>
          <p:nvPr>
            <p:ph type="body" sz="half" idx="2"/>
          </p:nvPr>
        </p:nvSpPr>
        <p:spPr>
          <a:xfrm>
            <a:off x="2419589" y="6082989"/>
            <a:ext cx="7406640" cy="912178"/>
          </a:xfrm>
        </p:spPr>
        <p:txBody>
          <a:bodyPr/>
          <a:lstStyle>
            <a:lvl1pPr marL="0" indent="0">
              <a:buNone/>
              <a:defRPr sz="2000"/>
            </a:lvl1pPr>
            <a:lvl2pPr marL="640960" indent="0">
              <a:buNone/>
              <a:defRPr sz="1700"/>
            </a:lvl2pPr>
            <a:lvl3pPr marL="1281911" indent="0">
              <a:buNone/>
              <a:defRPr sz="1400"/>
            </a:lvl3pPr>
            <a:lvl4pPr marL="1922867" indent="0">
              <a:buNone/>
              <a:defRPr sz="1300"/>
            </a:lvl4pPr>
            <a:lvl5pPr marL="2563813" indent="0">
              <a:buNone/>
              <a:defRPr sz="1300"/>
            </a:lvl5pPr>
            <a:lvl6pPr marL="3204768" indent="0">
              <a:buNone/>
              <a:defRPr sz="1300"/>
            </a:lvl6pPr>
            <a:lvl7pPr marL="3845732" indent="0">
              <a:buNone/>
              <a:defRPr sz="1300"/>
            </a:lvl7pPr>
            <a:lvl8pPr marL="4486681" indent="0">
              <a:buNone/>
              <a:defRPr sz="1300"/>
            </a:lvl8pPr>
            <a:lvl9pPr marL="512763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08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966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5271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311260"/>
            <a:ext cx="2777490" cy="66317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311260"/>
            <a:ext cx="8126730" cy="6631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1896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61838" y="680228"/>
            <a:ext cx="8596530" cy="6181653"/>
          </a:xfrm>
          <a:prstGeom prst="rect">
            <a:avLst/>
          </a:prstGeom>
        </p:spPr>
        <p:txBody>
          <a:bodyPr spcFirstLastPara="1" wrap="square" lIns="128346" tIns="128346" rIns="128346" bIns="128346" anchor="ctr" anchorCtr="0">
            <a:noAutofit/>
          </a:bodyPr>
          <a:lstStyle>
            <a:lvl1pPr lvl="0">
              <a:spcBef>
                <a:spcPts val="0"/>
              </a:spcBef>
              <a:spcAft>
                <a:spcPts val="0"/>
              </a:spcAft>
              <a:buSzPts val="4800"/>
              <a:buNone/>
              <a:defRPr sz="6800"/>
            </a:lvl1pPr>
            <a:lvl2pPr lvl="1">
              <a:spcBef>
                <a:spcPts val="0"/>
              </a:spcBef>
              <a:spcAft>
                <a:spcPts val="0"/>
              </a:spcAft>
              <a:buSzPts val="4800"/>
              <a:buNone/>
              <a:defRPr sz="6800"/>
            </a:lvl2pPr>
            <a:lvl3pPr lvl="2">
              <a:spcBef>
                <a:spcPts val="0"/>
              </a:spcBef>
              <a:spcAft>
                <a:spcPts val="0"/>
              </a:spcAft>
              <a:buSzPts val="4800"/>
              <a:buNone/>
              <a:defRPr sz="6800"/>
            </a:lvl3pPr>
            <a:lvl4pPr lvl="3">
              <a:spcBef>
                <a:spcPts val="0"/>
              </a:spcBef>
              <a:spcAft>
                <a:spcPts val="0"/>
              </a:spcAft>
              <a:buSzPts val="4800"/>
              <a:buNone/>
              <a:defRPr sz="6800"/>
            </a:lvl4pPr>
            <a:lvl5pPr lvl="4">
              <a:spcBef>
                <a:spcPts val="0"/>
              </a:spcBef>
              <a:spcAft>
                <a:spcPts val="0"/>
              </a:spcAft>
              <a:buSzPts val="4800"/>
              <a:buNone/>
              <a:defRPr sz="6800"/>
            </a:lvl5pPr>
            <a:lvl6pPr lvl="5">
              <a:spcBef>
                <a:spcPts val="0"/>
              </a:spcBef>
              <a:spcAft>
                <a:spcPts val="0"/>
              </a:spcAft>
              <a:buSzPts val="4800"/>
              <a:buNone/>
              <a:defRPr sz="6800"/>
            </a:lvl6pPr>
            <a:lvl7pPr lvl="6">
              <a:spcBef>
                <a:spcPts val="0"/>
              </a:spcBef>
              <a:spcAft>
                <a:spcPts val="0"/>
              </a:spcAft>
              <a:buSzPts val="4800"/>
              <a:buNone/>
              <a:defRPr sz="6800"/>
            </a:lvl7pPr>
            <a:lvl8pPr lvl="7">
              <a:spcBef>
                <a:spcPts val="0"/>
              </a:spcBef>
              <a:spcAft>
                <a:spcPts val="0"/>
              </a:spcAft>
              <a:buSzPts val="4800"/>
              <a:buNone/>
              <a:defRPr sz="6800"/>
            </a:lvl8pPr>
            <a:lvl9pPr lvl="8">
              <a:spcBef>
                <a:spcPts val="0"/>
              </a:spcBef>
              <a:spcAft>
                <a:spcPts val="0"/>
              </a:spcAft>
              <a:buSzPts val="4800"/>
              <a:buNone/>
              <a:defRPr sz="6800"/>
            </a:lvl9pPr>
          </a:lstStyle>
          <a:p>
            <a:endParaRPr/>
          </a:p>
        </p:txBody>
      </p:sp>
      <p:sp>
        <p:nvSpPr>
          <p:cNvPr id="34" name="Google Shape;34;p8"/>
          <p:cNvSpPr txBox="1">
            <a:spLocks noGrp="1"/>
          </p:cNvSpPr>
          <p:nvPr>
            <p:ph type="sldNum" idx="12"/>
          </p:nvPr>
        </p:nvSpPr>
        <p:spPr>
          <a:xfrm>
            <a:off x="11437848" y="7046643"/>
            <a:ext cx="740745" cy="594773"/>
          </a:xfrm>
          <a:prstGeom prst="rect">
            <a:avLst/>
          </a:prstGeom>
        </p:spPr>
        <p:txBody>
          <a:bodyPr spcFirstLastPara="1" wrap="square" lIns="128346" tIns="128346" rIns="128346" bIns="12834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31788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234636" cy="12287931"/>
          </a:xfrm>
          <a:prstGeom prst="rect">
            <a:avLst/>
          </a:prstGeom>
        </p:spPr>
      </p:pic>
    </p:spTree>
    <p:extLst>
      <p:ext uri="{BB962C8B-B14F-4D97-AF65-F5344CB8AC3E}">
        <p14:creationId xmlns:p14="http://schemas.microsoft.com/office/powerpoint/2010/main" val="32387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5" y="413851"/>
            <a:ext cx="10647045" cy="1502305"/>
          </a:xfrm>
          <a:prstGeom prst="rect">
            <a:avLst/>
          </a:prstGeom>
        </p:spPr>
        <p:txBody>
          <a:bodyPr lIns="96297" tIns="48151" rIns="96297" bIns="48151"/>
          <a:lstStyle/>
          <a:p>
            <a:r>
              <a:rPr lang="zh-CN" altLang="en-US"/>
              <a:t>单击此处编辑母版标题样式</a:t>
            </a:r>
          </a:p>
        </p:txBody>
      </p:sp>
      <p:sp>
        <p:nvSpPr>
          <p:cNvPr id="3" name="内容占位符 2"/>
          <p:cNvSpPr>
            <a:spLocks noGrp="1"/>
          </p:cNvSpPr>
          <p:nvPr>
            <p:ph idx="1"/>
          </p:nvPr>
        </p:nvSpPr>
        <p:spPr>
          <a:xfrm>
            <a:off x="848715" y="2069042"/>
            <a:ext cx="10647045" cy="4931516"/>
          </a:xfrm>
          <a:prstGeom prst="rect">
            <a:avLst/>
          </a:prstGeom>
        </p:spPr>
        <p:txBody>
          <a:bodyPr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5" name="页脚占位符 4"/>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59312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2248" y="1937708"/>
            <a:ext cx="10647045" cy="3233102"/>
          </a:xfrm>
          <a:prstGeom prst="rect">
            <a:avLst/>
          </a:prstGeom>
        </p:spPr>
        <p:txBody>
          <a:bodyPr lIns="96297" tIns="48151" rIns="96297" bIns="48151" anchor="b"/>
          <a:lstStyle>
            <a:lvl1pPr>
              <a:defRPr sz="6300"/>
            </a:lvl1pPr>
          </a:lstStyle>
          <a:p>
            <a:r>
              <a:rPr lang="zh-CN" altLang="en-US"/>
              <a:t>单击此处编辑母版标题样式</a:t>
            </a:r>
          </a:p>
        </p:txBody>
      </p:sp>
      <p:sp>
        <p:nvSpPr>
          <p:cNvPr id="3" name="文本占位符 2"/>
          <p:cNvSpPr>
            <a:spLocks noGrp="1"/>
          </p:cNvSpPr>
          <p:nvPr>
            <p:ph type="body" idx="1"/>
          </p:nvPr>
        </p:nvSpPr>
        <p:spPr>
          <a:xfrm>
            <a:off x="842248" y="5201393"/>
            <a:ext cx="10647045" cy="1700212"/>
          </a:xfrm>
          <a:prstGeom prst="rect">
            <a:avLst/>
          </a:prstGeom>
        </p:spPr>
        <p:txBody>
          <a:bodyPr lIns="96297" tIns="48151" rIns="96297" bIns="48151"/>
          <a:lstStyle>
            <a:lvl1pPr marL="0" indent="0">
              <a:buNone/>
              <a:defRPr sz="2500">
                <a:solidFill>
                  <a:schemeClr val="tx1">
                    <a:tint val="75000"/>
                  </a:schemeClr>
                </a:solidFill>
              </a:defRPr>
            </a:lvl1pPr>
            <a:lvl2pPr marL="481486" indent="0">
              <a:buNone/>
              <a:defRPr sz="2100">
                <a:solidFill>
                  <a:schemeClr val="tx1">
                    <a:tint val="75000"/>
                  </a:schemeClr>
                </a:solidFill>
              </a:defRPr>
            </a:lvl2pPr>
            <a:lvl3pPr marL="962981" indent="0">
              <a:buNone/>
              <a:defRPr sz="1900">
                <a:solidFill>
                  <a:schemeClr val="tx1">
                    <a:tint val="75000"/>
                  </a:schemeClr>
                </a:solidFill>
              </a:defRPr>
            </a:lvl3pPr>
            <a:lvl4pPr marL="1444469" indent="0">
              <a:buNone/>
              <a:defRPr sz="1700">
                <a:solidFill>
                  <a:schemeClr val="tx1">
                    <a:tint val="75000"/>
                  </a:schemeClr>
                </a:solidFill>
              </a:defRPr>
            </a:lvl4pPr>
            <a:lvl5pPr marL="1925966" indent="0">
              <a:buNone/>
              <a:defRPr sz="1700">
                <a:solidFill>
                  <a:schemeClr val="tx1">
                    <a:tint val="75000"/>
                  </a:schemeClr>
                </a:solidFill>
              </a:defRPr>
            </a:lvl5pPr>
            <a:lvl6pPr marL="2407453" indent="0">
              <a:buNone/>
              <a:defRPr sz="1700">
                <a:solidFill>
                  <a:schemeClr val="tx1">
                    <a:tint val="75000"/>
                  </a:schemeClr>
                </a:solidFill>
              </a:defRPr>
            </a:lvl6pPr>
            <a:lvl7pPr marL="2888941" indent="0">
              <a:buNone/>
              <a:defRPr sz="1700">
                <a:solidFill>
                  <a:schemeClr val="tx1">
                    <a:tint val="75000"/>
                  </a:schemeClr>
                </a:solidFill>
              </a:defRPr>
            </a:lvl7pPr>
            <a:lvl8pPr marL="3370431" indent="0">
              <a:buNone/>
              <a:defRPr sz="1700">
                <a:solidFill>
                  <a:schemeClr val="tx1">
                    <a:tint val="75000"/>
                  </a:schemeClr>
                </a:solidFill>
              </a:defRPr>
            </a:lvl8pPr>
            <a:lvl9pPr marL="3851926" indent="0">
              <a:buNone/>
              <a:defRPr sz="17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5" name="页脚占位符 4"/>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220586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5" y="413851"/>
            <a:ext cx="10647045" cy="1502305"/>
          </a:xfrm>
          <a:prstGeom prst="rect">
            <a:avLst/>
          </a:prstGeom>
        </p:spPr>
        <p:txBody>
          <a:bodyPr lIns="96297" tIns="48151" rIns="96297" bIns="48151"/>
          <a:lstStyle/>
          <a:p>
            <a:r>
              <a:rPr lang="zh-CN" altLang="en-US"/>
              <a:t>单击此处编辑母版标题样式</a:t>
            </a:r>
          </a:p>
        </p:txBody>
      </p:sp>
      <p:sp>
        <p:nvSpPr>
          <p:cNvPr id="3" name="内容占位符 2"/>
          <p:cNvSpPr>
            <a:spLocks noGrp="1"/>
          </p:cNvSpPr>
          <p:nvPr>
            <p:ph sz="half" idx="1"/>
          </p:nvPr>
        </p:nvSpPr>
        <p:spPr>
          <a:xfrm>
            <a:off x="848678" y="2069042"/>
            <a:ext cx="5246370" cy="4931516"/>
          </a:xfrm>
          <a:prstGeom prst="rect">
            <a:avLst/>
          </a:prstGeom>
        </p:spPr>
        <p:txBody>
          <a:bodyPr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49353" y="2069042"/>
            <a:ext cx="5246370" cy="4931516"/>
          </a:xfrm>
          <a:prstGeom prst="rect">
            <a:avLst/>
          </a:prstGeom>
        </p:spPr>
        <p:txBody>
          <a:bodyPr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6" name="页脚占位符 5"/>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419463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50285" y="413851"/>
            <a:ext cx="10647045" cy="1502305"/>
          </a:xfrm>
          <a:prstGeom prst="rect">
            <a:avLst/>
          </a:prstGeom>
        </p:spPr>
        <p:txBody>
          <a:bodyPr lIns="96297" tIns="48151" rIns="96297" bIns="48151"/>
          <a:lstStyle/>
          <a:p>
            <a:r>
              <a:rPr lang="zh-CN" altLang="en-US"/>
              <a:t>单击此处编辑母版标题样式</a:t>
            </a:r>
          </a:p>
        </p:txBody>
      </p:sp>
      <p:sp>
        <p:nvSpPr>
          <p:cNvPr id="3" name="文本占位符 2"/>
          <p:cNvSpPr>
            <a:spLocks noGrp="1"/>
          </p:cNvSpPr>
          <p:nvPr>
            <p:ph type="body" idx="1"/>
          </p:nvPr>
        </p:nvSpPr>
        <p:spPr>
          <a:xfrm>
            <a:off x="850323" y="1905318"/>
            <a:ext cx="5222259" cy="933767"/>
          </a:xfrm>
          <a:prstGeom prst="rect">
            <a:avLst/>
          </a:prstGeom>
        </p:spPr>
        <p:txBody>
          <a:bodyPr lIns="96297" tIns="48151" rIns="96297" bIns="48151" anchor="b"/>
          <a:lstStyle>
            <a:lvl1pPr marL="0" indent="0">
              <a:buNone/>
              <a:defRPr sz="2500" b="1"/>
            </a:lvl1pPr>
            <a:lvl2pPr marL="481486" indent="0">
              <a:buNone/>
              <a:defRPr sz="2100" b="1"/>
            </a:lvl2pPr>
            <a:lvl3pPr marL="962981" indent="0">
              <a:buNone/>
              <a:defRPr sz="1900" b="1"/>
            </a:lvl3pPr>
            <a:lvl4pPr marL="1444469" indent="0">
              <a:buNone/>
              <a:defRPr sz="1700" b="1"/>
            </a:lvl4pPr>
            <a:lvl5pPr marL="1925966" indent="0">
              <a:buNone/>
              <a:defRPr sz="1700" b="1"/>
            </a:lvl5pPr>
            <a:lvl6pPr marL="2407453" indent="0">
              <a:buNone/>
              <a:defRPr sz="1700" b="1"/>
            </a:lvl6pPr>
            <a:lvl7pPr marL="2888941" indent="0">
              <a:buNone/>
              <a:defRPr sz="1700" b="1"/>
            </a:lvl7pPr>
            <a:lvl8pPr marL="3370431" indent="0">
              <a:buNone/>
              <a:defRPr sz="1700" b="1"/>
            </a:lvl8pPr>
            <a:lvl9pPr marL="3851926"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850323" y="2839085"/>
            <a:ext cx="5222259" cy="4175866"/>
          </a:xfrm>
          <a:prstGeom prst="rect">
            <a:avLst/>
          </a:prstGeom>
        </p:spPr>
        <p:txBody>
          <a:bodyPr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49352" y="1905318"/>
            <a:ext cx="5247978" cy="933767"/>
          </a:xfrm>
          <a:prstGeom prst="rect">
            <a:avLst/>
          </a:prstGeom>
        </p:spPr>
        <p:txBody>
          <a:bodyPr lIns="96297" tIns="48151" rIns="96297" bIns="48151" anchor="b"/>
          <a:lstStyle>
            <a:lvl1pPr marL="0" indent="0">
              <a:buNone/>
              <a:defRPr sz="2500" b="1"/>
            </a:lvl1pPr>
            <a:lvl2pPr marL="481486" indent="0">
              <a:buNone/>
              <a:defRPr sz="2100" b="1"/>
            </a:lvl2pPr>
            <a:lvl3pPr marL="962981" indent="0">
              <a:buNone/>
              <a:defRPr sz="1900" b="1"/>
            </a:lvl3pPr>
            <a:lvl4pPr marL="1444469" indent="0">
              <a:buNone/>
              <a:defRPr sz="1700" b="1"/>
            </a:lvl4pPr>
            <a:lvl5pPr marL="1925966" indent="0">
              <a:buNone/>
              <a:defRPr sz="1700" b="1"/>
            </a:lvl5pPr>
            <a:lvl6pPr marL="2407453" indent="0">
              <a:buNone/>
              <a:defRPr sz="1700" b="1"/>
            </a:lvl6pPr>
            <a:lvl7pPr marL="2888941" indent="0">
              <a:buNone/>
              <a:defRPr sz="1700" b="1"/>
            </a:lvl7pPr>
            <a:lvl8pPr marL="3370431" indent="0">
              <a:buNone/>
              <a:defRPr sz="1700" b="1"/>
            </a:lvl8pPr>
            <a:lvl9pPr marL="3851926"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249352" y="2839085"/>
            <a:ext cx="5247978" cy="4175866"/>
          </a:xfrm>
          <a:prstGeom prst="rect">
            <a:avLst/>
          </a:prstGeom>
        </p:spPr>
        <p:txBody>
          <a:bodyPr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8" name="页脚占位符 7"/>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9" name="灯片编号占位符 8"/>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3353656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8715" y="413851"/>
            <a:ext cx="10647045" cy="1502305"/>
          </a:xfrm>
          <a:prstGeom prst="rect">
            <a:avLst/>
          </a:prstGeom>
        </p:spPr>
        <p:txBody>
          <a:bodyPr lIns="96297" tIns="48151" rIns="96297" bIns="48151"/>
          <a:lstStyle/>
          <a:p>
            <a:r>
              <a:rPr lang="zh-CN" altLang="en-US"/>
              <a:t>单击此处编辑母版标题样式</a:t>
            </a:r>
          </a:p>
        </p:txBody>
      </p:sp>
      <p:sp>
        <p:nvSpPr>
          <p:cNvPr id="3" name="日期占位符 2"/>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4" name="页脚占位符 3"/>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5" name="灯片编号占位符 4"/>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2892533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3" name="页脚占位符 2"/>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4" name="灯片编号占位符 3"/>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179439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43"/>
            <a:ext cx="10492740" cy="154368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2000">
                <a:solidFill>
                  <a:schemeClr val="tx1">
                    <a:tint val="75000"/>
                  </a:schemeClr>
                </a:solidFill>
              </a:defRPr>
            </a:lvl1pPr>
            <a:lvl2pPr marL="462125" indent="0">
              <a:buNone/>
              <a:defRPr sz="1800">
                <a:solidFill>
                  <a:schemeClr val="tx1">
                    <a:tint val="75000"/>
                  </a:schemeClr>
                </a:solidFill>
              </a:defRPr>
            </a:lvl2pPr>
            <a:lvl3pPr marL="924230" indent="0">
              <a:buNone/>
              <a:defRPr sz="1700">
                <a:solidFill>
                  <a:schemeClr val="tx1">
                    <a:tint val="75000"/>
                  </a:schemeClr>
                </a:solidFill>
              </a:defRPr>
            </a:lvl3pPr>
            <a:lvl4pPr marL="1386344" indent="0">
              <a:buNone/>
              <a:defRPr sz="1400">
                <a:solidFill>
                  <a:schemeClr val="tx1">
                    <a:tint val="75000"/>
                  </a:schemeClr>
                </a:solidFill>
              </a:defRPr>
            </a:lvl4pPr>
            <a:lvl5pPr marL="1848460" indent="0">
              <a:buNone/>
              <a:defRPr sz="1400">
                <a:solidFill>
                  <a:schemeClr val="tx1">
                    <a:tint val="75000"/>
                  </a:schemeClr>
                </a:solidFill>
              </a:defRPr>
            </a:lvl5pPr>
            <a:lvl6pPr marL="2310589" indent="0">
              <a:buNone/>
              <a:defRPr sz="1400">
                <a:solidFill>
                  <a:schemeClr val="tx1">
                    <a:tint val="75000"/>
                  </a:schemeClr>
                </a:solidFill>
              </a:defRPr>
            </a:lvl6pPr>
            <a:lvl7pPr marL="2772685" indent="0">
              <a:buNone/>
              <a:defRPr sz="1400">
                <a:solidFill>
                  <a:schemeClr val="tx1">
                    <a:tint val="75000"/>
                  </a:schemeClr>
                </a:solidFill>
              </a:defRPr>
            </a:lvl7pPr>
            <a:lvl8pPr marL="3234810" indent="0">
              <a:buNone/>
              <a:defRPr sz="1400">
                <a:solidFill>
                  <a:schemeClr val="tx1">
                    <a:tint val="75000"/>
                  </a:schemeClr>
                </a:solidFill>
              </a:defRPr>
            </a:lvl8pPr>
            <a:lvl9pPr marL="3696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082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297" tIns="48151" rIns="96297" bIns="48151" anchor="b"/>
          <a:lstStyle>
            <a:lvl1pPr>
              <a:defRPr sz="3400"/>
            </a:lvl1pPr>
          </a:lstStyle>
          <a:p>
            <a:r>
              <a:rPr lang="zh-CN" altLang="en-US"/>
              <a:t>单击此处编辑母版标题样式</a:t>
            </a:r>
          </a:p>
        </p:txBody>
      </p:sp>
      <p:sp>
        <p:nvSpPr>
          <p:cNvPr id="3" name="内容占位符 2"/>
          <p:cNvSpPr>
            <a:spLocks noGrp="1"/>
          </p:cNvSpPr>
          <p:nvPr>
            <p:ph idx="1"/>
          </p:nvPr>
        </p:nvSpPr>
        <p:spPr>
          <a:xfrm>
            <a:off x="5248010" y="1119082"/>
            <a:ext cx="6249353" cy="5523442"/>
          </a:xfrm>
          <a:prstGeom prst="rect">
            <a:avLst/>
          </a:prstGeom>
        </p:spPr>
        <p:txBody>
          <a:bodyPr lIns="96297" tIns="48151" rIns="96297" bIns="48151"/>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50300" y="2331720"/>
            <a:ext cx="3981390" cy="4319800"/>
          </a:xfrm>
          <a:prstGeom prst="rect">
            <a:avLst/>
          </a:prstGeom>
        </p:spPr>
        <p:txBody>
          <a:bodyPr lIns="96297" tIns="48151" rIns="96297" bIns="48151"/>
          <a:lstStyle>
            <a:lvl1pPr marL="0" indent="0">
              <a:buNone/>
              <a:defRPr sz="1700"/>
            </a:lvl1pPr>
            <a:lvl2pPr marL="481486" indent="0">
              <a:buNone/>
              <a:defRPr sz="1500"/>
            </a:lvl2pPr>
            <a:lvl3pPr marL="962981" indent="0">
              <a:buNone/>
              <a:defRPr sz="1300"/>
            </a:lvl3pPr>
            <a:lvl4pPr marL="1444469" indent="0">
              <a:buNone/>
              <a:defRPr sz="1100"/>
            </a:lvl4pPr>
            <a:lvl5pPr marL="1925966" indent="0">
              <a:buNone/>
              <a:defRPr sz="1100"/>
            </a:lvl5pPr>
            <a:lvl6pPr marL="2407453" indent="0">
              <a:buNone/>
              <a:defRPr sz="1100"/>
            </a:lvl6pPr>
            <a:lvl7pPr marL="2888941" indent="0">
              <a:buNone/>
              <a:defRPr sz="1100"/>
            </a:lvl7pPr>
            <a:lvl8pPr marL="3370431" indent="0">
              <a:buNone/>
              <a:defRPr sz="1100"/>
            </a:lvl8pPr>
            <a:lvl9pPr marL="3851926"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6" name="页脚占位符 5"/>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253772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297" tIns="48151" rIns="96297" bIns="48151" anchor="b"/>
          <a:lstStyle>
            <a:lvl1pPr>
              <a:defRPr sz="3400"/>
            </a:lvl1pPr>
          </a:lstStyle>
          <a:p>
            <a:r>
              <a:rPr lang="zh-CN" altLang="en-US"/>
              <a:t>单击此处编辑母版标题样式</a:t>
            </a:r>
          </a:p>
        </p:txBody>
      </p:sp>
      <p:sp>
        <p:nvSpPr>
          <p:cNvPr id="3" name="图片占位符 2"/>
          <p:cNvSpPr>
            <a:spLocks noGrp="1"/>
          </p:cNvSpPr>
          <p:nvPr>
            <p:ph type="pic" idx="1"/>
          </p:nvPr>
        </p:nvSpPr>
        <p:spPr>
          <a:xfrm>
            <a:off x="5248010" y="1119082"/>
            <a:ext cx="6249353" cy="5523442"/>
          </a:xfrm>
          <a:prstGeom prst="rect">
            <a:avLst/>
          </a:prstGeom>
        </p:spPr>
        <p:txBody>
          <a:bodyPr lIns="96297" tIns="48151" rIns="96297" bIns="48151"/>
          <a:lstStyle>
            <a:lvl1pPr marL="0" indent="0">
              <a:buNone/>
              <a:defRPr sz="3400"/>
            </a:lvl1pPr>
            <a:lvl2pPr marL="481486" indent="0">
              <a:buNone/>
              <a:defRPr sz="3000"/>
            </a:lvl2pPr>
            <a:lvl3pPr marL="962981" indent="0">
              <a:buNone/>
              <a:defRPr sz="2500"/>
            </a:lvl3pPr>
            <a:lvl4pPr marL="1444469" indent="0">
              <a:buNone/>
              <a:defRPr sz="2100"/>
            </a:lvl4pPr>
            <a:lvl5pPr marL="1925966" indent="0">
              <a:buNone/>
              <a:defRPr sz="2100"/>
            </a:lvl5pPr>
            <a:lvl6pPr marL="2407453" indent="0">
              <a:buNone/>
              <a:defRPr sz="2100"/>
            </a:lvl6pPr>
            <a:lvl7pPr marL="2888941" indent="0">
              <a:buNone/>
              <a:defRPr sz="2100"/>
            </a:lvl7pPr>
            <a:lvl8pPr marL="3370431" indent="0">
              <a:buNone/>
              <a:defRPr sz="2100"/>
            </a:lvl8pPr>
            <a:lvl9pPr marL="3851926" indent="0">
              <a:buNone/>
              <a:defRPr sz="2100"/>
            </a:lvl9pPr>
          </a:lstStyle>
          <a:p>
            <a:endParaRPr lang="zh-CN" altLang="en-US"/>
          </a:p>
        </p:txBody>
      </p:sp>
      <p:sp>
        <p:nvSpPr>
          <p:cNvPr id="4" name="文本占位符 3"/>
          <p:cNvSpPr>
            <a:spLocks noGrp="1"/>
          </p:cNvSpPr>
          <p:nvPr>
            <p:ph type="body" sz="half" idx="2"/>
          </p:nvPr>
        </p:nvSpPr>
        <p:spPr>
          <a:xfrm>
            <a:off x="850300" y="2331720"/>
            <a:ext cx="3981390" cy="4319800"/>
          </a:xfrm>
          <a:prstGeom prst="rect">
            <a:avLst/>
          </a:prstGeom>
        </p:spPr>
        <p:txBody>
          <a:bodyPr lIns="96297" tIns="48151" rIns="96297" bIns="48151"/>
          <a:lstStyle>
            <a:lvl1pPr marL="0" indent="0">
              <a:buNone/>
              <a:defRPr sz="1700"/>
            </a:lvl1pPr>
            <a:lvl2pPr marL="481486" indent="0">
              <a:buNone/>
              <a:defRPr sz="1500"/>
            </a:lvl2pPr>
            <a:lvl3pPr marL="962981" indent="0">
              <a:buNone/>
              <a:defRPr sz="1300"/>
            </a:lvl3pPr>
            <a:lvl4pPr marL="1444469" indent="0">
              <a:buNone/>
              <a:defRPr sz="1100"/>
            </a:lvl4pPr>
            <a:lvl5pPr marL="1925966" indent="0">
              <a:buNone/>
              <a:defRPr sz="1100"/>
            </a:lvl5pPr>
            <a:lvl6pPr marL="2407453" indent="0">
              <a:buNone/>
              <a:defRPr sz="1100"/>
            </a:lvl6pPr>
            <a:lvl7pPr marL="2888941" indent="0">
              <a:buNone/>
              <a:defRPr sz="1100"/>
            </a:lvl7pPr>
            <a:lvl8pPr marL="3370431" indent="0">
              <a:buNone/>
              <a:defRPr sz="1100"/>
            </a:lvl8pPr>
            <a:lvl9pPr marL="3851926"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6" name="页脚占位符 5"/>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107563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8715" y="413851"/>
            <a:ext cx="10647045" cy="1502305"/>
          </a:xfrm>
          <a:prstGeom prst="rect">
            <a:avLst/>
          </a:prstGeom>
        </p:spPr>
        <p:txBody>
          <a:bodyPr lIns="96297" tIns="48151" rIns="96297" bIns="48151"/>
          <a:lstStyle/>
          <a:p>
            <a:r>
              <a:rPr lang="zh-CN" altLang="en-US"/>
              <a:t>单击此处编辑母版标题样式</a:t>
            </a:r>
          </a:p>
        </p:txBody>
      </p:sp>
      <p:sp>
        <p:nvSpPr>
          <p:cNvPr id="3" name="竖排文字占位符 2"/>
          <p:cNvSpPr>
            <a:spLocks noGrp="1"/>
          </p:cNvSpPr>
          <p:nvPr>
            <p:ph type="body" orient="vert" idx="1"/>
          </p:nvPr>
        </p:nvSpPr>
        <p:spPr>
          <a:xfrm>
            <a:off x="848715" y="2069042"/>
            <a:ext cx="10647045" cy="4931516"/>
          </a:xfrm>
          <a:prstGeom prst="rect">
            <a:avLst/>
          </a:prstGeom>
        </p:spPr>
        <p:txBody>
          <a:bodyPr vert="eaVert"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5" name="页脚占位符 4"/>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299879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3961" y="413808"/>
            <a:ext cx="2661761" cy="6586750"/>
          </a:xfrm>
          <a:prstGeom prst="rect">
            <a:avLst/>
          </a:prstGeom>
        </p:spPr>
        <p:txBody>
          <a:bodyPr vert="eaVert" lIns="96297" tIns="48151" rIns="96297" bIns="48151"/>
          <a:lstStyle/>
          <a:p>
            <a:r>
              <a:rPr lang="zh-CN" altLang="en-US"/>
              <a:t>单击此处编辑母版标题样式</a:t>
            </a:r>
          </a:p>
        </p:txBody>
      </p:sp>
      <p:sp>
        <p:nvSpPr>
          <p:cNvPr id="3" name="竖排文字占位符 2"/>
          <p:cNvSpPr>
            <a:spLocks noGrp="1"/>
          </p:cNvSpPr>
          <p:nvPr>
            <p:ph type="body" orient="vert" idx="1"/>
          </p:nvPr>
        </p:nvSpPr>
        <p:spPr>
          <a:xfrm>
            <a:off x="848677" y="413808"/>
            <a:ext cx="7830979" cy="6586750"/>
          </a:xfrm>
          <a:prstGeom prst="rect">
            <a:avLst/>
          </a:prstGeom>
        </p:spPr>
        <p:txBody>
          <a:bodyPr vert="eaVert" lIns="96297" tIns="48151" rIns="96297" bIns="4815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lIns="96297" tIns="48151" rIns="96297" bIns="48151"/>
          <a:lstStyle/>
          <a:p>
            <a:pPr defTabSz="962981"/>
            <a:fld id="{D997B5FA-0921-464F-AAE1-844C04324D75}" type="datetimeFigureOut">
              <a:rPr lang="zh-CN" altLang="en-US" sz="1900" smtClean="0">
                <a:solidFill>
                  <a:prstClr val="black"/>
                </a:solidFill>
              </a:rPr>
              <a:pPr defTabSz="962981"/>
              <a:t>2025/3/20</a:t>
            </a:fld>
            <a:endParaRPr lang="zh-CN" altLang="en-US" sz="1900">
              <a:solidFill>
                <a:prstClr val="black"/>
              </a:solidFill>
            </a:endParaRPr>
          </a:p>
        </p:txBody>
      </p:sp>
      <p:sp>
        <p:nvSpPr>
          <p:cNvPr id="5" name="页脚占位符 4"/>
          <p:cNvSpPr>
            <a:spLocks noGrp="1"/>
          </p:cNvSpPr>
          <p:nvPr>
            <p:ph type="ftr" sz="quarter" idx="11"/>
          </p:nvPr>
        </p:nvSpPr>
        <p:spPr>
          <a:xfrm>
            <a:off x="4089120" y="7203864"/>
            <a:ext cx="4166235" cy="413808"/>
          </a:xfrm>
          <a:prstGeom prst="rect">
            <a:avLst/>
          </a:prstGeom>
        </p:spPr>
        <p:txBody>
          <a:bodyPr lIns="96297" tIns="48151" rIns="96297" bIns="48151"/>
          <a:lstStyle/>
          <a:p>
            <a:pPr defTabSz="96298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297" tIns="48151" rIns="96297" bIns="48151"/>
          <a:lstStyle/>
          <a:p>
            <a:pPr defTabSz="962981"/>
            <a:fld id="{565CE74E-AB26-4998-AD42-012C4C1AD076}" type="slidenum">
              <a:rPr lang="zh-CN" altLang="en-US" sz="1900" smtClean="0">
                <a:solidFill>
                  <a:prstClr val="black"/>
                </a:solidFill>
              </a:rPr>
              <a:pPr defTabSz="962981"/>
              <a:t>‹#›</a:t>
            </a:fld>
            <a:endParaRPr lang="zh-CN" altLang="en-US" sz="1900">
              <a:solidFill>
                <a:prstClr val="black"/>
              </a:solidFill>
            </a:endParaRPr>
          </a:p>
        </p:txBody>
      </p:sp>
    </p:spTree>
    <p:extLst>
      <p:ext uri="{BB962C8B-B14F-4D97-AF65-F5344CB8AC3E}">
        <p14:creationId xmlns:p14="http://schemas.microsoft.com/office/powerpoint/2010/main" val="50494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29662" y="-1014730"/>
            <a:ext cx="15727213" cy="13348638"/>
          </a:xfrm>
          <a:prstGeom prst="rect">
            <a:avLst/>
          </a:prstGeom>
        </p:spPr>
      </p:pic>
    </p:spTree>
    <p:extLst>
      <p:ext uri="{BB962C8B-B14F-4D97-AF65-F5344CB8AC3E}">
        <p14:creationId xmlns:p14="http://schemas.microsoft.com/office/powerpoint/2010/main" val="2414224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53210" y="-1036320"/>
            <a:ext cx="14250819" cy="9089390"/>
          </a:xfrm>
          <a:prstGeom prst="rect">
            <a:avLst/>
          </a:prstGeom>
        </p:spPr>
      </p:pic>
    </p:spTree>
    <p:extLst>
      <p:ext uri="{BB962C8B-B14F-4D97-AF65-F5344CB8AC3E}">
        <p14:creationId xmlns:p14="http://schemas.microsoft.com/office/powerpoint/2010/main" val="119773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47324" y="-993139"/>
            <a:ext cx="15687010" cy="13098455"/>
          </a:xfrm>
          <a:prstGeom prst="rect">
            <a:avLst/>
          </a:prstGeom>
        </p:spPr>
      </p:pic>
    </p:spTree>
    <p:extLst>
      <p:ext uri="{BB962C8B-B14F-4D97-AF65-F5344CB8AC3E}">
        <p14:creationId xmlns:p14="http://schemas.microsoft.com/office/powerpoint/2010/main" val="17036404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234636" cy="12287931"/>
          </a:xfrm>
          <a:prstGeom prst="rect">
            <a:avLst/>
          </a:prstGeom>
        </p:spPr>
      </p:pic>
    </p:spTree>
    <p:extLst>
      <p:ext uri="{BB962C8B-B14F-4D97-AF65-F5344CB8AC3E}">
        <p14:creationId xmlns:p14="http://schemas.microsoft.com/office/powerpoint/2010/main" val="224355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8683" y="413814"/>
            <a:ext cx="10647045" cy="1502305"/>
          </a:xfrm>
          <a:prstGeom prst="rect">
            <a:avLst/>
          </a:prstGeom>
        </p:spPr>
        <p:txBody>
          <a:bodyPr lIns="96526" tIns="48263" rIns="96526" bIns="48263"/>
          <a:lstStyle/>
          <a:p>
            <a:r>
              <a:rPr lang="zh-CN" altLang="en-US"/>
              <a:t>单击此处编辑母版标题样式</a:t>
            </a:r>
          </a:p>
        </p:txBody>
      </p:sp>
      <p:sp>
        <p:nvSpPr>
          <p:cNvPr id="3" name="内容占位符 2"/>
          <p:cNvSpPr>
            <a:spLocks noGrp="1"/>
          </p:cNvSpPr>
          <p:nvPr>
            <p:ph idx="1"/>
          </p:nvPr>
        </p:nvSpPr>
        <p:spPr>
          <a:xfrm>
            <a:off x="848683" y="2069042"/>
            <a:ext cx="10647045" cy="4931516"/>
          </a:xfrm>
          <a:prstGeom prst="rect">
            <a:avLst/>
          </a:prstGeom>
        </p:spPr>
        <p:txBody>
          <a:bodyPr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5" name="页脚占位符 4"/>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23781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2248" y="1937708"/>
            <a:ext cx="10647045" cy="3233102"/>
          </a:xfrm>
          <a:prstGeom prst="rect">
            <a:avLst/>
          </a:prstGeom>
        </p:spPr>
        <p:txBody>
          <a:bodyPr lIns="96526" tIns="48263" rIns="96526" bIns="48263" anchor="b"/>
          <a:lstStyle>
            <a:lvl1pPr>
              <a:defRPr sz="6300"/>
            </a:lvl1pPr>
          </a:lstStyle>
          <a:p>
            <a:r>
              <a:rPr lang="zh-CN" altLang="en-US"/>
              <a:t>单击此处编辑母版标题样式</a:t>
            </a:r>
          </a:p>
        </p:txBody>
      </p:sp>
      <p:sp>
        <p:nvSpPr>
          <p:cNvPr id="3" name="文本占位符 2"/>
          <p:cNvSpPr>
            <a:spLocks noGrp="1"/>
          </p:cNvSpPr>
          <p:nvPr>
            <p:ph type="body" idx="1"/>
          </p:nvPr>
        </p:nvSpPr>
        <p:spPr>
          <a:xfrm>
            <a:off x="842248" y="5201393"/>
            <a:ext cx="10647045" cy="1700212"/>
          </a:xfrm>
          <a:prstGeom prst="rect">
            <a:avLst/>
          </a:prstGeom>
        </p:spPr>
        <p:txBody>
          <a:bodyPr lIns="96526" tIns="48263" rIns="96526" bIns="48263"/>
          <a:lstStyle>
            <a:lvl1pPr marL="0" indent="0">
              <a:buNone/>
              <a:defRPr sz="2500">
                <a:solidFill>
                  <a:schemeClr val="tx1">
                    <a:tint val="75000"/>
                  </a:schemeClr>
                </a:solidFill>
              </a:defRPr>
            </a:lvl1pPr>
            <a:lvl2pPr marL="482625" indent="0">
              <a:buNone/>
              <a:defRPr sz="2100">
                <a:solidFill>
                  <a:schemeClr val="tx1">
                    <a:tint val="75000"/>
                  </a:schemeClr>
                </a:solidFill>
              </a:defRPr>
            </a:lvl2pPr>
            <a:lvl3pPr marL="965251" indent="0">
              <a:buNone/>
              <a:defRPr sz="1900">
                <a:solidFill>
                  <a:schemeClr val="tx1">
                    <a:tint val="75000"/>
                  </a:schemeClr>
                </a:solidFill>
              </a:defRPr>
            </a:lvl3pPr>
            <a:lvl4pPr marL="1447876" indent="0">
              <a:buNone/>
              <a:defRPr sz="1700">
                <a:solidFill>
                  <a:schemeClr val="tx1">
                    <a:tint val="75000"/>
                  </a:schemeClr>
                </a:solidFill>
              </a:defRPr>
            </a:lvl4pPr>
            <a:lvl5pPr marL="1930503" indent="0">
              <a:buNone/>
              <a:defRPr sz="1700">
                <a:solidFill>
                  <a:schemeClr val="tx1">
                    <a:tint val="75000"/>
                  </a:schemeClr>
                </a:solidFill>
              </a:defRPr>
            </a:lvl5pPr>
            <a:lvl6pPr marL="2413128" indent="0">
              <a:buNone/>
              <a:defRPr sz="1700">
                <a:solidFill>
                  <a:schemeClr val="tx1">
                    <a:tint val="75000"/>
                  </a:schemeClr>
                </a:solidFill>
              </a:defRPr>
            </a:lvl6pPr>
            <a:lvl7pPr marL="2895754" indent="0">
              <a:buNone/>
              <a:defRPr sz="1700">
                <a:solidFill>
                  <a:schemeClr val="tx1">
                    <a:tint val="75000"/>
                  </a:schemeClr>
                </a:solidFill>
              </a:defRPr>
            </a:lvl7pPr>
            <a:lvl8pPr marL="3378379" indent="0">
              <a:buNone/>
              <a:defRPr sz="1700">
                <a:solidFill>
                  <a:schemeClr val="tx1">
                    <a:tint val="75000"/>
                  </a:schemeClr>
                </a:solidFill>
              </a:defRPr>
            </a:lvl8pPr>
            <a:lvl9pPr marL="3861004" indent="0">
              <a:buNone/>
              <a:defRPr sz="17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5" name="页脚占位符 4"/>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25514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0891" y="1813563"/>
            <a:ext cx="7284483"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11088" y="1813563"/>
            <a:ext cx="7286625"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0106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8683" y="413814"/>
            <a:ext cx="10647045" cy="1502305"/>
          </a:xfrm>
          <a:prstGeom prst="rect">
            <a:avLst/>
          </a:prstGeom>
        </p:spPr>
        <p:txBody>
          <a:bodyPr lIns="96526" tIns="48263" rIns="96526" bIns="48263"/>
          <a:lstStyle/>
          <a:p>
            <a:r>
              <a:rPr lang="zh-CN" altLang="en-US"/>
              <a:t>单击此处编辑母版标题样式</a:t>
            </a:r>
          </a:p>
        </p:txBody>
      </p:sp>
      <p:sp>
        <p:nvSpPr>
          <p:cNvPr id="3" name="内容占位符 2"/>
          <p:cNvSpPr>
            <a:spLocks noGrp="1"/>
          </p:cNvSpPr>
          <p:nvPr>
            <p:ph sz="half" idx="1"/>
          </p:nvPr>
        </p:nvSpPr>
        <p:spPr>
          <a:xfrm>
            <a:off x="848678" y="2069042"/>
            <a:ext cx="5246370" cy="4931516"/>
          </a:xfrm>
          <a:prstGeom prst="rect">
            <a:avLst/>
          </a:prstGeom>
        </p:spPr>
        <p:txBody>
          <a:bodyPr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49353" y="2069042"/>
            <a:ext cx="5246370" cy="4931516"/>
          </a:xfrm>
          <a:prstGeom prst="rect">
            <a:avLst/>
          </a:prstGeom>
        </p:spPr>
        <p:txBody>
          <a:bodyPr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6" name="页脚占位符 5"/>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182276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50285" y="413814"/>
            <a:ext cx="10647045" cy="1502305"/>
          </a:xfrm>
          <a:prstGeom prst="rect">
            <a:avLst/>
          </a:prstGeom>
        </p:spPr>
        <p:txBody>
          <a:bodyPr lIns="96526" tIns="48263" rIns="96526" bIns="48263"/>
          <a:lstStyle/>
          <a:p>
            <a:r>
              <a:rPr lang="zh-CN" altLang="en-US"/>
              <a:t>单击此处编辑母版标题样式</a:t>
            </a:r>
          </a:p>
        </p:txBody>
      </p:sp>
      <p:sp>
        <p:nvSpPr>
          <p:cNvPr id="3" name="文本占位符 2"/>
          <p:cNvSpPr>
            <a:spLocks noGrp="1"/>
          </p:cNvSpPr>
          <p:nvPr>
            <p:ph type="body" idx="1"/>
          </p:nvPr>
        </p:nvSpPr>
        <p:spPr>
          <a:xfrm>
            <a:off x="850291" y="1905318"/>
            <a:ext cx="5222259" cy="933767"/>
          </a:xfrm>
          <a:prstGeom prst="rect">
            <a:avLst/>
          </a:prstGeom>
        </p:spPr>
        <p:txBody>
          <a:bodyPr lIns="96526" tIns="48263" rIns="96526" bIns="48263" anchor="b"/>
          <a:lstStyle>
            <a:lvl1pPr marL="0" indent="0">
              <a:buNone/>
              <a:defRPr sz="2500" b="1"/>
            </a:lvl1pPr>
            <a:lvl2pPr marL="482625" indent="0">
              <a:buNone/>
              <a:defRPr sz="2100" b="1"/>
            </a:lvl2pPr>
            <a:lvl3pPr marL="965251" indent="0">
              <a:buNone/>
              <a:defRPr sz="1900" b="1"/>
            </a:lvl3pPr>
            <a:lvl4pPr marL="1447876" indent="0">
              <a:buNone/>
              <a:defRPr sz="1700" b="1"/>
            </a:lvl4pPr>
            <a:lvl5pPr marL="1930503" indent="0">
              <a:buNone/>
              <a:defRPr sz="1700" b="1"/>
            </a:lvl5pPr>
            <a:lvl6pPr marL="2413128" indent="0">
              <a:buNone/>
              <a:defRPr sz="1700" b="1"/>
            </a:lvl6pPr>
            <a:lvl7pPr marL="2895754" indent="0">
              <a:buNone/>
              <a:defRPr sz="1700" b="1"/>
            </a:lvl7pPr>
            <a:lvl8pPr marL="3378379" indent="0">
              <a:buNone/>
              <a:defRPr sz="1700" b="1"/>
            </a:lvl8pPr>
            <a:lvl9pPr marL="3861004"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850291" y="2839085"/>
            <a:ext cx="5222259" cy="4175866"/>
          </a:xfrm>
          <a:prstGeom prst="rect">
            <a:avLst/>
          </a:prstGeom>
        </p:spPr>
        <p:txBody>
          <a:bodyPr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49352" y="1905318"/>
            <a:ext cx="5247978" cy="933767"/>
          </a:xfrm>
          <a:prstGeom prst="rect">
            <a:avLst/>
          </a:prstGeom>
        </p:spPr>
        <p:txBody>
          <a:bodyPr lIns="96526" tIns="48263" rIns="96526" bIns="48263" anchor="b"/>
          <a:lstStyle>
            <a:lvl1pPr marL="0" indent="0">
              <a:buNone/>
              <a:defRPr sz="2500" b="1"/>
            </a:lvl1pPr>
            <a:lvl2pPr marL="482625" indent="0">
              <a:buNone/>
              <a:defRPr sz="2100" b="1"/>
            </a:lvl2pPr>
            <a:lvl3pPr marL="965251" indent="0">
              <a:buNone/>
              <a:defRPr sz="1900" b="1"/>
            </a:lvl3pPr>
            <a:lvl4pPr marL="1447876" indent="0">
              <a:buNone/>
              <a:defRPr sz="1700" b="1"/>
            </a:lvl4pPr>
            <a:lvl5pPr marL="1930503" indent="0">
              <a:buNone/>
              <a:defRPr sz="1700" b="1"/>
            </a:lvl5pPr>
            <a:lvl6pPr marL="2413128" indent="0">
              <a:buNone/>
              <a:defRPr sz="1700" b="1"/>
            </a:lvl6pPr>
            <a:lvl7pPr marL="2895754" indent="0">
              <a:buNone/>
              <a:defRPr sz="1700" b="1"/>
            </a:lvl7pPr>
            <a:lvl8pPr marL="3378379" indent="0">
              <a:buNone/>
              <a:defRPr sz="1700" b="1"/>
            </a:lvl8pPr>
            <a:lvl9pPr marL="3861004"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249352" y="2839085"/>
            <a:ext cx="5247978" cy="4175866"/>
          </a:xfrm>
          <a:prstGeom prst="rect">
            <a:avLst/>
          </a:prstGeom>
        </p:spPr>
        <p:txBody>
          <a:bodyPr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8" name="页脚占位符 7"/>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9" name="灯片编号占位符 8"/>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114765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8683" y="413814"/>
            <a:ext cx="10647045" cy="1502305"/>
          </a:xfrm>
          <a:prstGeom prst="rect">
            <a:avLst/>
          </a:prstGeom>
        </p:spPr>
        <p:txBody>
          <a:bodyPr lIns="96526" tIns="48263" rIns="96526" bIns="48263"/>
          <a:lstStyle/>
          <a:p>
            <a:r>
              <a:rPr lang="zh-CN" altLang="en-US"/>
              <a:t>单击此处编辑母版标题样式</a:t>
            </a:r>
          </a:p>
        </p:txBody>
      </p:sp>
      <p:sp>
        <p:nvSpPr>
          <p:cNvPr id="3" name="日期占位符 2"/>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4" name="页脚占位符 3"/>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5" name="灯片编号占位符 4"/>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194404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3" name="页脚占位符 2"/>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4" name="灯片编号占位符 3"/>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32561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291" y="518160"/>
            <a:ext cx="3981390" cy="1813560"/>
          </a:xfrm>
          <a:prstGeom prst="rect">
            <a:avLst/>
          </a:prstGeom>
        </p:spPr>
        <p:txBody>
          <a:bodyPr lIns="96526" tIns="48263" rIns="96526" bIns="48263" anchor="b"/>
          <a:lstStyle>
            <a:lvl1pPr>
              <a:defRPr sz="3400"/>
            </a:lvl1pPr>
          </a:lstStyle>
          <a:p>
            <a:r>
              <a:rPr lang="zh-CN" altLang="en-US"/>
              <a:t>单击此处编辑母版标题样式</a:t>
            </a:r>
          </a:p>
        </p:txBody>
      </p:sp>
      <p:sp>
        <p:nvSpPr>
          <p:cNvPr id="3" name="内容占位符 2"/>
          <p:cNvSpPr>
            <a:spLocks noGrp="1"/>
          </p:cNvSpPr>
          <p:nvPr>
            <p:ph idx="1"/>
          </p:nvPr>
        </p:nvSpPr>
        <p:spPr>
          <a:xfrm>
            <a:off x="5247983" y="1119082"/>
            <a:ext cx="6249353" cy="5523442"/>
          </a:xfrm>
          <a:prstGeom prst="rect">
            <a:avLst/>
          </a:prstGeom>
        </p:spPr>
        <p:txBody>
          <a:bodyPr lIns="96526" tIns="48263" rIns="96526" bIns="48263"/>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50291" y="2331720"/>
            <a:ext cx="3981390" cy="4319800"/>
          </a:xfrm>
          <a:prstGeom prst="rect">
            <a:avLst/>
          </a:prstGeom>
        </p:spPr>
        <p:txBody>
          <a:bodyPr lIns="96526" tIns="48263" rIns="96526" bIns="48263"/>
          <a:lstStyle>
            <a:lvl1pPr marL="0" indent="0">
              <a:buNone/>
              <a:defRPr sz="1700"/>
            </a:lvl1pPr>
            <a:lvl2pPr marL="482625" indent="0">
              <a:buNone/>
              <a:defRPr sz="1500"/>
            </a:lvl2pPr>
            <a:lvl3pPr marL="965251" indent="0">
              <a:buNone/>
              <a:defRPr sz="1300"/>
            </a:lvl3pPr>
            <a:lvl4pPr marL="1447876" indent="0">
              <a:buNone/>
              <a:defRPr sz="1100"/>
            </a:lvl4pPr>
            <a:lvl5pPr marL="1930503" indent="0">
              <a:buNone/>
              <a:defRPr sz="1100"/>
            </a:lvl5pPr>
            <a:lvl6pPr marL="2413128" indent="0">
              <a:buNone/>
              <a:defRPr sz="1100"/>
            </a:lvl6pPr>
            <a:lvl7pPr marL="2895754" indent="0">
              <a:buNone/>
              <a:defRPr sz="1100"/>
            </a:lvl7pPr>
            <a:lvl8pPr marL="3378379" indent="0">
              <a:buNone/>
              <a:defRPr sz="1100"/>
            </a:lvl8pPr>
            <a:lvl9pPr marL="3861004"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6" name="页脚占位符 5"/>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33604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291" y="518160"/>
            <a:ext cx="3981390" cy="1813560"/>
          </a:xfrm>
          <a:prstGeom prst="rect">
            <a:avLst/>
          </a:prstGeom>
        </p:spPr>
        <p:txBody>
          <a:bodyPr lIns="96526" tIns="48263" rIns="96526" bIns="48263" anchor="b"/>
          <a:lstStyle>
            <a:lvl1pPr>
              <a:defRPr sz="3400"/>
            </a:lvl1pPr>
          </a:lstStyle>
          <a:p>
            <a:r>
              <a:rPr lang="zh-CN" altLang="en-US"/>
              <a:t>单击此处编辑母版标题样式</a:t>
            </a:r>
          </a:p>
        </p:txBody>
      </p:sp>
      <p:sp>
        <p:nvSpPr>
          <p:cNvPr id="3" name="图片占位符 2"/>
          <p:cNvSpPr>
            <a:spLocks noGrp="1"/>
          </p:cNvSpPr>
          <p:nvPr>
            <p:ph type="pic" idx="1"/>
          </p:nvPr>
        </p:nvSpPr>
        <p:spPr>
          <a:xfrm>
            <a:off x="5247983" y="1119082"/>
            <a:ext cx="6249353" cy="5523442"/>
          </a:xfrm>
          <a:prstGeom prst="rect">
            <a:avLst/>
          </a:prstGeom>
        </p:spPr>
        <p:txBody>
          <a:bodyPr lIns="96526" tIns="48263" rIns="96526" bIns="48263"/>
          <a:lstStyle>
            <a:lvl1pPr marL="0" indent="0">
              <a:buNone/>
              <a:defRPr sz="3400"/>
            </a:lvl1pPr>
            <a:lvl2pPr marL="482625" indent="0">
              <a:buNone/>
              <a:defRPr sz="3000"/>
            </a:lvl2pPr>
            <a:lvl3pPr marL="965251" indent="0">
              <a:buNone/>
              <a:defRPr sz="2500"/>
            </a:lvl3pPr>
            <a:lvl4pPr marL="1447876" indent="0">
              <a:buNone/>
              <a:defRPr sz="2100"/>
            </a:lvl4pPr>
            <a:lvl5pPr marL="1930503" indent="0">
              <a:buNone/>
              <a:defRPr sz="2100"/>
            </a:lvl5pPr>
            <a:lvl6pPr marL="2413128" indent="0">
              <a:buNone/>
              <a:defRPr sz="2100"/>
            </a:lvl6pPr>
            <a:lvl7pPr marL="2895754" indent="0">
              <a:buNone/>
              <a:defRPr sz="2100"/>
            </a:lvl7pPr>
            <a:lvl8pPr marL="3378379" indent="0">
              <a:buNone/>
              <a:defRPr sz="2100"/>
            </a:lvl8pPr>
            <a:lvl9pPr marL="3861004" indent="0">
              <a:buNone/>
              <a:defRPr sz="2100"/>
            </a:lvl9pPr>
          </a:lstStyle>
          <a:p>
            <a:endParaRPr lang="zh-CN" altLang="en-US"/>
          </a:p>
        </p:txBody>
      </p:sp>
      <p:sp>
        <p:nvSpPr>
          <p:cNvPr id="4" name="文本占位符 3"/>
          <p:cNvSpPr>
            <a:spLocks noGrp="1"/>
          </p:cNvSpPr>
          <p:nvPr>
            <p:ph type="body" sz="half" idx="2"/>
          </p:nvPr>
        </p:nvSpPr>
        <p:spPr>
          <a:xfrm>
            <a:off x="850291" y="2331720"/>
            <a:ext cx="3981390" cy="4319800"/>
          </a:xfrm>
          <a:prstGeom prst="rect">
            <a:avLst/>
          </a:prstGeom>
        </p:spPr>
        <p:txBody>
          <a:bodyPr lIns="96526" tIns="48263" rIns="96526" bIns="48263"/>
          <a:lstStyle>
            <a:lvl1pPr marL="0" indent="0">
              <a:buNone/>
              <a:defRPr sz="1700"/>
            </a:lvl1pPr>
            <a:lvl2pPr marL="482625" indent="0">
              <a:buNone/>
              <a:defRPr sz="1500"/>
            </a:lvl2pPr>
            <a:lvl3pPr marL="965251" indent="0">
              <a:buNone/>
              <a:defRPr sz="1300"/>
            </a:lvl3pPr>
            <a:lvl4pPr marL="1447876" indent="0">
              <a:buNone/>
              <a:defRPr sz="1100"/>
            </a:lvl4pPr>
            <a:lvl5pPr marL="1930503" indent="0">
              <a:buNone/>
              <a:defRPr sz="1100"/>
            </a:lvl5pPr>
            <a:lvl6pPr marL="2413128" indent="0">
              <a:buNone/>
              <a:defRPr sz="1100"/>
            </a:lvl6pPr>
            <a:lvl7pPr marL="2895754" indent="0">
              <a:buNone/>
              <a:defRPr sz="1100"/>
            </a:lvl7pPr>
            <a:lvl8pPr marL="3378379" indent="0">
              <a:buNone/>
              <a:defRPr sz="1100"/>
            </a:lvl8pPr>
            <a:lvl9pPr marL="3861004"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6" name="页脚占位符 5"/>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3754163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8683" y="413814"/>
            <a:ext cx="10647045" cy="1502305"/>
          </a:xfrm>
          <a:prstGeom prst="rect">
            <a:avLst/>
          </a:prstGeom>
        </p:spPr>
        <p:txBody>
          <a:bodyPr lIns="96526" tIns="48263" rIns="96526" bIns="48263"/>
          <a:lstStyle/>
          <a:p>
            <a:r>
              <a:rPr lang="zh-CN" altLang="en-US"/>
              <a:t>单击此处编辑母版标题样式</a:t>
            </a:r>
          </a:p>
        </p:txBody>
      </p:sp>
      <p:sp>
        <p:nvSpPr>
          <p:cNvPr id="3" name="竖排文字占位符 2"/>
          <p:cNvSpPr>
            <a:spLocks noGrp="1"/>
          </p:cNvSpPr>
          <p:nvPr>
            <p:ph type="body" orient="vert" idx="1"/>
          </p:nvPr>
        </p:nvSpPr>
        <p:spPr>
          <a:xfrm>
            <a:off x="848683" y="2069042"/>
            <a:ext cx="10647045" cy="4931516"/>
          </a:xfrm>
          <a:prstGeom prst="rect">
            <a:avLst/>
          </a:prstGeom>
        </p:spPr>
        <p:txBody>
          <a:bodyPr vert="eaVert"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5" name="页脚占位符 4"/>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2133039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3961" y="413808"/>
            <a:ext cx="2661761" cy="6586750"/>
          </a:xfrm>
          <a:prstGeom prst="rect">
            <a:avLst/>
          </a:prstGeom>
        </p:spPr>
        <p:txBody>
          <a:bodyPr vert="eaVert" lIns="96526" tIns="48263" rIns="96526" bIns="48263"/>
          <a:lstStyle/>
          <a:p>
            <a:r>
              <a:rPr lang="zh-CN" altLang="en-US"/>
              <a:t>单击此处编辑母版标题样式</a:t>
            </a:r>
          </a:p>
        </p:txBody>
      </p:sp>
      <p:sp>
        <p:nvSpPr>
          <p:cNvPr id="3" name="竖排文字占位符 2"/>
          <p:cNvSpPr>
            <a:spLocks noGrp="1"/>
          </p:cNvSpPr>
          <p:nvPr>
            <p:ph type="body" orient="vert" idx="1"/>
          </p:nvPr>
        </p:nvSpPr>
        <p:spPr>
          <a:xfrm>
            <a:off x="848677" y="413808"/>
            <a:ext cx="7830979" cy="6586750"/>
          </a:xfrm>
          <a:prstGeom prst="rect">
            <a:avLst/>
          </a:prstGeom>
        </p:spPr>
        <p:txBody>
          <a:bodyPr vert="eaVert" lIns="96526" tIns="48263" rIns="96526" bIns="4826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lIns="96526" tIns="48263" rIns="96526" bIns="48263"/>
          <a:lstStyle/>
          <a:p>
            <a:pPr defTabSz="965251"/>
            <a:fld id="{D997B5FA-0921-464F-AAE1-844C04324D75}" type="datetimeFigureOut">
              <a:rPr lang="zh-CN" altLang="en-US" sz="1900" smtClean="0">
                <a:solidFill>
                  <a:prstClr val="black"/>
                </a:solidFill>
              </a:rPr>
              <a:pPr defTabSz="965251"/>
              <a:t>2025/3/20</a:t>
            </a:fld>
            <a:endParaRPr lang="zh-CN" altLang="en-US" sz="1900">
              <a:solidFill>
                <a:prstClr val="black"/>
              </a:solidFill>
            </a:endParaRPr>
          </a:p>
        </p:txBody>
      </p:sp>
      <p:sp>
        <p:nvSpPr>
          <p:cNvPr id="5" name="页脚占位符 4"/>
          <p:cNvSpPr>
            <a:spLocks noGrp="1"/>
          </p:cNvSpPr>
          <p:nvPr>
            <p:ph type="ftr" sz="quarter" idx="11"/>
          </p:nvPr>
        </p:nvSpPr>
        <p:spPr>
          <a:xfrm>
            <a:off x="4089088" y="7203864"/>
            <a:ext cx="4166235" cy="413808"/>
          </a:xfrm>
          <a:prstGeom prst="rect">
            <a:avLst/>
          </a:prstGeom>
        </p:spPr>
        <p:txBody>
          <a:bodyPr lIns="96526" tIns="48263" rIns="96526" bIns="48263"/>
          <a:lstStyle/>
          <a:p>
            <a:pPr defTabSz="965251"/>
            <a:endParaRPr lang="zh-CN" altLang="en-US" sz="1900">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lIns="96526" tIns="48263" rIns="96526" bIns="48263"/>
          <a:lstStyle/>
          <a:p>
            <a:pPr defTabSz="965251"/>
            <a:fld id="{565CE74E-AB26-4998-AD42-012C4C1AD076}" type="slidenum">
              <a:rPr lang="zh-CN" altLang="en-US" sz="1900" smtClean="0">
                <a:solidFill>
                  <a:prstClr val="black"/>
                </a:solidFill>
              </a:rPr>
              <a:pPr defTabSz="965251"/>
              <a:t>‹#›</a:t>
            </a:fld>
            <a:endParaRPr lang="zh-CN" altLang="en-US" sz="1900">
              <a:solidFill>
                <a:prstClr val="black"/>
              </a:solidFill>
            </a:endParaRPr>
          </a:p>
        </p:txBody>
      </p:sp>
    </p:spTree>
    <p:extLst>
      <p:ext uri="{BB962C8B-B14F-4D97-AF65-F5344CB8AC3E}">
        <p14:creationId xmlns:p14="http://schemas.microsoft.com/office/powerpoint/2010/main" val="1261758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29662" y="-1014730"/>
            <a:ext cx="15727213" cy="13348638"/>
          </a:xfrm>
          <a:prstGeom prst="rect">
            <a:avLst/>
          </a:prstGeom>
        </p:spPr>
      </p:pic>
    </p:spTree>
    <p:extLst>
      <p:ext uri="{BB962C8B-B14F-4D97-AF65-F5344CB8AC3E}">
        <p14:creationId xmlns:p14="http://schemas.microsoft.com/office/powerpoint/2010/main" val="25713601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53210" y="-1036320"/>
            <a:ext cx="14250819" cy="9089390"/>
          </a:xfrm>
          <a:prstGeom prst="rect">
            <a:avLst/>
          </a:prstGeom>
        </p:spPr>
      </p:pic>
    </p:spTree>
    <p:extLst>
      <p:ext uri="{BB962C8B-B14F-4D97-AF65-F5344CB8AC3E}">
        <p14:creationId xmlns:p14="http://schemas.microsoft.com/office/powerpoint/2010/main" val="187681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20" y="311256"/>
            <a:ext cx="111099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1" y="1739795"/>
            <a:ext cx="5454254"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4" name="Content Placeholder 3"/>
          <p:cNvSpPr>
            <a:spLocks noGrp="1"/>
          </p:cNvSpPr>
          <p:nvPr>
            <p:ph sz="half" idx="2"/>
          </p:nvPr>
        </p:nvSpPr>
        <p:spPr>
          <a:xfrm>
            <a:off x="617221" y="2464860"/>
            <a:ext cx="5454254"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270822" y="2464860"/>
            <a:ext cx="5456396"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7506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47324" y="-993139"/>
            <a:ext cx="15687010" cy="13098455"/>
          </a:xfrm>
          <a:prstGeom prst="rect">
            <a:avLst/>
          </a:prstGeom>
        </p:spPr>
      </p:pic>
    </p:spTree>
    <p:extLst>
      <p:ext uri="{BB962C8B-B14F-4D97-AF65-F5344CB8AC3E}">
        <p14:creationId xmlns:p14="http://schemas.microsoft.com/office/powerpoint/2010/main" val="26399832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234636" cy="12287931"/>
          </a:xfrm>
          <a:prstGeom prst="rect">
            <a:avLst/>
          </a:prstGeom>
        </p:spPr>
      </p:pic>
    </p:spTree>
    <p:extLst>
      <p:ext uri="{BB962C8B-B14F-4D97-AF65-F5344CB8AC3E}">
        <p14:creationId xmlns:p14="http://schemas.microsoft.com/office/powerpoint/2010/main" val="29060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8678" y="413809"/>
            <a:ext cx="10647045" cy="150230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8678" y="2069042"/>
            <a:ext cx="10647045" cy="493151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5" name="页脚占位符 4"/>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320181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2248" y="1937704"/>
            <a:ext cx="10647045" cy="3233102"/>
          </a:xfrm>
          <a:prstGeom prst="rect">
            <a:avLst/>
          </a:prstGeom>
        </p:spPr>
        <p:txBody>
          <a:bodyPr anchor="b"/>
          <a:lstStyle>
            <a:lvl1pPr>
              <a:defRPr sz="6075"/>
            </a:lvl1pPr>
          </a:lstStyle>
          <a:p>
            <a:r>
              <a:rPr lang="zh-CN" altLang="en-US"/>
              <a:t>单击此处编辑母版标题样式</a:t>
            </a:r>
          </a:p>
        </p:txBody>
      </p:sp>
      <p:sp>
        <p:nvSpPr>
          <p:cNvPr id="3" name="文本占位符 2"/>
          <p:cNvSpPr>
            <a:spLocks noGrp="1"/>
          </p:cNvSpPr>
          <p:nvPr>
            <p:ph type="body" idx="1"/>
          </p:nvPr>
        </p:nvSpPr>
        <p:spPr>
          <a:xfrm>
            <a:off x="842248" y="5201392"/>
            <a:ext cx="10647045" cy="1700212"/>
          </a:xfrm>
          <a:prstGeom prst="rect">
            <a:avLst/>
          </a:prstGeom>
        </p:spPr>
        <p:txBody>
          <a:bodyPr/>
          <a:lstStyle>
            <a:lvl1pPr marL="0" indent="0">
              <a:buNone/>
              <a:defRPr sz="2430">
                <a:solidFill>
                  <a:schemeClr val="tx1">
                    <a:tint val="75000"/>
                  </a:schemeClr>
                </a:solidFill>
              </a:defRPr>
            </a:lvl1pPr>
            <a:lvl2pPr marL="462915" indent="0">
              <a:buNone/>
              <a:defRPr sz="2025">
                <a:solidFill>
                  <a:schemeClr val="tx1">
                    <a:tint val="75000"/>
                  </a:schemeClr>
                </a:solidFill>
              </a:defRPr>
            </a:lvl2pPr>
            <a:lvl3pPr marL="925830" indent="0">
              <a:buNone/>
              <a:defRPr sz="1823">
                <a:solidFill>
                  <a:schemeClr val="tx1">
                    <a:tint val="75000"/>
                  </a:schemeClr>
                </a:solidFill>
              </a:defRPr>
            </a:lvl3pPr>
            <a:lvl4pPr marL="1388745" indent="0">
              <a:buNone/>
              <a:defRPr sz="1620">
                <a:solidFill>
                  <a:schemeClr val="tx1">
                    <a:tint val="75000"/>
                  </a:schemeClr>
                </a:solidFill>
              </a:defRPr>
            </a:lvl4pPr>
            <a:lvl5pPr marL="1851660" indent="0">
              <a:buNone/>
              <a:defRPr sz="1620">
                <a:solidFill>
                  <a:schemeClr val="tx1">
                    <a:tint val="75000"/>
                  </a:schemeClr>
                </a:solidFill>
              </a:defRPr>
            </a:lvl5pPr>
            <a:lvl6pPr marL="2314575" indent="0">
              <a:buNone/>
              <a:defRPr sz="1620">
                <a:solidFill>
                  <a:schemeClr val="tx1">
                    <a:tint val="75000"/>
                  </a:schemeClr>
                </a:solidFill>
              </a:defRPr>
            </a:lvl6pPr>
            <a:lvl7pPr marL="2777490" indent="0">
              <a:buNone/>
              <a:defRPr sz="1620">
                <a:solidFill>
                  <a:schemeClr val="tx1">
                    <a:tint val="75000"/>
                  </a:schemeClr>
                </a:solidFill>
              </a:defRPr>
            </a:lvl7pPr>
            <a:lvl8pPr marL="3240405" indent="0">
              <a:buNone/>
              <a:defRPr sz="1620">
                <a:solidFill>
                  <a:schemeClr val="tx1">
                    <a:tint val="75000"/>
                  </a:schemeClr>
                </a:solidFill>
              </a:defRPr>
            </a:lvl8pPr>
            <a:lvl9pPr marL="3703320" indent="0">
              <a:buNone/>
              <a:defRPr sz="162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5" name="页脚占位符 4"/>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2527483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8678" y="413809"/>
            <a:ext cx="10647045" cy="150230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8678" y="2069042"/>
            <a:ext cx="5246370" cy="493151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49353" y="2069042"/>
            <a:ext cx="5246370" cy="493151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6" name="页脚占位符 5"/>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57485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50285" y="413809"/>
            <a:ext cx="10647045" cy="150230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50286" y="1905318"/>
            <a:ext cx="5222259" cy="933767"/>
          </a:xfrm>
          <a:prstGeom prst="rect">
            <a:avLst/>
          </a:prstGeom>
        </p:spPr>
        <p:txBody>
          <a:bodyPr anchor="b"/>
          <a:lstStyle>
            <a:lvl1pPr marL="0" indent="0">
              <a:buNone/>
              <a:defRPr sz="2430" b="1"/>
            </a:lvl1pPr>
            <a:lvl2pPr marL="462915" indent="0">
              <a:buNone/>
              <a:defRPr sz="2025" b="1"/>
            </a:lvl2pPr>
            <a:lvl3pPr marL="925830" indent="0">
              <a:buNone/>
              <a:defRPr sz="1823" b="1"/>
            </a:lvl3pPr>
            <a:lvl4pPr marL="1388745" indent="0">
              <a:buNone/>
              <a:defRPr sz="1620" b="1"/>
            </a:lvl4pPr>
            <a:lvl5pPr marL="1851660" indent="0">
              <a:buNone/>
              <a:defRPr sz="1620" b="1"/>
            </a:lvl5pPr>
            <a:lvl6pPr marL="2314575" indent="0">
              <a:buNone/>
              <a:defRPr sz="1620" b="1"/>
            </a:lvl6pPr>
            <a:lvl7pPr marL="2777490" indent="0">
              <a:buNone/>
              <a:defRPr sz="1620" b="1"/>
            </a:lvl7pPr>
            <a:lvl8pPr marL="3240405" indent="0">
              <a:buNone/>
              <a:defRPr sz="1620" b="1"/>
            </a:lvl8pPr>
            <a:lvl9pPr marL="3703320" indent="0">
              <a:buNone/>
              <a:defRPr sz="1620" b="1"/>
            </a:lvl9pPr>
          </a:lstStyle>
          <a:p>
            <a:pPr lvl="0"/>
            <a:r>
              <a:rPr lang="zh-CN" altLang="en-US"/>
              <a:t>单击此处编辑母版文本样式</a:t>
            </a:r>
          </a:p>
        </p:txBody>
      </p:sp>
      <p:sp>
        <p:nvSpPr>
          <p:cNvPr id="4" name="内容占位符 3"/>
          <p:cNvSpPr>
            <a:spLocks noGrp="1"/>
          </p:cNvSpPr>
          <p:nvPr>
            <p:ph sz="half" idx="2"/>
          </p:nvPr>
        </p:nvSpPr>
        <p:spPr>
          <a:xfrm>
            <a:off x="850286" y="2839085"/>
            <a:ext cx="5222259" cy="417586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49352" y="1905318"/>
            <a:ext cx="5247978" cy="933767"/>
          </a:xfrm>
          <a:prstGeom prst="rect">
            <a:avLst/>
          </a:prstGeom>
        </p:spPr>
        <p:txBody>
          <a:bodyPr anchor="b"/>
          <a:lstStyle>
            <a:lvl1pPr marL="0" indent="0">
              <a:buNone/>
              <a:defRPr sz="2430" b="1"/>
            </a:lvl1pPr>
            <a:lvl2pPr marL="462915" indent="0">
              <a:buNone/>
              <a:defRPr sz="2025" b="1"/>
            </a:lvl2pPr>
            <a:lvl3pPr marL="925830" indent="0">
              <a:buNone/>
              <a:defRPr sz="1823" b="1"/>
            </a:lvl3pPr>
            <a:lvl4pPr marL="1388745" indent="0">
              <a:buNone/>
              <a:defRPr sz="1620" b="1"/>
            </a:lvl4pPr>
            <a:lvl5pPr marL="1851660" indent="0">
              <a:buNone/>
              <a:defRPr sz="1620" b="1"/>
            </a:lvl5pPr>
            <a:lvl6pPr marL="2314575" indent="0">
              <a:buNone/>
              <a:defRPr sz="1620" b="1"/>
            </a:lvl6pPr>
            <a:lvl7pPr marL="2777490" indent="0">
              <a:buNone/>
              <a:defRPr sz="1620" b="1"/>
            </a:lvl7pPr>
            <a:lvl8pPr marL="3240405" indent="0">
              <a:buNone/>
              <a:defRPr sz="1620" b="1"/>
            </a:lvl8pPr>
            <a:lvl9pPr marL="3703320" indent="0">
              <a:buNone/>
              <a:defRPr sz="1620" b="1"/>
            </a:lvl9pPr>
          </a:lstStyle>
          <a:p>
            <a:pPr lvl="0"/>
            <a:r>
              <a:rPr lang="zh-CN" altLang="en-US"/>
              <a:t>单击此处编辑母版文本样式</a:t>
            </a:r>
          </a:p>
        </p:txBody>
      </p:sp>
      <p:sp>
        <p:nvSpPr>
          <p:cNvPr id="6" name="内容占位符 5"/>
          <p:cNvSpPr>
            <a:spLocks noGrp="1"/>
          </p:cNvSpPr>
          <p:nvPr>
            <p:ph sz="quarter" idx="4"/>
          </p:nvPr>
        </p:nvSpPr>
        <p:spPr>
          <a:xfrm>
            <a:off x="6249352" y="2839085"/>
            <a:ext cx="5247978" cy="417586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8" name="页脚占位符 7"/>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9" name="灯片编号占位符 8"/>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3541012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8678" y="413809"/>
            <a:ext cx="10647045" cy="150230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4" name="页脚占位符 3"/>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5" name="灯片编号占位符 4"/>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129097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3" name="页脚占位符 2"/>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4" name="灯片编号占位符 3"/>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3768070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286" y="518160"/>
            <a:ext cx="3981390" cy="1813560"/>
          </a:xfrm>
          <a:prstGeom prst="rect">
            <a:avLst/>
          </a:prstGeom>
        </p:spPr>
        <p:txBody>
          <a:bodyPr anchor="b"/>
          <a:lstStyle>
            <a:lvl1pPr>
              <a:defRPr sz="3240"/>
            </a:lvl1pPr>
          </a:lstStyle>
          <a:p>
            <a:r>
              <a:rPr lang="zh-CN" altLang="en-US"/>
              <a:t>单击此处编辑母版标题样式</a:t>
            </a:r>
          </a:p>
        </p:txBody>
      </p:sp>
      <p:sp>
        <p:nvSpPr>
          <p:cNvPr id="3" name="内容占位符 2"/>
          <p:cNvSpPr>
            <a:spLocks noGrp="1"/>
          </p:cNvSpPr>
          <p:nvPr>
            <p:ph idx="1"/>
          </p:nvPr>
        </p:nvSpPr>
        <p:spPr>
          <a:xfrm>
            <a:off x="5247978" y="1119082"/>
            <a:ext cx="6249353" cy="5523442"/>
          </a:xfrm>
          <a:prstGeom prst="rect">
            <a:avLst/>
          </a:prstGeom>
        </p:spPr>
        <p:txBody>
          <a:bodyPr/>
          <a:lstStyle>
            <a:lvl1pPr>
              <a:defRPr sz="3240"/>
            </a:lvl1pPr>
            <a:lvl2pPr>
              <a:defRPr sz="2835"/>
            </a:lvl2pPr>
            <a:lvl3pPr>
              <a:defRPr sz="2430"/>
            </a:lvl3pPr>
            <a:lvl4pPr>
              <a:defRPr sz="2025"/>
            </a:lvl4pPr>
            <a:lvl5pPr>
              <a:defRPr sz="2025"/>
            </a:lvl5pPr>
            <a:lvl6pPr>
              <a:defRPr sz="2025"/>
            </a:lvl6pPr>
            <a:lvl7pPr>
              <a:defRPr sz="2025"/>
            </a:lvl7pPr>
            <a:lvl8pPr>
              <a:defRPr sz="2025"/>
            </a:lvl8pPr>
            <a:lvl9pPr>
              <a:defRPr sz="20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50286" y="2331720"/>
            <a:ext cx="3981390" cy="4319800"/>
          </a:xfrm>
          <a:prstGeom prst="rect">
            <a:avLst/>
          </a:prstGeom>
        </p:spPr>
        <p:txBody>
          <a:bodyPr/>
          <a:lstStyle>
            <a:lvl1pPr marL="0" indent="0">
              <a:buNone/>
              <a:defRPr sz="1620"/>
            </a:lvl1pPr>
            <a:lvl2pPr marL="462915" indent="0">
              <a:buNone/>
              <a:defRPr sz="1418"/>
            </a:lvl2pPr>
            <a:lvl3pPr marL="925830" indent="0">
              <a:buNone/>
              <a:defRPr sz="1215"/>
            </a:lvl3pPr>
            <a:lvl4pPr marL="1388745" indent="0">
              <a:buNone/>
              <a:defRPr sz="1013"/>
            </a:lvl4pPr>
            <a:lvl5pPr marL="1851660" indent="0">
              <a:buNone/>
              <a:defRPr sz="1013"/>
            </a:lvl5pPr>
            <a:lvl6pPr marL="2314575" indent="0">
              <a:buNone/>
              <a:defRPr sz="1013"/>
            </a:lvl6pPr>
            <a:lvl7pPr marL="2777490" indent="0">
              <a:buNone/>
              <a:defRPr sz="1013"/>
            </a:lvl7pPr>
            <a:lvl8pPr marL="3240405" indent="0">
              <a:buNone/>
              <a:defRPr sz="1013"/>
            </a:lvl8pPr>
            <a:lvl9pPr marL="3703320" indent="0">
              <a:buNone/>
              <a:defRPr sz="1013"/>
            </a:lvl9pPr>
          </a:lstStyle>
          <a:p>
            <a:pPr lvl="0"/>
            <a:r>
              <a:rPr lang="zh-CN" altLang="en-US"/>
              <a:t>单击此处编辑母版文本样式</a:t>
            </a:r>
          </a:p>
        </p:txBody>
      </p:sp>
      <p:sp>
        <p:nvSpPr>
          <p:cNvPr id="5" name="日期占位符 4"/>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6" name="页脚占位符 5"/>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3027725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286" y="518160"/>
            <a:ext cx="3981390" cy="1813560"/>
          </a:xfrm>
          <a:prstGeom prst="rect">
            <a:avLst/>
          </a:prstGeom>
        </p:spPr>
        <p:txBody>
          <a:bodyPr anchor="b"/>
          <a:lstStyle>
            <a:lvl1pPr>
              <a:defRPr sz="3240"/>
            </a:lvl1pPr>
          </a:lstStyle>
          <a:p>
            <a:r>
              <a:rPr lang="zh-CN" altLang="en-US"/>
              <a:t>单击此处编辑母版标题样式</a:t>
            </a:r>
          </a:p>
        </p:txBody>
      </p:sp>
      <p:sp>
        <p:nvSpPr>
          <p:cNvPr id="3" name="图片占位符 2"/>
          <p:cNvSpPr>
            <a:spLocks noGrp="1"/>
          </p:cNvSpPr>
          <p:nvPr>
            <p:ph type="pic" idx="1"/>
          </p:nvPr>
        </p:nvSpPr>
        <p:spPr>
          <a:xfrm>
            <a:off x="5247978" y="1119082"/>
            <a:ext cx="6249353" cy="5523442"/>
          </a:xfrm>
          <a:prstGeom prst="rect">
            <a:avLst/>
          </a:prstGeom>
        </p:spPr>
        <p:txBody>
          <a:bodyPr/>
          <a:lstStyle>
            <a:lvl1pPr marL="0" indent="0">
              <a:buNone/>
              <a:defRPr sz="3240"/>
            </a:lvl1pPr>
            <a:lvl2pPr marL="462915" indent="0">
              <a:buNone/>
              <a:defRPr sz="2835"/>
            </a:lvl2pPr>
            <a:lvl3pPr marL="925830" indent="0">
              <a:buNone/>
              <a:defRPr sz="2430"/>
            </a:lvl3pPr>
            <a:lvl4pPr marL="1388745" indent="0">
              <a:buNone/>
              <a:defRPr sz="2025"/>
            </a:lvl4pPr>
            <a:lvl5pPr marL="1851660" indent="0">
              <a:buNone/>
              <a:defRPr sz="2025"/>
            </a:lvl5pPr>
            <a:lvl6pPr marL="2314575" indent="0">
              <a:buNone/>
              <a:defRPr sz="2025"/>
            </a:lvl6pPr>
            <a:lvl7pPr marL="2777490" indent="0">
              <a:buNone/>
              <a:defRPr sz="2025"/>
            </a:lvl7pPr>
            <a:lvl8pPr marL="3240405" indent="0">
              <a:buNone/>
              <a:defRPr sz="2025"/>
            </a:lvl8pPr>
            <a:lvl9pPr marL="3703320" indent="0">
              <a:buNone/>
              <a:defRPr sz="2025"/>
            </a:lvl9pPr>
          </a:lstStyle>
          <a:p>
            <a:endParaRPr lang="zh-CN" altLang="en-US"/>
          </a:p>
        </p:txBody>
      </p:sp>
      <p:sp>
        <p:nvSpPr>
          <p:cNvPr id="4" name="文本占位符 3"/>
          <p:cNvSpPr>
            <a:spLocks noGrp="1"/>
          </p:cNvSpPr>
          <p:nvPr>
            <p:ph type="body" sz="half" idx="2"/>
          </p:nvPr>
        </p:nvSpPr>
        <p:spPr>
          <a:xfrm>
            <a:off x="850286" y="2331720"/>
            <a:ext cx="3981390" cy="4319800"/>
          </a:xfrm>
          <a:prstGeom prst="rect">
            <a:avLst/>
          </a:prstGeom>
        </p:spPr>
        <p:txBody>
          <a:bodyPr/>
          <a:lstStyle>
            <a:lvl1pPr marL="0" indent="0">
              <a:buNone/>
              <a:defRPr sz="1620"/>
            </a:lvl1pPr>
            <a:lvl2pPr marL="462915" indent="0">
              <a:buNone/>
              <a:defRPr sz="1418"/>
            </a:lvl2pPr>
            <a:lvl3pPr marL="925830" indent="0">
              <a:buNone/>
              <a:defRPr sz="1215"/>
            </a:lvl3pPr>
            <a:lvl4pPr marL="1388745" indent="0">
              <a:buNone/>
              <a:defRPr sz="1013"/>
            </a:lvl4pPr>
            <a:lvl5pPr marL="1851660" indent="0">
              <a:buNone/>
              <a:defRPr sz="1013"/>
            </a:lvl5pPr>
            <a:lvl6pPr marL="2314575" indent="0">
              <a:buNone/>
              <a:defRPr sz="1013"/>
            </a:lvl6pPr>
            <a:lvl7pPr marL="2777490" indent="0">
              <a:buNone/>
              <a:defRPr sz="1013"/>
            </a:lvl7pPr>
            <a:lvl8pPr marL="3240405" indent="0">
              <a:buNone/>
              <a:defRPr sz="1013"/>
            </a:lvl8pPr>
            <a:lvl9pPr marL="3703320" indent="0">
              <a:buNone/>
              <a:defRPr sz="1013"/>
            </a:lvl9pPr>
          </a:lstStyle>
          <a:p>
            <a:pPr lvl="0"/>
            <a:r>
              <a:rPr lang="zh-CN" altLang="en-US"/>
              <a:t>单击此处编辑母版文本样式</a:t>
            </a:r>
          </a:p>
        </p:txBody>
      </p:sp>
      <p:sp>
        <p:nvSpPr>
          <p:cNvPr id="5" name="日期占位符 4"/>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6" name="页脚占位符 5"/>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7" name="灯片编号占位符 6"/>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337838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2110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8678" y="413809"/>
            <a:ext cx="10647045" cy="150230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8678" y="2069042"/>
            <a:ext cx="10647045" cy="493151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5" name="页脚占位符 4"/>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229687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3961" y="413808"/>
            <a:ext cx="2661761" cy="65867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8677" y="413808"/>
            <a:ext cx="7830979" cy="65867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4"/>
            <a:ext cx="2777490" cy="413808"/>
          </a:xfrm>
          <a:prstGeom prst="rect">
            <a:avLst/>
          </a:prstGeom>
        </p:spPr>
        <p:txBody>
          <a:bodyPr/>
          <a:lstStyle/>
          <a:p>
            <a:pPr defTabSz="925830"/>
            <a:fld id="{D997B5FA-0921-464F-AAE1-844C04324D75}" type="datetimeFigureOut">
              <a:rPr lang="zh-CN" altLang="en-US" sz="1823" smtClean="0">
                <a:solidFill>
                  <a:prstClr val="black"/>
                </a:solidFill>
              </a:rPr>
              <a:pPr defTabSz="925830"/>
              <a:t>2025/3/20</a:t>
            </a:fld>
            <a:endParaRPr lang="zh-CN" altLang="en-US" sz="1823">
              <a:solidFill>
                <a:prstClr val="black"/>
              </a:solidFill>
            </a:endParaRPr>
          </a:p>
        </p:txBody>
      </p:sp>
      <p:sp>
        <p:nvSpPr>
          <p:cNvPr id="5" name="页脚占位符 4"/>
          <p:cNvSpPr>
            <a:spLocks noGrp="1"/>
          </p:cNvSpPr>
          <p:nvPr>
            <p:ph type="ftr" sz="quarter" idx="11"/>
          </p:nvPr>
        </p:nvSpPr>
        <p:spPr>
          <a:xfrm>
            <a:off x="4089083" y="7203864"/>
            <a:ext cx="4166235" cy="413808"/>
          </a:xfrm>
          <a:prstGeom prst="rect">
            <a:avLst/>
          </a:prstGeom>
        </p:spPr>
        <p:txBody>
          <a:bodyPr/>
          <a:lstStyle/>
          <a:p>
            <a:pPr defTabSz="925830"/>
            <a:endParaRPr lang="zh-CN" altLang="en-US" sz="1823">
              <a:solidFill>
                <a:prstClr val="black"/>
              </a:solidFill>
            </a:endParaRPr>
          </a:p>
        </p:txBody>
      </p:sp>
      <p:sp>
        <p:nvSpPr>
          <p:cNvPr id="6" name="灯片编号占位符 5"/>
          <p:cNvSpPr>
            <a:spLocks noGrp="1"/>
          </p:cNvSpPr>
          <p:nvPr>
            <p:ph type="sldNum" sz="quarter" idx="12"/>
          </p:nvPr>
        </p:nvSpPr>
        <p:spPr>
          <a:xfrm>
            <a:off x="8718233" y="7203864"/>
            <a:ext cx="2777490" cy="413808"/>
          </a:xfrm>
          <a:prstGeom prst="rect">
            <a:avLst/>
          </a:prstGeom>
        </p:spPr>
        <p:txBody>
          <a:bodyPr/>
          <a:lstStyle/>
          <a:p>
            <a:pPr defTabSz="925830"/>
            <a:fld id="{565CE74E-AB26-4998-AD42-012C4C1AD076}" type="slidenum">
              <a:rPr lang="zh-CN" altLang="en-US" sz="1823" smtClean="0">
                <a:solidFill>
                  <a:prstClr val="black"/>
                </a:solidFill>
              </a:rPr>
              <a:pPr defTabSz="925830"/>
              <a:t>‹#›</a:t>
            </a:fld>
            <a:endParaRPr lang="zh-CN" altLang="en-US" sz="1823">
              <a:solidFill>
                <a:prstClr val="black"/>
              </a:solidFill>
            </a:endParaRPr>
          </a:p>
        </p:txBody>
      </p:sp>
    </p:spTree>
    <p:extLst>
      <p:ext uri="{BB962C8B-B14F-4D97-AF65-F5344CB8AC3E}">
        <p14:creationId xmlns:p14="http://schemas.microsoft.com/office/powerpoint/2010/main" val="127982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29662" y="-1014730"/>
            <a:ext cx="15727213" cy="13348638"/>
          </a:xfrm>
          <a:prstGeom prst="rect">
            <a:avLst/>
          </a:prstGeom>
        </p:spPr>
      </p:pic>
    </p:spTree>
    <p:extLst>
      <p:ext uri="{BB962C8B-B14F-4D97-AF65-F5344CB8AC3E}">
        <p14:creationId xmlns:p14="http://schemas.microsoft.com/office/powerpoint/2010/main" val="24587457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53210" y="-1036320"/>
            <a:ext cx="14250819" cy="9089390"/>
          </a:xfrm>
          <a:prstGeom prst="rect">
            <a:avLst/>
          </a:prstGeom>
        </p:spPr>
      </p:pic>
    </p:spTree>
    <p:extLst>
      <p:ext uri="{BB962C8B-B14F-4D97-AF65-F5344CB8AC3E}">
        <p14:creationId xmlns:p14="http://schemas.microsoft.com/office/powerpoint/2010/main" val="228172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47324" y="-993140"/>
            <a:ext cx="15687010" cy="13098455"/>
          </a:xfrm>
          <a:prstGeom prst="rect">
            <a:avLst/>
          </a:prstGeom>
        </p:spPr>
      </p:pic>
    </p:spTree>
    <p:extLst>
      <p:ext uri="{BB962C8B-B14F-4D97-AF65-F5344CB8AC3E}">
        <p14:creationId xmlns:p14="http://schemas.microsoft.com/office/powerpoint/2010/main" val="16291916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79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54" y="309507"/>
            <a:ext cx="4061223" cy="13169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64" y="309458"/>
            <a:ext cx="6900863" cy="6633528"/>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54" y="1626456"/>
            <a:ext cx="4061223" cy="531653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92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C8B9C1-1862-4FFC-A527-3308E549BC7F}"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678649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5"/>
            <a:ext cx="7406640" cy="64230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94478"/>
            <a:ext cx="7406640" cy="4663440"/>
          </a:xfrm>
        </p:spPr>
        <p:txBody>
          <a:bodyPr/>
          <a:lstStyle>
            <a:lvl1pPr marL="0" indent="0">
              <a:buNone/>
              <a:defRPr sz="3200"/>
            </a:lvl1pPr>
            <a:lvl2pPr marL="462125" indent="0">
              <a:buNone/>
              <a:defRPr sz="3000"/>
            </a:lvl2pPr>
            <a:lvl3pPr marL="924230" indent="0">
              <a:buNone/>
              <a:defRPr sz="2400"/>
            </a:lvl3pPr>
            <a:lvl4pPr marL="1386344" indent="0">
              <a:buNone/>
              <a:defRPr sz="2000"/>
            </a:lvl4pPr>
            <a:lvl5pPr marL="1848460" indent="0">
              <a:buNone/>
              <a:defRPr sz="2000"/>
            </a:lvl5pPr>
            <a:lvl6pPr marL="2310589" indent="0">
              <a:buNone/>
              <a:defRPr sz="2000"/>
            </a:lvl6pPr>
            <a:lvl7pPr marL="2772685" indent="0">
              <a:buNone/>
              <a:defRPr sz="2000"/>
            </a:lvl7pPr>
            <a:lvl8pPr marL="3234810" indent="0">
              <a:buNone/>
              <a:defRPr sz="2000"/>
            </a:lvl8pPr>
            <a:lvl9pPr marL="3696924" indent="0">
              <a:buNone/>
              <a:defRPr sz="2000"/>
            </a:lvl9pPr>
          </a:lstStyle>
          <a:p>
            <a:endParaRPr lang="en-US"/>
          </a:p>
        </p:txBody>
      </p:sp>
      <p:sp>
        <p:nvSpPr>
          <p:cNvPr id="4" name="Text Placeholder 3"/>
          <p:cNvSpPr>
            <a:spLocks noGrp="1"/>
          </p:cNvSpPr>
          <p:nvPr>
            <p:ph type="body" sz="half" idx="2"/>
          </p:nvPr>
        </p:nvSpPr>
        <p:spPr>
          <a:xfrm>
            <a:off x="2419589" y="6082987"/>
            <a:ext cx="7406640" cy="91217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063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24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05060" y="311260"/>
            <a:ext cx="3692604" cy="66317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0817" y="311260"/>
            <a:ext cx="10878503" cy="6631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990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519"/>
            <a:ext cx="10492740" cy="1666029"/>
          </a:xfrm>
        </p:spPr>
        <p:txBody>
          <a:bodyPr/>
          <a:lstStyle/>
          <a:p>
            <a:r>
              <a:rPr lang="en-US"/>
              <a:t>Click to edit Master title style</a:t>
            </a:r>
          </a:p>
        </p:txBody>
      </p:sp>
      <p:sp>
        <p:nvSpPr>
          <p:cNvPr id="3" name="Subtitle 2"/>
          <p:cNvSpPr>
            <a:spLocks noGrp="1"/>
          </p:cNvSpPr>
          <p:nvPr>
            <p:ph type="subTitle" idx="1"/>
          </p:nvPr>
        </p:nvSpPr>
        <p:spPr>
          <a:xfrm>
            <a:off x="1851661" y="4404360"/>
            <a:ext cx="8641080" cy="1986280"/>
          </a:xfrm>
        </p:spPr>
        <p:txBody>
          <a:bodyPr/>
          <a:lstStyle>
            <a:lvl1pPr marL="0" indent="0" algn="ctr">
              <a:buNone/>
              <a:defRPr>
                <a:solidFill>
                  <a:schemeClr val="tx1">
                    <a:tint val="75000"/>
                  </a:schemeClr>
                </a:solidFill>
              </a:defRPr>
            </a:lvl1pPr>
            <a:lvl2pPr marL="462125" indent="0" algn="ctr">
              <a:buNone/>
              <a:defRPr>
                <a:solidFill>
                  <a:schemeClr val="tx1">
                    <a:tint val="75000"/>
                  </a:schemeClr>
                </a:solidFill>
              </a:defRPr>
            </a:lvl2pPr>
            <a:lvl3pPr marL="924230" indent="0" algn="ctr">
              <a:buNone/>
              <a:defRPr>
                <a:solidFill>
                  <a:schemeClr val="tx1">
                    <a:tint val="75000"/>
                  </a:schemeClr>
                </a:solidFill>
              </a:defRPr>
            </a:lvl3pPr>
            <a:lvl4pPr marL="1386344" indent="0" algn="ctr">
              <a:buNone/>
              <a:defRPr>
                <a:solidFill>
                  <a:schemeClr val="tx1">
                    <a:tint val="75000"/>
                  </a:schemeClr>
                </a:solidFill>
              </a:defRPr>
            </a:lvl4pPr>
            <a:lvl5pPr marL="1848460" indent="0" algn="ctr">
              <a:buNone/>
              <a:defRPr>
                <a:solidFill>
                  <a:schemeClr val="tx1">
                    <a:tint val="75000"/>
                  </a:schemeClr>
                </a:solidFill>
              </a:defRPr>
            </a:lvl5pPr>
            <a:lvl6pPr marL="2310589" indent="0" algn="ctr">
              <a:buNone/>
              <a:defRPr>
                <a:solidFill>
                  <a:schemeClr val="tx1">
                    <a:tint val="75000"/>
                  </a:schemeClr>
                </a:solidFill>
              </a:defRPr>
            </a:lvl6pPr>
            <a:lvl7pPr marL="2772685" indent="0" algn="ctr">
              <a:buNone/>
              <a:defRPr>
                <a:solidFill>
                  <a:schemeClr val="tx1">
                    <a:tint val="75000"/>
                  </a:schemeClr>
                </a:solidFill>
              </a:defRPr>
            </a:lvl7pPr>
            <a:lvl8pPr marL="3234810" indent="0" algn="ctr">
              <a:buNone/>
              <a:defRPr>
                <a:solidFill>
                  <a:schemeClr val="tx1">
                    <a:tint val="75000"/>
                  </a:schemeClr>
                </a:solidFill>
              </a:defRPr>
            </a:lvl8pPr>
            <a:lvl9pPr marL="3696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34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684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43"/>
            <a:ext cx="10492740" cy="154368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2000">
                <a:solidFill>
                  <a:schemeClr val="tx1">
                    <a:tint val="75000"/>
                  </a:schemeClr>
                </a:solidFill>
              </a:defRPr>
            </a:lvl1pPr>
            <a:lvl2pPr marL="462125" indent="0">
              <a:buNone/>
              <a:defRPr sz="1800">
                <a:solidFill>
                  <a:schemeClr val="tx1">
                    <a:tint val="75000"/>
                  </a:schemeClr>
                </a:solidFill>
              </a:defRPr>
            </a:lvl2pPr>
            <a:lvl3pPr marL="924230" indent="0">
              <a:buNone/>
              <a:defRPr sz="1700">
                <a:solidFill>
                  <a:schemeClr val="tx1">
                    <a:tint val="75000"/>
                  </a:schemeClr>
                </a:solidFill>
              </a:defRPr>
            </a:lvl3pPr>
            <a:lvl4pPr marL="1386344" indent="0">
              <a:buNone/>
              <a:defRPr sz="1400">
                <a:solidFill>
                  <a:schemeClr val="tx1">
                    <a:tint val="75000"/>
                  </a:schemeClr>
                </a:solidFill>
              </a:defRPr>
            </a:lvl4pPr>
            <a:lvl5pPr marL="1848460" indent="0">
              <a:buNone/>
              <a:defRPr sz="1400">
                <a:solidFill>
                  <a:schemeClr val="tx1">
                    <a:tint val="75000"/>
                  </a:schemeClr>
                </a:solidFill>
              </a:defRPr>
            </a:lvl5pPr>
            <a:lvl6pPr marL="2310589" indent="0">
              <a:buNone/>
              <a:defRPr sz="1400">
                <a:solidFill>
                  <a:schemeClr val="tx1">
                    <a:tint val="75000"/>
                  </a:schemeClr>
                </a:solidFill>
              </a:defRPr>
            </a:lvl6pPr>
            <a:lvl7pPr marL="2772685" indent="0">
              <a:buNone/>
              <a:defRPr sz="1400">
                <a:solidFill>
                  <a:schemeClr val="tx1">
                    <a:tint val="75000"/>
                  </a:schemeClr>
                </a:solidFill>
              </a:defRPr>
            </a:lvl7pPr>
            <a:lvl8pPr marL="3234810" indent="0">
              <a:buNone/>
              <a:defRPr sz="1400">
                <a:solidFill>
                  <a:schemeClr val="tx1">
                    <a:tint val="75000"/>
                  </a:schemeClr>
                </a:solidFill>
              </a:defRPr>
            </a:lvl8pPr>
            <a:lvl9pPr marL="3696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423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0891" y="1813563"/>
            <a:ext cx="7284483"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11088" y="1813563"/>
            <a:ext cx="7286625"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239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20" y="311256"/>
            <a:ext cx="111099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1" y="1739795"/>
            <a:ext cx="5454254"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4" name="Content Placeholder 3"/>
          <p:cNvSpPr>
            <a:spLocks noGrp="1"/>
          </p:cNvSpPr>
          <p:nvPr>
            <p:ph sz="half" idx="2"/>
          </p:nvPr>
        </p:nvSpPr>
        <p:spPr>
          <a:xfrm>
            <a:off x="617221" y="2464860"/>
            <a:ext cx="5454254"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270822" y="2464860"/>
            <a:ext cx="5456396"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21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387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64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250" y="1937709"/>
            <a:ext cx="10647045" cy="3233102"/>
          </a:xfrm>
        </p:spPr>
        <p:txBody>
          <a:bodyPr anchor="b"/>
          <a:lstStyle>
            <a:lvl1pPr>
              <a:defRPr sz="7500"/>
            </a:lvl1pPr>
          </a:lstStyle>
          <a:p>
            <a:r>
              <a:rPr lang="en-US"/>
              <a:t>Click to edit Master title style</a:t>
            </a:r>
            <a:endParaRPr lang="en-US" dirty="0"/>
          </a:p>
        </p:txBody>
      </p:sp>
      <p:sp>
        <p:nvSpPr>
          <p:cNvPr id="3" name="Text Placeholder 2"/>
          <p:cNvSpPr>
            <a:spLocks noGrp="1"/>
          </p:cNvSpPr>
          <p:nvPr>
            <p:ph type="body" idx="1"/>
          </p:nvPr>
        </p:nvSpPr>
        <p:spPr>
          <a:xfrm>
            <a:off x="842250" y="5201393"/>
            <a:ext cx="10647045" cy="1700212"/>
          </a:xfrm>
        </p:spPr>
        <p:txBody>
          <a:bodyPr/>
          <a:lstStyle>
            <a:lvl1pPr marL="0" indent="0">
              <a:buNone/>
              <a:defRPr sz="3000">
                <a:solidFill>
                  <a:schemeClr val="tx1"/>
                </a:solidFill>
              </a:defRPr>
            </a:lvl1pPr>
            <a:lvl2pPr marL="572335" indent="0">
              <a:buNone/>
              <a:defRPr sz="2500">
                <a:solidFill>
                  <a:schemeClr val="tx1">
                    <a:tint val="75000"/>
                  </a:schemeClr>
                </a:solidFill>
              </a:defRPr>
            </a:lvl2pPr>
            <a:lvl3pPr marL="1144674" indent="0">
              <a:buNone/>
              <a:defRPr sz="2300">
                <a:solidFill>
                  <a:schemeClr val="tx1">
                    <a:tint val="75000"/>
                  </a:schemeClr>
                </a:solidFill>
              </a:defRPr>
            </a:lvl3pPr>
            <a:lvl4pPr marL="1717020" indent="0">
              <a:buNone/>
              <a:defRPr sz="2000">
                <a:solidFill>
                  <a:schemeClr val="tx1">
                    <a:tint val="75000"/>
                  </a:schemeClr>
                </a:solidFill>
              </a:defRPr>
            </a:lvl4pPr>
            <a:lvl5pPr marL="2289356" indent="0">
              <a:buNone/>
              <a:defRPr sz="2000">
                <a:solidFill>
                  <a:schemeClr val="tx1">
                    <a:tint val="75000"/>
                  </a:schemeClr>
                </a:solidFill>
              </a:defRPr>
            </a:lvl5pPr>
            <a:lvl6pPr marL="2861699" indent="0">
              <a:buNone/>
              <a:defRPr sz="2000">
                <a:solidFill>
                  <a:schemeClr val="tx1">
                    <a:tint val="75000"/>
                  </a:schemeClr>
                </a:solidFill>
              </a:defRPr>
            </a:lvl6pPr>
            <a:lvl7pPr marL="3434040" indent="0">
              <a:buNone/>
              <a:defRPr sz="2000">
                <a:solidFill>
                  <a:schemeClr val="tx1">
                    <a:tint val="75000"/>
                  </a:schemeClr>
                </a:solidFill>
              </a:defRPr>
            </a:lvl7pPr>
            <a:lvl8pPr marL="4006376" indent="0">
              <a:buNone/>
              <a:defRPr sz="2000">
                <a:solidFill>
                  <a:schemeClr val="tx1">
                    <a:tint val="75000"/>
                  </a:schemeClr>
                </a:solidFill>
              </a:defRPr>
            </a:lvl8pPr>
            <a:lvl9pPr marL="4578723" indent="0">
              <a:buNone/>
              <a:defRPr sz="20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C8B9C1-1862-4FFC-A527-3308E549BC7F}"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4249792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54" y="309507"/>
            <a:ext cx="4061223" cy="13169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64" y="309458"/>
            <a:ext cx="6900863" cy="6633528"/>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54" y="1626456"/>
            <a:ext cx="4061223" cy="531653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521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5"/>
            <a:ext cx="7406640" cy="64230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94478"/>
            <a:ext cx="7406640" cy="4663440"/>
          </a:xfrm>
        </p:spPr>
        <p:txBody>
          <a:bodyPr/>
          <a:lstStyle>
            <a:lvl1pPr marL="0" indent="0">
              <a:buNone/>
              <a:defRPr sz="3200"/>
            </a:lvl1pPr>
            <a:lvl2pPr marL="462125" indent="0">
              <a:buNone/>
              <a:defRPr sz="3000"/>
            </a:lvl2pPr>
            <a:lvl3pPr marL="924230" indent="0">
              <a:buNone/>
              <a:defRPr sz="2400"/>
            </a:lvl3pPr>
            <a:lvl4pPr marL="1386344" indent="0">
              <a:buNone/>
              <a:defRPr sz="2000"/>
            </a:lvl4pPr>
            <a:lvl5pPr marL="1848460" indent="0">
              <a:buNone/>
              <a:defRPr sz="2000"/>
            </a:lvl5pPr>
            <a:lvl6pPr marL="2310589" indent="0">
              <a:buNone/>
              <a:defRPr sz="2000"/>
            </a:lvl6pPr>
            <a:lvl7pPr marL="2772685" indent="0">
              <a:buNone/>
              <a:defRPr sz="2000"/>
            </a:lvl7pPr>
            <a:lvl8pPr marL="3234810" indent="0">
              <a:buNone/>
              <a:defRPr sz="2000"/>
            </a:lvl8pPr>
            <a:lvl9pPr marL="3696924" indent="0">
              <a:buNone/>
              <a:defRPr sz="2000"/>
            </a:lvl9pPr>
          </a:lstStyle>
          <a:p>
            <a:endParaRPr lang="en-US"/>
          </a:p>
        </p:txBody>
      </p:sp>
      <p:sp>
        <p:nvSpPr>
          <p:cNvPr id="4" name="Text Placeholder 3"/>
          <p:cNvSpPr>
            <a:spLocks noGrp="1"/>
          </p:cNvSpPr>
          <p:nvPr>
            <p:ph type="body" sz="half" idx="2"/>
          </p:nvPr>
        </p:nvSpPr>
        <p:spPr>
          <a:xfrm>
            <a:off x="2419589" y="6082987"/>
            <a:ext cx="7406640" cy="91217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0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778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05060" y="311260"/>
            <a:ext cx="3692604" cy="66317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0817" y="311260"/>
            <a:ext cx="10878503" cy="6631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926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519"/>
            <a:ext cx="10492740" cy="1666029"/>
          </a:xfrm>
        </p:spPr>
        <p:txBody>
          <a:bodyPr/>
          <a:lstStyle/>
          <a:p>
            <a:r>
              <a:rPr lang="en-US"/>
              <a:t>Click to edit Master title style</a:t>
            </a:r>
          </a:p>
        </p:txBody>
      </p:sp>
      <p:sp>
        <p:nvSpPr>
          <p:cNvPr id="3" name="Subtitle 2"/>
          <p:cNvSpPr>
            <a:spLocks noGrp="1"/>
          </p:cNvSpPr>
          <p:nvPr>
            <p:ph type="subTitle" idx="1"/>
          </p:nvPr>
        </p:nvSpPr>
        <p:spPr>
          <a:xfrm>
            <a:off x="1851661" y="4404360"/>
            <a:ext cx="8641080" cy="1986280"/>
          </a:xfrm>
        </p:spPr>
        <p:txBody>
          <a:bodyPr/>
          <a:lstStyle>
            <a:lvl1pPr marL="0" indent="0" algn="ctr">
              <a:buNone/>
              <a:defRPr>
                <a:solidFill>
                  <a:schemeClr val="tx1">
                    <a:tint val="75000"/>
                  </a:schemeClr>
                </a:solidFill>
              </a:defRPr>
            </a:lvl1pPr>
            <a:lvl2pPr marL="462125" indent="0" algn="ctr">
              <a:buNone/>
              <a:defRPr>
                <a:solidFill>
                  <a:schemeClr val="tx1">
                    <a:tint val="75000"/>
                  </a:schemeClr>
                </a:solidFill>
              </a:defRPr>
            </a:lvl2pPr>
            <a:lvl3pPr marL="924230" indent="0" algn="ctr">
              <a:buNone/>
              <a:defRPr>
                <a:solidFill>
                  <a:schemeClr val="tx1">
                    <a:tint val="75000"/>
                  </a:schemeClr>
                </a:solidFill>
              </a:defRPr>
            </a:lvl3pPr>
            <a:lvl4pPr marL="1386344" indent="0" algn="ctr">
              <a:buNone/>
              <a:defRPr>
                <a:solidFill>
                  <a:schemeClr val="tx1">
                    <a:tint val="75000"/>
                  </a:schemeClr>
                </a:solidFill>
              </a:defRPr>
            </a:lvl4pPr>
            <a:lvl5pPr marL="1848460" indent="0" algn="ctr">
              <a:buNone/>
              <a:defRPr>
                <a:solidFill>
                  <a:schemeClr val="tx1">
                    <a:tint val="75000"/>
                  </a:schemeClr>
                </a:solidFill>
              </a:defRPr>
            </a:lvl5pPr>
            <a:lvl6pPr marL="2310589" indent="0" algn="ctr">
              <a:buNone/>
              <a:defRPr>
                <a:solidFill>
                  <a:schemeClr val="tx1">
                    <a:tint val="75000"/>
                  </a:schemeClr>
                </a:solidFill>
              </a:defRPr>
            </a:lvl6pPr>
            <a:lvl7pPr marL="2772685" indent="0" algn="ctr">
              <a:buNone/>
              <a:defRPr>
                <a:solidFill>
                  <a:schemeClr val="tx1">
                    <a:tint val="75000"/>
                  </a:schemeClr>
                </a:solidFill>
              </a:defRPr>
            </a:lvl7pPr>
            <a:lvl8pPr marL="3234810" indent="0" algn="ctr">
              <a:buNone/>
              <a:defRPr>
                <a:solidFill>
                  <a:schemeClr val="tx1">
                    <a:tint val="75000"/>
                  </a:schemeClr>
                </a:solidFill>
              </a:defRPr>
            </a:lvl8pPr>
            <a:lvl9pPr marL="3696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859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546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43"/>
            <a:ext cx="10492740" cy="154368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2000">
                <a:solidFill>
                  <a:schemeClr val="tx1">
                    <a:tint val="75000"/>
                  </a:schemeClr>
                </a:solidFill>
              </a:defRPr>
            </a:lvl1pPr>
            <a:lvl2pPr marL="462125" indent="0">
              <a:buNone/>
              <a:defRPr sz="1800">
                <a:solidFill>
                  <a:schemeClr val="tx1">
                    <a:tint val="75000"/>
                  </a:schemeClr>
                </a:solidFill>
              </a:defRPr>
            </a:lvl2pPr>
            <a:lvl3pPr marL="924230" indent="0">
              <a:buNone/>
              <a:defRPr sz="1700">
                <a:solidFill>
                  <a:schemeClr val="tx1">
                    <a:tint val="75000"/>
                  </a:schemeClr>
                </a:solidFill>
              </a:defRPr>
            </a:lvl3pPr>
            <a:lvl4pPr marL="1386344" indent="0">
              <a:buNone/>
              <a:defRPr sz="1400">
                <a:solidFill>
                  <a:schemeClr val="tx1">
                    <a:tint val="75000"/>
                  </a:schemeClr>
                </a:solidFill>
              </a:defRPr>
            </a:lvl4pPr>
            <a:lvl5pPr marL="1848460" indent="0">
              <a:buNone/>
              <a:defRPr sz="1400">
                <a:solidFill>
                  <a:schemeClr val="tx1">
                    <a:tint val="75000"/>
                  </a:schemeClr>
                </a:solidFill>
              </a:defRPr>
            </a:lvl5pPr>
            <a:lvl6pPr marL="2310589" indent="0">
              <a:buNone/>
              <a:defRPr sz="1400">
                <a:solidFill>
                  <a:schemeClr val="tx1">
                    <a:tint val="75000"/>
                  </a:schemeClr>
                </a:solidFill>
              </a:defRPr>
            </a:lvl6pPr>
            <a:lvl7pPr marL="2772685" indent="0">
              <a:buNone/>
              <a:defRPr sz="1400">
                <a:solidFill>
                  <a:schemeClr val="tx1">
                    <a:tint val="75000"/>
                  </a:schemeClr>
                </a:solidFill>
              </a:defRPr>
            </a:lvl7pPr>
            <a:lvl8pPr marL="3234810" indent="0">
              <a:buNone/>
              <a:defRPr sz="1400">
                <a:solidFill>
                  <a:schemeClr val="tx1">
                    <a:tint val="75000"/>
                  </a:schemeClr>
                </a:solidFill>
              </a:defRPr>
            </a:lvl8pPr>
            <a:lvl9pPr marL="3696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414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0891" y="1813563"/>
            <a:ext cx="7284483"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11088" y="1813563"/>
            <a:ext cx="7286625"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409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20" y="311256"/>
            <a:ext cx="111099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1" y="1739795"/>
            <a:ext cx="5454254"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4" name="Content Placeholder 3"/>
          <p:cNvSpPr>
            <a:spLocks noGrp="1"/>
          </p:cNvSpPr>
          <p:nvPr>
            <p:ph sz="half" idx="2"/>
          </p:nvPr>
        </p:nvSpPr>
        <p:spPr>
          <a:xfrm>
            <a:off x="617221" y="2464860"/>
            <a:ext cx="5454254"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270822" y="2464860"/>
            <a:ext cx="5456396"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21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0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8678" y="2069044"/>
            <a:ext cx="524637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9353" y="2069044"/>
            <a:ext cx="524637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C8B9C1-1862-4FFC-A527-3308E549BC7F}" type="datetimeFigureOut">
              <a:rPr lang="en-US" smtClean="0"/>
              <a:t>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1461984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330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54" y="309507"/>
            <a:ext cx="4061223" cy="13169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64" y="309458"/>
            <a:ext cx="6900863" cy="6633528"/>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54" y="1626456"/>
            <a:ext cx="4061223" cy="531653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717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5"/>
            <a:ext cx="7406640" cy="64230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94478"/>
            <a:ext cx="7406640" cy="4663440"/>
          </a:xfrm>
        </p:spPr>
        <p:txBody>
          <a:bodyPr/>
          <a:lstStyle>
            <a:lvl1pPr marL="0" indent="0">
              <a:buNone/>
              <a:defRPr sz="3200"/>
            </a:lvl1pPr>
            <a:lvl2pPr marL="462125" indent="0">
              <a:buNone/>
              <a:defRPr sz="3000"/>
            </a:lvl2pPr>
            <a:lvl3pPr marL="924230" indent="0">
              <a:buNone/>
              <a:defRPr sz="2400"/>
            </a:lvl3pPr>
            <a:lvl4pPr marL="1386344" indent="0">
              <a:buNone/>
              <a:defRPr sz="2000"/>
            </a:lvl4pPr>
            <a:lvl5pPr marL="1848460" indent="0">
              <a:buNone/>
              <a:defRPr sz="2000"/>
            </a:lvl5pPr>
            <a:lvl6pPr marL="2310589" indent="0">
              <a:buNone/>
              <a:defRPr sz="2000"/>
            </a:lvl6pPr>
            <a:lvl7pPr marL="2772685" indent="0">
              <a:buNone/>
              <a:defRPr sz="2000"/>
            </a:lvl7pPr>
            <a:lvl8pPr marL="3234810" indent="0">
              <a:buNone/>
              <a:defRPr sz="2000"/>
            </a:lvl8pPr>
            <a:lvl9pPr marL="3696924" indent="0">
              <a:buNone/>
              <a:defRPr sz="2000"/>
            </a:lvl9pPr>
          </a:lstStyle>
          <a:p>
            <a:endParaRPr lang="en-US"/>
          </a:p>
        </p:txBody>
      </p:sp>
      <p:sp>
        <p:nvSpPr>
          <p:cNvPr id="4" name="Text Placeholder 3"/>
          <p:cNvSpPr>
            <a:spLocks noGrp="1"/>
          </p:cNvSpPr>
          <p:nvPr>
            <p:ph type="body" sz="half" idx="2"/>
          </p:nvPr>
        </p:nvSpPr>
        <p:spPr>
          <a:xfrm>
            <a:off x="2419589" y="6082987"/>
            <a:ext cx="7406640" cy="91217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038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548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05060" y="311260"/>
            <a:ext cx="3692604" cy="66317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0817" y="311260"/>
            <a:ext cx="10878503" cy="6631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281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519"/>
            <a:ext cx="10492740" cy="1666029"/>
          </a:xfrm>
        </p:spPr>
        <p:txBody>
          <a:bodyPr/>
          <a:lstStyle/>
          <a:p>
            <a:r>
              <a:rPr lang="en-US"/>
              <a:t>Click to edit Master title style</a:t>
            </a:r>
          </a:p>
        </p:txBody>
      </p:sp>
      <p:sp>
        <p:nvSpPr>
          <p:cNvPr id="3" name="Subtitle 2"/>
          <p:cNvSpPr>
            <a:spLocks noGrp="1"/>
          </p:cNvSpPr>
          <p:nvPr>
            <p:ph type="subTitle" idx="1"/>
          </p:nvPr>
        </p:nvSpPr>
        <p:spPr>
          <a:xfrm>
            <a:off x="1851661" y="4404360"/>
            <a:ext cx="8641080" cy="1986280"/>
          </a:xfrm>
        </p:spPr>
        <p:txBody>
          <a:bodyPr/>
          <a:lstStyle>
            <a:lvl1pPr marL="0" indent="0" algn="ctr">
              <a:buNone/>
              <a:defRPr>
                <a:solidFill>
                  <a:schemeClr val="tx1">
                    <a:tint val="75000"/>
                  </a:schemeClr>
                </a:solidFill>
              </a:defRPr>
            </a:lvl1pPr>
            <a:lvl2pPr marL="462125" indent="0" algn="ctr">
              <a:buNone/>
              <a:defRPr>
                <a:solidFill>
                  <a:schemeClr val="tx1">
                    <a:tint val="75000"/>
                  </a:schemeClr>
                </a:solidFill>
              </a:defRPr>
            </a:lvl2pPr>
            <a:lvl3pPr marL="924230" indent="0" algn="ctr">
              <a:buNone/>
              <a:defRPr>
                <a:solidFill>
                  <a:schemeClr val="tx1">
                    <a:tint val="75000"/>
                  </a:schemeClr>
                </a:solidFill>
              </a:defRPr>
            </a:lvl3pPr>
            <a:lvl4pPr marL="1386344" indent="0" algn="ctr">
              <a:buNone/>
              <a:defRPr>
                <a:solidFill>
                  <a:schemeClr val="tx1">
                    <a:tint val="75000"/>
                  </a:schemeClr>
                </a:solidFill>
              </a:defRPr>
            </a:lvl4pPr>
            <a:lvl5pPr marL="1848460" indent="0" algn="ctr">
              <a:buNone/>
              <a:defRPr>
                <a:solidFill>
                  <a:schemeClr val="tx1">
                    <a:tint val="75000"/>
                  </a:schemeClr>
                </a:solidFill>
              </a:defRPr>
            </a:lvl5pPr>
            <a:lvl6pPr marL="2310589" indent="0" algn="ctr">
              <a:buNone/>
              <a:defRPr>
                <a:solidFill>
                  <a:schemeClr val="tx1">
                    <a:tint val="75000"/>
                  </a:schemeClr>
                </a:solidFill>
              </a:defRPr>
            </a:lvl6pPr>
            <a:lvl7pPr marL="2772685" indent="0" algn="ctr">
              <a:buNone/>
              <a:defRPr>
                <a:solidFill>
                  <a:schemeClr val="tx1">
                    <a:tint val="75000"/>
                  </a:schemeClr>
                </a:solidFill>
              </a:defRPr>
            </a:lvl7pPr>
            <a:lvl8pPr marL="3234810" indent="0" algn="ctr">
              <a:buNone/>
              <a:defRPr>
                <a:solidFill>
                  <a:schemeClr val="tx1">
                    <a:tint val="75000"/>
                  </a:schemeClr>
                </a:solidFill>
              </a:defRPr>
            </a:lvl8pPr>
            <a:lvl9pPr marL="3696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449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359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43"/>
            <a:ext cx="10492740" cy="154368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2000">
                <a:solidFill>
                  <a:schemeClr val="tx1">
                    <a:tint val="75000"/>
                  </a:schemeClr>
                </a:solidFill>
              </a:defRPr>
            </a:lvl1pPr>
            <a:lvl2pPr marL="462125" indent="0">
              <a:buNone/>
              <a:defRPr sz="1800">
                <a:solidFill>
                  <a:schemeClr val="tx1">
                    <a:tint val="75000"/>
                  </a:schemeClr>
                </a:solidFill>
              </a:defRPr>
            </a:lvl2pPr>
            <a:lvl3pPr marL="924230" indent="0">
              <a:buNone/>
              <a:defRPr sz="1700">
                <a:solidFill>
                  <a:schemeClr val="tx1">
                    <a:tint val="75000"/>
                  </a:schemeClr>
                </a:solidFill>
              </a:defRPr>
            </a:lvl3pPr>
            <a:lvl4pPr marL="1386344" indent="0">
              <a:buNone/>
              <a:defRPr sz="1400">
                <a:solidFill>
                  <a:schemeClr val="tx1">
                    <a:tint val="75000"/>
                  </a:schemeClr>
                </a:solidFill>
              </a:defRPr>
            </a:lvl4pPr>
            <a:lvl5pPr marL="1848460" indent="0">
              <a:buNone/>
              <a:defRPr sz="1400">
                <a:solidFill>
                  <a:schemeClr val="tx1">
                    <a:tint val="75000"/>
                  </a:schemeClr>
                </a:solidFill>
              </a:defRPr>
            </a:lvl5pPr>
            <a:lvl6pPr marL="2310589" indent="0">
              <a:buNone/>
              <a:defRPr sz="1400">
                <a:solidFill>
                  <a:schemeClr val="tx1">
                    <a:tint val="75000"/>
                  </a:schemeClr>
                </a:solidFill>
              </a:defRPr>
            </a:lvl6pPr>
            <a:lvl7pPr marL="2772685" indent="0">
              <a:buNone/>
              <a:defRPr sz="1400">
                <a:solidFill>
                  <a:schemeClr val="tx1">
                    <a:tint val="75000"/>
                  </a:schemeClr>
                </a:solidFill>
              </a:defRPr>
            </a:lvl7pPr>
            <a:lvl8pPr marL="3234810" indent="0">
              <a:buNone/>
              <a:defRPr sz="1400">
                <a:solidFill>
                  <a:schemeClr val="tx1">
                    <a:tint val="75000"/>
                  </a:schemeClr>
                </a:solidFill>
              </a:defRPr>
            </a:lvl8pPr>
            <a:lvl9pPr marL="3696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904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0891" y="1813563"/>
            <a:ext cx="7284483"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11088" y="1813563"/>
            <a:ext cx="7286625"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768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20" y="311256"/>
            <a:ext cx="111099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1" y="1739795"/>
            <a:ext cx="5454254"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4" name="Content Placeholder 3"/>
          <p:cNvSpPr>
            <a:spLocks noGrp="1"/>
          </p:cNvSpPr>
          <p:nvPr>
            <p:ph sz="half" idx="2"/>
          </p:nvPr>
        </p:nvSpPr>
        <p:spPr>
          <a:xfrm>
            <a:off x="617221" y="2464860"/>
            <a:ext cx="5454254"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270822" y="2464860"/>
            <a:ext cx="5456396"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770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0285" y="413810"/>
            <a:ext cx="10647045" cy="150230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0337" y="1905319"/>
            <a:ext cx="5222259" cy="933767"/>
          </a:xfrm>
        </p:spPr>
        <p:txBody>
          <a:bodyPr anchor="b"/>
          <a:lstStyle>
            <a:lvl1pPr marL="0" indent="0">
              <a:buNone/>
              <a:defRPr sz="3000" b="1"/>
            </a:lvl1pPr>
            <a:lvl2pPr marL="572335" indent="0">
              <a:buNone/>
              <a:defRPr sz="2500" b="1"/>
            </a:lvl2pPr>
            <a:lvl3pPr marL="1144674" indent="0">
              <a:buNone/>
              <a:defRPr sz="2300" b="1"/>
            </a:lvl3pPr>
            <a:lvl4pPr marL="1717020" indent="0">
              <a:buNone/>
              <a:defRPr sz="2000" b="1"/>
            </a:lvl4pPr>
            <a:lvl5pPr marL="2289356" indent="0">
              <a:buNone/>
              <a:defRPr sz="2000" b="1"/>
            </a:lvl5pPr>
            <a:lvl6pPr marL="2861699" indent="0">
              <a:buNone/>
              <a:defRPr sz="2000" b="1"/>
            </a:lvl6pPr>
            <a:lvl7pPr marL="3434040" indent="0">
              <a:buNone/>
              <a:defRPr sz="2000" b="1"/>
            </a:lvl7pPr>
            <a:lvl8pPr marL="4006376" indent="0">
              <a:buNone/>
              <a:defRPr sz="2000" b="1"/>
            </a:lvl8pPr>
            <a:lvl9pPr marL="4578723" indent="0">
              <a:buNone/>
              <a:defRPr sz="2000" b="1"/>
            </a:lvl9pPr>
          </a:lstStyle>
          <a:p>
            <a:pPr lvl="0"/>
            <a:r>
              <a:rPr lang="en-US"/>
              <a:t>Edit Master text styles</a:t>
            </a:r>
          </a:p>
        </p:txBody>
      </p:sp>
      <p:sp>
        <p:nvSpPr>
          <p:cNvPr id="4" name="Content Placeholder 3"/>
          <p:cNvSpPr>
            <a:spLocks noGrp="1"/>
          </p:cNvSpPr>
          <p:nvPr>
            <p:ph sz="half" idx="2"/>
          </p:nvPr>
        </p:nvSpPr>
        <p:spPr>
          <a:xfrm>
            <a:off x="850337" y="2839087"/>
            <a:ext cx="5222259"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49353" y="1905319"/>
            <a:ext cx="5247978" cy="933767"/>
          </a:xfrm>
        </p:spPr>
        <p:txBody>
          <a:bodyPr anchor="b"/>
          <a:lstStyle>
            <a:lvl1pPr marL="0" indent="0">
              <a:buNone/>
              <a:defRPr sz="3000" b="1"/>
            </a:lvl1pPr>
            <a:lvl2pPr marL="572335" indent="0">
              <a:buNone/>
              <a:defRPr sz="2500" b="1"/>
            </a:lvl2pPr>
            <a:lvl3pPr marL="1144674" indent="0">
              <a:buNone/>
              <a:defRPr sz="2300" b="1"/>
            </a:lvl3pPr>
            <a:lvl4pPr marL="1717020" indent="0">
              <a:buNone/>
              <a:defRPr sz="2000" b="1"/>
            </a:lvl4pPr>
            <a:lvl5pPr marL="2289356" indent="0">
              <a:buNone/>
              <a:defRPr sz="2000" b="1"/>
            </a:lvl5pPr>
            <a:lvl6pPr marL="2861699" indent="0">
              <a:buNone/>
              <a:defRPr sz="2000" b="1"/>
            </a:lvl6pPr>
            <a:lvl7pPr marL="3434040" indent="0">
              <a:buNone/>
              <a:defRPr sz="2000" b="1"/>
            </a:lvl7pPr>
            <a:lvl8pPr marL="4006376" indent="0">
              <a:buNone/>
              <a:defRPr sz="2000" b="1"/>
            </a:lvl8pPr>
            <a:lvl9pPr marL="4578723" indent="0">
              <a:buNone/>
              <a:defRPr sz="2000" b="1"/>
            </a:lvl9pPr>
          </a:lstStyle>
          <a:p>
            <a:pPr lvl="0"/>
            <a:r>
              <a:rPr lang="en-US"/>
              <a:t>Edit Master text styles</a:t>
            </a:r>
          </a:p>
        </p:txBody>
      </p:sp>
      <p:sp>
        <p:nvSpPr>
          <p:cNvPr id="6" name="Content Placeholder 5"/>
          <p:cNvSpPr>
            <a:spLocks noGrp="1"/>
          </p:cNvSpPr>
          <p:nvPr>
            <p:ph sz="quarter" idx="4"/>
          </p:nvPr>
        </p:nvSpPr>
        <p:spPr>
          <a:xfrm>
            <a:off x="6249353" y="2839087"/>
            <a:ext cx="5247978"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C8B9C1-1862-4FFC-A527-3308E549BC7F}" type="datetimeFigureOut">
              <a:rPr lang="en-US" smtClean="0"/>
              <a:t>20/3/2025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604531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149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335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54" y="309507"/>
            <a:ext cx="4061223" cy="13169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64" y="309458"/>
            <a:ext cx="6900863" cy="6633528"/>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54" y="1626456"/>
            <a:ext cx="4061223" cy="531653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726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5"/>
            <a:ext cx="7406640" cy="64230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94478"/>
            <a:ext cx="7406640" cy="4663440"/>
          </a:xfrm>
        </p:spPr>
        <p:txBody>
          <a:bodyPr/>
          <a:lstStyle>
            <a:lvl1pPr marL="0" indent="0">
              <a:buNone/>
              <a:defRPr sz="3200"/>
            </a:lvl1pPr>
            <a:lvl2pPr marL="462125" indent="0">
              <a:buNone/>
              <a:defRPr sz="3000"/>
            </a:lvl2pPr>
            <a:lvl3pPr marL="924230" indent="0">
              <a:buNone/>
              <a:defRPr sz="2400"/>
            </a:lvl3pPr>
            <a:lvl4pPr marL="1386344" indent="0">
              <a:buNone/>
              <a:defRPr sz="2000"/>
            </a:lvl4pPr>
            <a:lvl5pPr marL="1848460" indent="0">
              <a:buNone/>
              <a:defRPr sz="2000"/>
            </a:lvl5pPr>
            <a:lvl6pPr marL="2310589" indent="0">
              <a:buNone/>
              <a:defRPr sz="2000"/>
            </a:lvl6pPr>
            <a:lvl7pPr marL="2772685" indent="0">
              <a:buNone/>
              <a:defRPr sz="2000"/>
            </a:lvl7pPr>
            <a:lvl8pPr marL="3234810" indent="0">
              <a:buNone/>
              <a:defRPr sz="2000"/>
            </a:lvl8pPr>
            <a:lvl9pPr marL="3696924" indent="0">
              <a:buNone/>
              <a:defRPr sz="2000"/>
            </a:lvl9pPr>
          </a:lstStyle>
          <a:p>
            <a:endParaRPr lang="en-US"/>
          </a:p>
        </p:txBody>
      </p:sp>
      <p:sp>
        <p:nvSpPr>
          <p:cNvPr id="4" name="Text Placeholder 3"/>
          <p:cNvSpPr>
            <a:spLocks noGrp="1"/>
          </p:cNvSpPr>
          <p:nvPr>
            <p:ph type="body" sz="half" idx="2"/>
          </p:nvPr>
        </p:nvSpPr>
        <p:spPr>
          <a:xfrm>
            <a:off x="2419589" y="6082987"/>
            <a:ext cx="7406640" cy="91217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467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430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05060" y="311260"/>
            <a:ext cx="3692604" cy="66317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0817" y="311260"/>
            <a:ext cx="10878503" cy="6631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225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519"/>
            <a:ext cx="10492740" cy="1666029"/>
          </a:xfrm>
        </p:spPr>
        <p:txBody>
          <a:bodyPr/>
          <a:lstStyle/>
          <a:p>
            <a:r>
              <a:rPr lang="en-US"/>
              <a:t>Click to edit Master title style</a:t>
            </a:r>
          </a:p>
        </p:txBody>
      </p:sp>
      <p:sp>
        <p:nvSpPr>
          <p:cNvPr id="3" name="Subtitle 2"/>
          <p:cNvSpPr>
            <a:spLocks noGrp="1"/>
          </p:cNvSpPr>
          <p:nvPr>
            <p:ph type="subTitle" idx="1"/>
          </p:nvPr>
        </p:nvSpPr>
        <p:spPr>
          <a:xfrm>
            <a:off x="1851661" y="4404360"/>
            <a:ext cx="8641080" cy="1986280"/>
          </a:xfrm>
        </p:spPr>
        <p:txBody>
          <a:bodyPr/>
          <a:lstStyle>
            <a:lvl1pPr marL="0" indent="0" algn="ctr">
              <a:buNone/>
              <a:defRPr>
                <a:solidFill>
                  <a:schemeClr val="tx1">
                    <a:tint val="75000"/>
                  </a:schemeClr>
                </a:solidFill>
              </a:defRPr>
            </a:lvl1pPr>
            <a:lvl2pPr marL="462125" indent="0" algn="ctr">
              <a:buNone/>
              <a:defRPr>
                <a:solidFill>
                  <a:schemeClr val="tx1">
                    <a:tint val="75000"/>
                  </a:schemeClr>
                </a:solidFill>
              </a:defRPr>
            </a:lvl2pPr>
            <a:lvl3pPr marL="924230" indent="0" algn="ctr">
              <a:buNone/>
              <a:defRPr>
                <a:solidFill>
                  <a:schemeClr val="tx1">
                    <a:tint val="75000"/>
                  </a:schemeClr>
                </a:solidFill>
              </a:defRPr>
            </a:lvl3pPr>
            <a:lvl4pPr marL="1386344" indent="0" algn="ctr">
              <a:buNone/>
              <a:defRPr>
                <a:solidFill>
                  <a:schemeClr val="tx1">
                    <a:tint val="75000"/>
                  </a:schemeClr>
                </a:solidFill>
              </a:defRPr>
            </a:lvl4pPr>
            <a:lvl5pPr marL="1848460" indent="0" algn="ctr">
              <a:buNone/>
              <a:defRPr>
                <a:solidFill>
                  <a:schemeClr val="tx1">
                    <a:tint val="75000"/>
                  </a:schemeClr>
                </a:solidFill>
              </a:defRPr>
            </a:lvl5pPr>
            <a:lvl6pPr marL="2310589" indent="0" algn="ctr">
              <a:buNone/>
              <a:defRPr>
                <a:solidFill>
                  <a:schemeClr val="tx1">
                    <a:tint val="75000"/>
                  </a:schemeClr>
                </a:solidFill>
              </a:defRPr>
            </a:lvl6pPr>
            <a:lvl7pPr marL="2772685" indent="0" algn="ctr">
              <a:buNone/>
              <a:defRPr>
                <a:solidFill>
                  <a:schemeClr val="tx1">
                    <a:tint val="75000"/>
                  </a:schemeClr>
                </a:solidFill>
              </a:defRPr>
            </a:lvl7pPr>
            <a:lvl8pPr marL="3234810" indent="0" algn="ctr">
              <a:buNone/>
              <a:defRPr>
                <a:solidFill>
                  <a:schemeClr val="tx1">
                    <a:tint val="75000"/>
                  </a:schemeClr>
                </a:solidFill>
              </a:defRPr>
            </a:lvl8pPr>
            <a:lvl9pPr marL="3696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972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592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43"/>
            <a:ext cx="10492740" cy="154368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2000">
                <a:solidFill>
                  <a:schemeClr val="tx1">
                    <a:tint val="75000"/>
                  </a:schemeClr>
                </a:solidFill>
              </a:defRPr>
            </a:lvl1pPr>
            <a:lvl2pPr marL="462125" indent="0">
              <a:buNone/>
              <a:defRPr sz="1800">
                <a:solidFill>
                  <a:schemeClr val="tx1">
                    <a:tint val="75000"/>
                  </a:schemeClr>
                </a:solidFill>
              </a:defRPr>
            </a:lvl2pPr>
            <a:lvl3pPr marL="924230" indent="0">
              <a:buNone/>
              <a:defRPr sz="1700">
                <a:solidFill>
                  <a:schemeClr val="tx1">
                    <a:tint val="75000"/>
                  </a:schemeClr>
                </a:solidFill>
              </a:defRPr>
            </a:lvl3pPr>
            <a:lvl4pPr marL="1386344" indent="0">
              <a:buNone/>
              <a:defRPr sz="1400">
                <a:solidFill>
                  <a:schemeClr val="tx1">
                    <a:tint val="75000"/>
                  </a:schemeClr>
                </a:solidFill>
              </a:defRPr>
            </a:lvl4pPr>
            <a:lvl5pPr marL="1848460" indent="0">
              <a:buNone/>
              <a:defRPr sz="1400">
                <a:solidFill>
                  <a:schemeClr val="tx1">
                    <a:tint val="75000"/>
                  </a:schemeClr>
                </a:solidFill>
              </a:defRPr>
            </a:lvl5pPr>
            <a:lvl6pPr marL="2310589" indent="0">
              <a:buNone/>
              <a:defRPr sz="1400">
                <a:solidFill>
                  <a:schemeClr val="tx1">
                    <a:tint val="75000"/>
                  </a:schemeClr>
                </a:solidFill>
              </a:defRPr>
            </a:lvl6pPr>
            <a:lvl7pPr marL="2772685" indent="0">
              <a:buNone/>
              <a:defRPr sz="1400">
                <a:solidFill>
                  <a:schemeClr val="tx1">
                    <a:tint val="75000"/>
                  </a:schemeClr>
                </a:solidFill>
              </a:defRPr>
            </a:lvl7pPr>
            <a:lvl8pPr marL="3234810" indent="0">
              <a:buNone/>
              <a:defRPr sz="1400">
                <a:solidFill>
                  <a:schemeClr val="tx1">
                    <a:tint val="75000"/>
                  </a:schemeClr>
                </a:solidFill>
              </a:defRPr>
            </a:lvl8pPr>
            <a:lvl9pPr marL="3696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447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0891" y="1813563"/>
            <a:ext cx="7284483"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11088" y="1813563"/>
            <a:ext cx="7286625" cy="512942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22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C8B9C1-1862-4FFC-A527-3308E549BC7F}" type="datetimeFigureOut">
              <a:rPr lang="en-US" smtClean="0"/>
              <a:t>20/3/2025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3890492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20" y="311256"/>
            <a:ext cx="111099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1" y="1739795"/>
            <a:ext cx="5454254"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4" name="Content Placeholder 3"/>
          <p:cNvSpPr>
            <a:spLocks noGrp="1"/>
          </p:cNvSpPr>
          <p:nvPr>
            <p:ph sz="half" idx="2"/>
          </p:nvPr>
        </p:nvSpPr>
        <p:spPr>
          <a:xfrm>
            <a:off x="617221" y="2464860"/>
            <a:ext cx="5454254"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2400" b="1"/>
            </a:lvl1pPr>
            <a:lvl2pPr marL="462125" indent="0">
              <a:buNone/>
              <a:defRPr sz="2000" b="1"/>
            </a:lvl2pPr>
            <a:lvl3pPr marL="924230" indent="0">
              <a:buNone/>
              <a:defRPr sz="1800" b="1"/>
            </a:lvl3pPr>
            <a:lvl4pPr marL="1386344" indent="0">
              <a:buNone/>
              <a:defRPr sz="1700" b="1"/>
            </a:lvl4pPr>
            <a:lvl5pPr marL="1848460" indent="0">
              <a:buNone/>
              <a:defRPr sz="1700" b="1"/>
            </a:lvl5pPr>
            <a:lvl6pPr marL="2310589" indent="0">
              <a:buNone/>
              <a:defRPr sz="1700" b="1"/>
            </a:lvl6pPr>
            <a:lvl7pPr marL="2772685" indent="0">
              <a:buNone/>
              <a:defRPr sz="1700" b="1"/>
            </a:lvl7pPr>
            <a:lvl8pPr marL="3234810" indent="0">
              <a:buNone/>
              <a:defRPr sz="1700" b="1"/>
            </a:lvl8pPr>
            <a:lvl9pPr marL="369692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270822" y="2464860"/>
            <a:ext cx="5456396" cy="447812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487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484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653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54" y="309507"/>
            <a:ext cx="4061223" cy="13169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64" y="309458"/>
            <a:ext cx="6900863" cy="6633528"/>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54" y="1626456"/>
            <a:ext cx="4061223" cy="531653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389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5"/>
            <a:ext cx="7406640" cy="64230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94478"/>
            <a:ext cx="7406640" cy="4663440"/>
          </a:xfrm>
        </p:spPr>
        <p:txBody>
          <a:bodyPr/>
          <a:lstStyle>
            <a:lvl1pPr marL="0" indent="0">
              <a:buNone/>
              <a:defRPr sz="3200"/>
            </a:lvl1pPr>
            <a:lvl2pPr marL="462125" indent="0">
              <a:buNone/>
              <a:defRPr sz="3000"/>
            </a:lvl2pPr>
            <a:lvl3pPr marL="924230" indent="0">
              <a:buNone/>
              <a:defRPr sz="2400"/>
            </a:lvl3pPr>
            <a:lvl4pPr marL="1386344" indent="0">
              <a:buNone/>
              <a:defRPr sz="2000"/>
            </a:lvl4pPr>
            <a:lvl5pPr marL="1848460" indent="0">
              <a:buNone/>
              <a:defRPr sz="2000"/>
            </a:lvl5pPr>
            <a:lvl6pPr marL="2310589" indent="0">
              <a:buNone/>
              <a:defRPr sz="2000"/>
            </a:lvl6pPr>
            <a:lvl7pPr marL="2772685" indent="0">
              <a:buNone/>
              <a:defRPr sz="2000"/>
            </a:lvl7pPr>
            <a:lvl8pPr marL="3234810" indent="0">
              <a:buNone/>
              <a:defRPr sz="2000"/>
            </a:lvl8pPr>
            <a:lvl9pPr marL="3696924" indent="0">
              <a:buNone/>
              <a:defRPr sz="2000"/>
            </a:lvl9pPr>
          </a:lstStyle>
          <a:p>
            <a:endParaRPr lang="en-US"/>
          </a:p>
        </p:txBody>
      </p:sp>
      <p:sp>
        <p:nvSpPr>
          <p:cNvPr id="4" name="Text Placeholder 3"/>
          <p:cNvSpPr>
            <a:spLocks noGrp="1"/>
          </p:cNvSpPr>
          <p:nvPr>
            <p:ph type="body" sz="half" idx="2"/>
          </p:nvPr>
        </p:nvSpPr>
        <p:spPr>
          <a:xfrm>
            <a:off x="2419589" y="6082987"/>
            <a:ext cx="7406640" cy="912178"/>
          </a:xfrm>
        </p:spPr>
        <p:txBody>
          <a:bodyPr/>
          <a:lstStyle>
            <a:lvl1pPr marL="0" indent="0">
              <a:buNone/>
              <a:defRPr sz="1400"/>
            </a:lvl1pPr>
            <a:lvl2pPr marL="462125" indent="0">
              <a:buNone/>
              <a:defRPr sz="1300"/>
            </a:lvl2pPr>
            <a:lvl3pPr marL="924230" indent="0">
              <a:buNone/>
              <a:defRPr sz="1000"/>
            </a:lvl3pPr>
            <a:lvl4pPr marL="1386344" indent="0">
              <a:buNone/>
              <a:defRPr sz="800"/>
            </a:lvl4pPr>
            <a:lvl5pPr marL="1848460" indent="0">
              <a:buNone/>
              <a:defRPr sz="800"/>
            </a:lvl5pPr>
            <a:lvl6pPr marL="2310589" indent="0">
              <a:buNone/>
              <a:defRPr sz="800"/>
            </a:lvl6pPr>
            <a:lvl7pPr marL="2772685" indent="0">
              <a:buNone/>
              <a:defRPr sz="800"/>
            </a:lvl7pPr>
            <a:lvl8pPr marL="3234810" indent="0">
              <a:buNone/>
              <a:defRPr sz="800"/>
            </a:lvl8pPr>
            <a:lvl9pPr marL="3696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092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372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05060" y="311260"/>
            <a:ext cx="3692604" cy="66317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0817" y="311260"/>
            <a:ext cx="10878503" cy="6631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E36CA4-DA90-411A-B432-786EFC2A4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176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414517"/>
            <a:ext cx="10492740" cy="166602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4404360"/>
            <a:ext cx="8641080" cy="1986280"/>
          </a:xfrm>
        </p:spPr>
        <p:txBody>
          <a:bodyPr/>
          <a:lstStyle>
            <a:lvl1pPr marL="0" indent="0" algn="ctr">
              <a:buNone/>
              <a:defRPr>
                <a:solidFill>
                  <a:schemeClr val="tx1">
                    <a:tint val="75000"/>
                  </a:schemeClr>
                </a:solidFill>
              </a:defRPr>
            </a:lvl1pPr>
            <a:lvl2pPr marL="640329" indent="0" algn="ctr">
              <a:buNone/>
              <a:defRPr>
                <a:solidFill>
                  <a:schemeClr val="tx1">
                    <a:tint val="75000"/>
                  </a:schemeClr>
                </a:solidFill>
              </a:defRPr>
            </a:lvl2pPr>
            <a:lvl3pPr marL="1280649" indent="0" algn="ctr">
              <a:buNone/>
              <a:defRPr>
                <a:solidFill>
                  <a:schemeClr val="tx1">
                    <a:tint val="75000"/>
                  </a:schemeClr>
                </a:solidFill>
              </a:defRPr>
            </a:lvl3pPr>
            <a:lvl4pPr marL="1920979" indent="0" algn="ctr">
              <a:buNone/>
              <a:defRPr>
                <a:solidFill>
                  <a:schemeClr val="tx1">
                    <a:tint val="75000"/>
                  </a:schemeClr>
                </a:solidFill>
              </a:defRPr>
            </a:lvl4pPr>
            <a:lvl5pPr marL="2561309" indent="0" algn="ctr">
              <a:buNone/>
              <a:defRPr>
                <a:solidFill>
                  <a:schemeClr val="tx1">
                    <a:tint val="75000"/>
                  </a:schemeClr>
                </a:solidFill>
              </a:defRPr>
            </a:lvl5pPr>
            <a:lvl6pPr marL="3201619" indent="0" algn="ctr">
              <a:buNone/>
              <a:defRPr>
                <a:solidFill>
                  <a:schemeClr val="tx1">
                    <a:tint val="75000"/>
                  </a:schemeClr>
                </a:solidFill>
              </a:defRPr>
            </a:lvl6pPr>
            <a:lvl7pPr marL="3841950" indent="0" algn="ctr">
              <a:buNone/>
              <a:defRPr>
                <a:solidFill>
                  <a:schemeClr val="tx1">
                    <a:tint val="75000"/>
                  </a:schemeClr>
                </a:solidFill>
              </a:defRPr>
            </a:lvl7pPr>
            <a:lvl8pPr marL="4482279" indent="0" algn="ctr">
              <a:buNone/>
              <a:defRPr>
                <a:solidFill>
                  <a:schemeClr val="tx1">
                    <a:tint val="75000"/>
                  </a:schemeClr>
                </a:solidFill>
              </a:defRPr>
            </a:lvl8pPr>
            <a:lvl9pPr marL="5122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353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63059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994543"/>
            <a:ext cx="10492740" cy="1543685"/>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3294275"/>
            <a:ext cx="10492740" cy="1700212"/>
          </a:xfrm>
        </p:spPr>
        <p:txBody>
          <a:bodyPr anchor="b"/>
          <a:lstStyle>
            <a:lvl1pPr marL="0" indent="0">
              <a:buNone/>
              <a:defRPr sz="3000">
                <a:solidFill>
                  <a:schemeClr val="tx1">
                    <a:tint val="75000"/>
                  </a:schemeClr>
                </a:solidFill>
              </a:defRPr>
            </a:lvl1pPr>
            <a:lvl2pPr marL="640329" indent="0">
              <a:buNone/>
              <a:defRPr sz="2500">
                <a:solidFill>
                  <a:schemeClr val="tx1">
                    <a:tint val="75000"/>
                  </a:schemeClr>
                </a:solidFill>
              </a:defRPr>
            </a:lvl2pPr>
            <a:lvl3pPr marL="1280649" indent="0">
              <a:buNone/>
              <a:defRPr sz="2300">
                <a:solidFill>
                  <a:schemeClr val="tx1">
                    <a:tint val="75000"/>
                  </a:schemeClr>
                </a:solidFill>
              </a:defRPr>
            </a:lvl3pPr>
            <a:lvl4pPr marL="1920979" indent="0">
              <a:buNone/>
              <a:defRPr sz="2000">
                <a:solidFill>
                  <a:schemeClr val="tx1">
                    <a:tint val="75000"/>
                  </a:schemeClr>
                </a:solidFill>
              </a:defRPr>
            </a:lvl4pPr>
            <a:lvl5pPr marL="2561309" indent="0">
              <a:buNone/>
              <a:defRPr sz="2000">
                <a:solidFill>
                  <a:schemeClr val="tx1">
                    <a:tint val="75000"/>
                  </a:schemeClr>
                </a:solidFill>
              </a:defRPr>
            </a:lvl5pPr>
            <a:lvl6pPr marL="3201619" indent="0">
              <a:buNone/>
              <a:defRPr sz="2000">
                <a:solidFill>
                  <a:schemeClr val="tx1">
                    <a:tint val="75000"/>
                  </a:schemeClr>
                </a:solidFill>
              </a:defRPr>
            </a:lvl6pPr>
            <a:lvl7pPr marL="3841950" indent="0">
              <a:buNone/>
              <a:defRPr sz="2000">
                <a:solidFill>
                  <a:schemeClr val="tx1">
                    <a:tint val="75000"/>
                  </a:schemeClr>
                </a:solidFill>
              </a:defRPr>
            </a:lvl7pPr>
            <a:lvl8pPr marL="4482279" indent="0">
              <a:buNone/>
              <a:defRPr sz="2000">
                <a:solidFill>
                  <a:schemeClr val="tx1">
                    <a:tint val="75000"/>
                  </a:schemeClr>
                </a:solidFill>
              </a:defRPr>
            </a:lvl8pPr>
            <a:lvl9pPr marL="5122600"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34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8B9C1-1862-4FFC-A527-3308E549BC7F}" type="datetimeFigureOut">
              <a:rPr lang="en-US" smtClean="0"/>
              <a:t>20/3/2025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2817542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813562"/>
            <a:ext cx="5452110" cy="5129424"/>
          </a:xfrm>
        </p:spPr>
        <p:txBody>
          <a:bodyPr/>
          <a:lstStyle>
            <a:lvl1pPr>
              <a:defRPr sz="3900"/>
            </a:lvl1pPr>
            <a:lvl2pPr>
              <a:defRPr sz="34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813562"/>
            <a:ext cx="5452110" cy="5129424"/>
          </a:xfrm>
        </p:spPr>
        <p:txBody>
          <a:bodyPr/>
          <a:lstStyle>
            <a:lvl1pPr>
              <a:defRPr sz="3900"/>
            </a:lvl1pPr>
            <a:lvl2pPr>
              <a:defRPr sz="34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11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739795"/>
            <a:ext cx="5454254" cy="725064"/>
          </a:xfrm>
        </p:spPr>
        <p:txBody>
          <a:bodyPr anchor="b"/>
          <a:lstStyle>
            <a:lvl1pPr marL="0" indent="0">
              <a:buNone/>
              <a:defRPr sz="3400" b="1"/>
            </a:lvl1pPr>
            <a:lvl2pPr marL="640329" indent="0">
              <a:buNone/>
              <a:defRPr sz="3000" b="1"/>
            </a:lvl2pPr>
            <a:lvl3pPr marL="1280649" indent="0">
              <a:buNone/>
              <a:defRPr sz="2500" b="1"/>
            </a:lvl3pPr>
            <a:lvl4pPr marL="1920979" indent="0">
              <a:buNone/>
              <a:defRPr sz="2300" b="1"/>
            </a:lvl4pPr>
            <a:lvl5pPr marL="2561309" indent="0">
              <a:buNone/>
              <a:defRPr sz="2300" b="1"/>
            </a:lvl5pPr>
            <a:lvl6pPr marL="3201619" indent="0">
              <a:buNone/>
              <a:defRPr sz="2300" b="1"/>
            </a:lvl6pPr>
            <a:lvl7pPr marL="3841950" indent="0">
              <a:buNone/>
              <a:defRPr sz="2300" b="1"/>
            </a:lvl7pPr>
            <a:lvl8pPr marL="4482279" indent="0">
              <a:buNone/>
              <a:defRPr sz="2300" b="1"/>
            </a:lvl8pPr>
            <a:lvl9pPr marL="5122600"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17220" y="2464860"/>
            <a:ext cx="5454254" cy="4478126"/>
          </a:xfrm>
        </p:spPr>
        <p:txBody>
          <a:bodyPr/>
          <a:lstStyle>
            <a:lvl1pPr>
              <a:defRPr sz="34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822" y="1739795"/>
            <a:ext cx="5456396" cy="725064"/>
          </a:xfrm>
        </p:spPr>
        <p:txBody>
          <a:bodyPr anchor="b"/>
          <a:lstStyle>
            <a:lvl1pPr marL="0" indent="0">
              <a:buNone/>
              <a:defRPr sz="3400" b="1"/>
            </a:lvl1pPr>
            <a:lvl2pPr marL="640329" indent="0">
              <a:buNone/>
              <a:defRPr sz="3000" b="1"/>
            </a:lvl2pPr>
            <a:lvl3pPr marL="1280649" indent="0">
              <a:buNone/>
              <a:defRPr sz="2500" b="1"/>
            </a:lvl3pPr>
            <a:lvl4pPr marL="1920979" indent="0">
              <a:buNone/>
              <a:defRPr sz="2300" b="1"/>
            </a:lvl4pPr>
            <a:lvl5pPr marL="2561309" indent="0">
              <a:buNone/>
              <a:defRPr sz="2300" b="1"/>
            </a:lvl5pPr>
            <a:lvl6pPr marL="3201619" indent="0">
              <a:buNone/>
              <a:defRPr sz="2300" b="1"/>
            </a:lvl6pPr>
            <a:lvl7pPr marL="3841950" indent="0">
              <a:buNone/>
              <a:defRPr sz="2300" b="1"/>
            </a:lvl7pPr>
            <a:lvl8pPr marL="4482279" indent="0">
              <a:buNone/>
              <a:defRPr sz="2300" b="1"/>
            </a:lvl8pPr>
            <a:lvl9pPr marL="5122600"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270822" y="2464860"/>
            <a:ext cx="5456396" cy="4478126"/>
          </a:xfrm>
        </p:spPr>
        <p:txBody>
          <a:bodyPr/>
          <a:lstStyle>
            <a:lvl1pPr>
              <a:defRPr sz="34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135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787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1303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52" y="309507"/>
            <a:ext cx="4061223" cy="1316991"/>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4826364" y="309464"/>
            <a:ext cx="6900863" cy="6633528"/>
          </a:xfrm>
        </p:spPr>
        <p:txBody>
          <a:bodyPr/>
          <a:lstStyle>
            <a:lvl1pPr>
              <a:defRPr sz="4500"/>
            </a:lvl1pPr>
            <a:lvl2pPr>
              <a:defRPr sz="3900"/>
            </a:lvl2pPr>
            <a:lvl3pPr>
              <a:defRPr sz="34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52" y="1626456"/>
            <a:ext cx="4061223" cy="5316538"/>
          </a:xfrm>
        </p:spPr>
        <p:txBody>
          <a:bodyPr/>
          <a:lstStyle>
            <a:lvl1pPr marL="0" indent="0">
              <a:buNone/>
              <a:defRPr sz="2000"/>
            </a:lvl1pPr>
            <a:lvl2pPr marL="640329" indent="0">
              <a:buNone/>
              <a:defRPr sz="1700"/>
            </a:lvl2pPr>
            <a:lvl3pPr marL="1280649" indent="0">
              <a:buNone/>
              <a:defRPr sz="1400"/>
            </a:lvl3pPr>
            <a:lvl4pPr marL="1920979" indent="0">
              <a:buNone/>
              <a:defRPr sz="1300"/>
            </a:lvl4pPr>
            <a:lvl5pPr marL="2561309" indent="0">
              <a:buNone/>
              <a:defRPr sz="1300"/>
            </a:lvl5pPr>
            <a:lvl6pPr marL="3201619" indent="0">
              <a:buNone/>
              <a:defRPr sz="1300"/>
            </a:lvl6pPr>
            <a:lvl7pPr marL="3841950" indent="0">
              <a:buNone/>
              <a:defRPr sz="1300"/>
            </a:lvl7pPr>
            <a:lvl8pPr marL="4482279" indent="0">
              <a:buNone/>
              <a:defRPr sz="1300"/>
            </a:lvl8pPr>
            <a:lvl9pPr marL="5122600"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0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440684"/>
            <a:ext cx="7406640" cy="642304"/>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2419589" y="694478"/>
            <a:ext cx="7406640" cy="4663440"/>
          </a:xfrm>
        </p:spPr>
        <p:txBody>
          <a:bodyPr/>
          <a:lstStyle>
            <a:lvl1pPr marL="0" indent="0">
              <a:buNone/>
              <a:defRPr sz="4500"/>
            </a:lvl1pPr>
            <a:lvl2pPr marL="640329" indent="0">
              <a:buNone/>
              <a:defRPr sz="3900"/>
            </a:lvl2pPr>
            <a:lvl3pPr marL="1280649" indent="0">
              <a:buNone/>
              <a:defRPr sz="3400"/>
            </a:lvl3pPr>
            <a:lvl4pPr marL="1920979" indent="0">
              <a:buNone/>
              <a:defRPr sz="3000"/>
            </a:lvl4pPr>
            <a:lvl5pPr marL="2561309" indent="0">
              <a:buNone/>
              <a:defRPr sz="3000"/>
            </a:lvl5pPr>
            <a:lvl6pPr marL="3201619" indent="0">
              <a:buNone/>
              <a:defRPr sz="3000"/>
            </a:lvl6pPr>
            <a:lvl7pPr marL="3841950" indent="0">
              <a:buNone/>
              <a:defRPr sz="3000"/>
            </a:lvl7pPr>
            <a:lvl8pPr marL="4482279" indent="0">
              <a:buNone/>
              <a:defRPr sz="3000"/>
            </a:lvl8pPr>
            <a:lvl9pPr marL="5122600" indent="0">
              <a:buNone/>
              <a:defRPr sz="3000"/>
            </a:lvl9pPr>
          </a:lstStyle>
          <a:p>
            <a:endParaRPr lang="en-US"/>
          </a:p>
        </p:txBody>
      </p:sp>
      <p:sp>
        <p:nvSpPr>
          <p:cNvPr id="4" name="Text Placeholder 3"/>
          <p:cNvSpPr>
            <a:spLocks noGrp="1"/>
          </p:cNvSpPr>
          <p:nvPr>
            <p:ph type="body" sz="half" idx="2"/>
          </p:nvPr>
        </p:nvSpPr>
        <p:spPr>
          <a:xfrm>
            <a:off x="2419589" y="6082990"/>
            <a:ext cx="7406640" cy="912178"/>
          </a:xfrm>
        </p:spPr>
        <p:txBody>
          <a:bodyPr/>
          <a:lstStyle>
            <a:lvl1pPr marL="0" indent="0">
              <a:buNone/>
              <a:defRPr sz="2000"/>
            </a:lvl1pPr>
            <a:lvl2pPr marL="640329" indent="0">
              <a:buNone/>
              <a:defRPr sz="1700"/>
            </a:lvl2pPr>
            <a:lvl3pPr marL="1280649" indent="0">
              <a:buNone/>
              <a:defRPr sz="1400"/>
            </a:lvl3pPr>
            <a:lvl4pPr marL="1920979" indent="0">
              <a:buNone/>
              <a:defRPr sz="1300"/>
            </a:lvl4pPr>
            <a:lvl5pPr marL="2561309" indent="0">
              <a:buNone/>
              <a:defRPr sz="1300"/>
            </a:lvl5pPr>
            <a:lvl6pPr marL="3201619" indent="0">
              <a:buNone/>
              <a:defRPr sz="1300"/>
            </a:lvl6pPr>
            <a:lvl7pPr marL="3841950" indent="0">
              <a:buNone/>
              <a:defRPr sz="1300"/>
            </a:lvl7pPr>
            <a:lvl8pPr marL="4482279" indent="0">
              <a:buNone/>
              <a:defRPr sz="1300"/>
            </a:lvl8pPr>
            <a:lvl9pPr marL="5122600"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142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259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311260"/>
            <a:ext cx="2777490" cy="66317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311260"/>
            <a:ext cx="8126730" cy="6631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458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61838" y="680228"/>
            <a:ext cx="8596530" cy="6181653"/>
          </a:xfrm>
          <a:prstGeom prst="rect">
            <a:avLst/>
          </a:prstGeom>
        </p:spPr>
        <p:txBody>
          <a:bodyPr spcFirstLastPara="1" wrap="square" lIns="128222" tIns="128222" rIns="128222" bIns="128222" anchor="ctr" anchorCtr="0">
            <a:noAutofit/>
          </a:bodyPr>
          <a:lstStyle>
            <a:lvl1pPr lvl="0">
              <a:spcBef>
                <a:spcPts val="0"/>
              </a:spcBef>
              <a:spcAft>
                <a:spcPts val="0"/>
              </a:spcAft>
              <a:buSzPts val="4800"/>
              <a:buNone/>
              <a:defRPr sz="6800"/>
            </a:lvl1pPr>
            <a:lvl2pPr lvl="1">
              <a:spcBef>
                <a:spcPts val="0"/>
              </a:spcBef>
              <a:spcAft>
                <a:spcPts val="0"/>
              </a:spcAft>
              <a:buSzPts val="4800"/>
              <a:buNone/>
              <a:defRPr sz="6800"/>
            </a:lvl2pPr>
            <a:lvl3pPr lvl="2">
              <a:spcBef>
                <a:spcPts val="0"/>
              </a:spcBef>
              <a:spcAft>
                <a:spcPts val="0"/>
              </a:spcAft>
              <a:buSzPts val="4800"/>
              <a:buNone/>
              <a:defRPr sz="6800"/>
            </a:lvl3pPr>
            <a:lvl4pPr lvl="3">
              <a:spcBef>
                <a:spcPts val="0"/>
              </a:spcBef>
              <a:spcAft>
                <a:spcPts val="0"/>
              </a:spcAft>
              <a:buSzPts val="4800"/>
              <a:buNone/>
              <a:defRPr sz="6800"/>
            </a:lvl4pPr>
            <a:lvl5pPr lvl="4">
              <a:spcBef>
                <a:spcPts val="0"/>
              </a:spcBef>
              <a:spcAft>
                <a:spcPts val="0"/>
              </a:spcAft>
              <a:buSzPts val="4800"/>
              <a:buNone/>
              <a:defRPr sz="6800"/>
            </a:lvl5pPr>
            <a:lvl6pPr lvl="5">
              <a:spcBef>
                <a:spcPts val="0"/>
              </a:spcBef>
              <a:spcAft>
                <a:spcPts val="0"/>
              </a:spcAft>
              <a:buSzPts val="4800"/>
              <a:buNone/>
              <a:defRPr sz="6800"/>
            </a:lvl6pPr>
            <a:lvl7pPr lvl="6">
              <a:spcBef>
                <a:spcPts val="0"/>
              </a:spcBef>
              <a:spcAft>
                <a:spcPts val="0"/>
              </a:spcAft>
              <a:buSzPts val="4800"/>
              <a:buNone/>
              <a:defRPr sz="6800"/>
            </a:lvl7pPr>
            <a:lvl8pPr lvl="7">
              <a:spcBef>
                <a:spcPts val="0"/>
              </a:spcBef>
              <a:spcAft>
                <a:spcPts val="0"/>
              </a:spcAft>
              <a:buSzPts val="4800"/>
              <a:buNone/>
              <a:defRPr sz="6800"/>
            </a:lvl8pPr>
            <a:lvl9pPr lvl="8">
              <a:spcBef>
                <a:spcPts val="0"/>
              </a:spcBef>
              <a:spcAft>
                <a:spcPts val="0"/>
              </a:spcAft>
              <a:buSzPts val="4800"/>
              <a:buNone/>
              <a:defRPr sz="6800"/>
            </a:lvl9pPr>
          </a:lstStyle>
          <a:p>
            <a:endParaRPr/>
          </a:p>
        </p:txBody>
      </p:sp>
      <p:sp>
        <p:nvSpPr>
          <p:cNvPr id="34" name="Google Shape;34;p8"/>
          <p:cNvSpPr txBox="1">
            <a:spLocks noGrp="1"/>
          </p:cNvSpPr>
          <p:nvPr>
            <p:ph type="sldNum" idx="12"/>
          </p:nvPr>
        </p:nvSpPr>
        <p:spPr>
          <a:xfrm>
            <a:off x="11437848" y="7046645"/>
            <a:ext cx="740745" cy="594773"/>
          </a:xfrm>
          <a:prstGeom prst="rect">
            <a:avLst/>
          </a:prstGeom>
        </p:spPr>
        <p:txBody>
          <a:bodyPr spcFirstLastPara="1" wrap="square" lIns="128222" tIns="128222" rIns="128222" bIns="12822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6173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2" y="26"/>
            <a:ext cx="14234636" cy="12287931"/>
          </a:xfrm>
          <a:prstGeom prst="rect">
            <a:avLst/>
          </a:prstGeom>
        </p:spPr>
      </p:pic>
    </p:spTree>
    <p:extLst>
      <p:ext uri="{BB962C8B-B14F-4D97-AF65-F5344CB8AC3E}">
        <p14:creationId xmlns:p14="http://schemas.microsoft.com/office/powerpoint/2010/main" val="214098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300" y="518160"/>
            <a:ext cx="3981390" cy="1813560"/>
          </a:xfrm>
        </p:spPr>
        <p:txBody>
          <a:bodyPr anchor="b"/>
          <a:lstStyle>
            <a:lvl1pPr>
              <a:defRPr sz="3900"/>
            </a:lvl1pPr>
          </a:lstStyle>
          <a:p>
            <a:r>
              <a:rPr lang="en-US"/>
              <a:t>Click to edit Master title style</a:t>
            </a:r>
            <a:endParaRPr lang="en-US" dirty="0"/>
          </a:p>
        </p:txBody>
      </p:sp>
      <p:sp>
        <p:nvSpPr>
          <p:cNvPr id="3" name="Content Placeholder 2"/>
          <p:cNvSpPr>
            <a:spLocks noGrp="1"/>
          </p:cNvSpPr>
          <p:nvPr>
            <p:ph idx="1"/>
          </p:nvPr>
        </p:nvSpPr>
        <p:spPr>
          <a:xfrm>
            <a:off x="5248010" y="1119084"/>
            <a:ext cx="6249353" cy="5523442"/>
          </a:xfrm>
        </p:spPr>
        <p:txBody>
          <a:bodyPr/>
          <a:lstStyle>
            <a:lvl1pPr>
              <a:defRPr sz="39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0300" y="2331722"/>
            <a:ext cx="3981390" cy="4319800"/>
          </a:xfrm>
        </p:spPr>
        <p:txBody>
          <a:bodyPr/>
          <a:lstStyle>
            <a:lvl1pPr marL="0" indent="0">
              <a:buNone/>
              <a:defRPr sz="2000"/>
            </a:lvl1pPr>
            <a:lvl2pPr marL="572335" indent="0">
              <a:buNone/>
              <a:defRPr sz="1800"/>
            </a:lvl2pPr>
            <a:lvl3pPr marL="1144674" indent="0">
              <a:buNone/>
              <a:defRPr sz="1500"/>
            </a:lvl3pPr>
            <a:lvl4pPr marL="1717020" indent="0">
              <a:buNone/>
              <a:defRPr sz="1300"/>
            </a:lvl4pPr>
            <a:lvl5pPr marL="2289356" indent="0">
              <a:buNone/>
              <a:defRPr sz="1300"/>
            </a:lvl5pPr>
            <a:lvl6pPr marL="2861699" indent="0">
              <a:buNone/>
              <a:defRPr sz="1300"/>
            </a:lvl6pPr>
            <a:lvl7pPr marL="3434040" indent="0">
              <a:buNone/>
              <a:defRPr sz="1300"/>
            </a:lvl7pPr>
            <a:lvl8pPr marL="4006376" indent="0">
              <a:buNone/>
              <a:defRPr sz="1300"/>
            </a:lvl8pPr>
            <a:lvl9pPr marL="4578723"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39C8B9C1-1862-4FFC-A527-3308E549BC7F}" type="datetimeFigureOut">
              <a:rPr lang="en-US" smtClean="0"/>
              <a:t>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3877323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3"/>
            <a:ext cx="10647045" cy="1502304"/>
          </a:xfrm>
          <a:prstGeom prst="rect">
            <a:avLst/>
          </a:prstGeom>
        </p:spPr>
        <p:txBody>
          <a:bodyPr lIns="96187" tIns="48096" rIns="96187" bIns="48096"/>
          <a:lstStyle/>
          <a:p>
            <a:r>
              <a:rPr lang="zh-CN" altLang="en-US"/>
              <a:t>单击此处编辑母版标题样式</a:t>
            </a:r>
          </a:p>
        </p:txBody>
      </p:sp>
      <p:sp>
        <p:nvSpPr>
          <p:cNvPr id="3" name="内容占位符 2"/>
          <p:cNvSpPr>
            <a:spLocks noGrp="1"/>
          </p:cNvSpPr>
          <p:nvPr>
            <p:ph idx="1"/>
          </p:nvPr>
        </p:nvSpPr>
        <p:spPr>
          <a:xfrm>
            <a:off x="848718" y="2069044"/>
            <a:ext cx="10647045" cy="4931516"/>
          </a:xfrm>
          <a:prstGeom prst="rect">
            <a:avLst/>
          </a:prstGeom>
        </p:spPr>
        <p:txBody>
          <a:bodyPr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23477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2250" y="1937709"/>
            <a:ext cx="10647045" cy="3233102"/>
          </a:xfrm>
          <a:prstGeom prst="rect">
            <a:avLst/>
          </a:prstGeom>
        </p:spPr>
        <p:txBody>
          <a:bodyPr lIns="96187" tIns="48096" rIns="96187" bIns="48096" anchor="b"/>
          <a:lstStyle>
            <a:lvl1pPr>
              <a:defRPr sz="6300"/>
            </a:lvl1pPr>
          </a:lstStyle>
          <a:p>
            <a:r>
              <a:rPr lang="zh-CN" altLang="en-US"/>
              <a:t>单击此处编辑母版标题样式</a:t>
            </a:r>
          </a:p>
        </p:txBody>
      </p:sp>
      <p:sp>
        <p:nvSpPr>
          <p:cNvPr id="3" name="文本占位符 2"/>
          <p:cNvSpPr>
            <a:spLocks noGrp="1"/>
          </p:cNvSpPr>
          <p:nvPr>
            <p:ph type="body" idx="1"/>
          </p:nvPr>
        </p:nvSpPr>
        <p:spPr>
          <a:xfrm>
            <a:off x="842250" y="5201393"/>
            <a:ext cx="10647045" cy="1700212"/>
          </a:xfrm>
          <a:prstGeom prst="rect">
            <a:avLst/>
          </a:prstGeom>
        </p:spPr>
        <p:txBody>
          <a:bodyPr lIns="96187" tIns="48096" rIns="96187" bIns="48096"/>
          <a:lstStyle>
            <a:lvl1pPr marL="0" indent="0">
              <a:buNone/>
              <a:defRPr sz="2500">
                <a:solidFill>
                  <a:schemeClr val="tx1">
                    <a:tint val="75000"/>
                  </a:schemeClr>
                </a:solidFill>
              </a:defRPr>
            </a:lvl1pPr>
            <a:lvl2pPr marL="480906" indent="0">
              <a:buNone/>
              <a:defRPr sz="2100">
                <a:solidFill>
                  <a:schemeClr val="tx1">
                    <a:tint val="75000"/>
                  </a:schemeClr>
                </a:solidFill>
              </a:defRPr>
            </a:lvl2pPr>
            <a:lvl3pPr marL="961816" indent="0">
              <a:buNone/>
              <a:defRPr sz="1800">
                <a:solidFill>
                  <a:schemeClr val="tx1">
                    <a:tint val="75000"/>
                  </a:schemeClr>
                </a:solidFill>
              </a:defRPr>
            </a:lvl3pPr>
            <a:lvl4pPr marL="1442736" indent="0">
              <a:buNone/>
              <a:defRPr sz="1700">
                <a:solidFill>
                  <a:schemeClr val="tx1">
                    <a:tint val="75000"/>
                  </a:schemeClr>
                </a:solidFill>
              </a:defRPr>
            </a:lvl4pPr>
            <a:lvl5pPr marL="1923649" indent="0">
              <a:buNone/>
              <a:defRPr sz="1700">
                <a:solidFill>
                  <a:schemeClr val="tx1">
                    <a:tint val="75000"/>
                  </a:schemeClr>
                </a:solidFill>
              </a:defRPr>
            </a:lvl5pPr>
            <a:lvl6pPr marL="2404555" indent="0">
              <a:buNone/>
              <a:defRPr sz="1700">
                <a:solidFill>
                  <a:schemeClr val="tx1">
                    <a:tint val="75000"/>
                  </a:schemeClr>
                </a:solidFill>
              </a:defRPr>
            </a:lvl6pPr>
            <a:lvl7pPr marL="2885468" indent="0">
              <a:buNone/>
              <a:defRPr sz="1700">
                <a:solidFill>
                  <a:schemeClr val="tx1">
                    <a:tint val="75000"/>
                  </a:schemeClr>
                </a:solidFill>
              </a:defRPr>
            </a:lvl7pPr>
            <a:lvl8pPr marL="3366382" indent="0">
              <a:buNone/>
              <a:defRPr sz="1700">
                <a:solidFill>
                  <a:schemeClr val="tx1">
                    <a:tint val="75000"/>
                  </a:schemeClr>
                </a:solidFill>
              </a:defRPr>
            </a:lvl8pPr>
            <a:lvl9pPr marL="3847301" indent="0">
              <a:buNone/>
              <a:defRPr sz="17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355086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3"/>
            <a:ext cx="10647045" cy="1502304"/>
          </a:xfrm>
          <a:prstGeom prst="rect">
            <a:avLst/>
          </a:prstGeom>
        </p:spPr>
        <p:txBody>
          <a:bodyPr lIns="96187" tIns="48096" rIns="96187" bIns="48096"/>
          <a:lstStyle/>
          <a:p>
            <a:r>
              <a:rPr lang="zh-CN" altLang="en-US"/>
              <a:t>单击此处编辑母版标题样式</a:t>
            </a:r>
          </a:p>
        </p:txBody>
      </p:sp>
      <p:sp>
        <p:nvSpPr>
          <p:cNvPr id="3" name="内容占位符 2"/>
          <p:cNvSpPr>
            <a:spLocks noGrp="1"/>
          </p:cNvSpPr>
          <p:nvPr>
            <p:ph sz="half" idx="1"/>
          </p:nvPr>
        </p:nvSpPr>
        <p:spPr>
          <a:xfrm>
            <a:off x="848678" y="2069044"/>
            <a:ext cx="5246370" cy="4931516"/>
          </a:xfrm>
          <a:prstGeom prst="rect">
            <a:avLst/>
          </a:prstGeom>
        </p:spPr>
        <p:txBody>
          <a:bodyPr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49353" y="2069044"/>
            <a:ext cx="5246370" cy="4931516"/>
          </a:xfrm>
          <a:prstGeom prst="rect">
            <a:avLst/>
          </a:prstGeom>
        </p:spPr>
        <p:txBody>
          <a:bodyPr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132140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50285" y="413813"/>
            <a:ext cx="10647045" cy="1502304"/>
          </a:xfrm>
          <a:prstGeom prst="rect">
            <a:avLst/>
          </a:prstGeom>
        </p:spPr>
        <p:txBody>
          <a:bodyPr lIns="96187" tIns="48096" rIns="96187" bIns="48096"/>
          <a:lstStyle/>
          <a:p>
            <a:r>
              <a:rPr lang="zh-CN" altLang="en-US"/>
              <a:t>单击此处编辑母版标题样式</a:t>
            </a:r>
          </a:p>
        </p:txBody>
      </p:sp>
      <p:sp>
        <p:nvSpPr>
          <p:cNvPr id="3" name="文本占位符 2"/>
          <p:cNvSpPr>
            <a:spLocks noGrp="1"/>
          </p:cNvSpPr>
          <p:nvPr>
            <p:ph type="body" idx="1"/>
          </p:nvPr>
        </p:nvSpPr>
        <p:spPr>
          <a:xfrm>
            <a:off x="850333" y="1905319"/>
            <a:ext cx="5222259" cy="933767"/>
          </a:xfrm>
          <a:prstGeom prst="rect">
            <a:avLst/>
          </a:prstGeom>
        </p:spPr>
        <p:txBody>
          <a:bodyPr lIns="96187" tIns="48096" rIns="96187" bIns="48096" anchor="b"/>
          <a:lstStyle>
            <a:lvl1pPr marL="0" indent="0">
              <a:buNone/>
              <a:defRPr sz="2500" b="1"/>
            </a:lvl1pPr>
            <a:lvl2pPr marL="480906" indent="0">
              <a:buNone/>
              <a:defRPr sz="2100" b="1"/>
            </a:lvl2pPr>
            <a:lvl3pPr marL="961816" indent="0">
              <a:buNone/>
              <a:defRPr sz="1800" b="1"/>
            </a:lvl3pPr>
            <a:lvl4pPr marL="1442736" indent="0">
              <a:buNone/>
              <a:defRPr sz="1700" b="1"/>
            </a:lvl4pPr>
            <a:lvl5pPr marL="1923649" indent="0">
              <a:buNone/>
              <a:defRPr sz="1700" b="1"/>
            </a:lvl5pPr>
            <a:lvl6pPr marL="2404555" indent="0">
              <a:buNone/>
              <a:defRPr sz="1700" b="1"/>
            </a:lvl6pPr>
            <a:lvl7pPr marL="2885468" indent="0">
              <a:buNone/>
              <a:defRPr sz="1700" b="1"/>
            </a:lvl7pPr>
            <a:lvl8pPr marL="3366382" indent="0">
              <a:buNone/>
              <a:defRPr sz="1700" b="1"/>
            </a:lvl8pPr>
            <a:lvl9pPr marL="3847301"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850333" y="2839087"/>
            <a:ext cx="5222259" cy="4175866"/>
          </a:xfrm>
          <a:prstGeom prst="rect">
            <a:avLst/>
          </a:prstGeom>
        </p:spPr>
        <p:txBody>
          <a:bodyPr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49353" y="1905319"/>
            <a:ext cx="5247978" cy="933767"/>
          </a:xfrm>
          <a:prstGeom prst="rect">
            <a:avLst/>
          </a:prstGeom>
        </p:spPr>
        <p:txBody>
          <a:bodyPr lIns="96187" tIns="48096" rIns="96187" bIns="48096" anchor="b"/>
          <a:lstStyle>
            <a:lvl1pPr marL="0" indent="0">
              <a:buNone/>
              <a:defRPr sz="2500" b="1"/>
            </a:lvl1pPr>
            <a:lvl2pPr marL="480906" indent="0">
              <a:buNone/>
              <a:defRPr sz="2100" b="1"/>
            </a:lvl2pPr>
            <a:lvl3pPr marL="961816" indent="0">
              <a:buNone/>
              <a:defRPr sz="1800" b="1"/>
            </a:lvl3pPr>
            <a:lvl4pPr marL="1442736" indent="0">
              <a:buNone/>
              <a:defRPr sz="1700" b="1"/>
            </a:lvl4pPr>
            <a:lvl5pPr marL="1923649" indent="0">
              <a:buNone/>
              <a:defRPr sz="1700" b="1"/>
            </a:lvl5pPr>
            <a:lvl6pPr marL="2404555" indent="0">
              <a:buNone/>
              <a:defRPr sz="1700" b="1"/>
            </a:lvl6pPr>
            <a:lvl7pPr marL="2885468" indent="0">
              <a:buNone/>
              <a:defRPr sz="1700" b="1"/>
            </a:lvl7pPr>
            <a:lvl8pPr marL="3366382" indent="0">
              <a:buNone/>
              <a:defRPr sz="1700" b="1"/>
            </a:lvl8pPr>
            <a:lvl9pPr marL="3847301"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249353" y="2839087"/>
            <a:ext cx="5247978" cy="4175866"/>
          </a:xfrm>
          <a:prstGeom prst="rect">
            <a:avLst/>
          </a:prstGeom>
        </p:spPr>
        <p:txBody>
          <a:bodyPr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8" name="页脚占位符 7"/>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9" name="灯片编号占位符 8"/>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74926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3"/>
            <a:ext cx="10647045" cy="1502304"/>
          </a:xfrm>
          <a:prstGeom prst="rect">
            <a:avLst/>
          </a:prstGeom>
        </p:spPr>
        <p:txBody>
          <a:bodyPr lIns="96187" tIns="48096" rIns="96187" bIns="48096"/>
          <a:lstStyle/>
          <a:p>
            <a:r>
              <a:rPr lang="zh-CN" altLang="en-US"/>
              <a:t>单击此处编辑母版标题样式</a:t>
            </a:r>
          </a:p>
        </p:txBody>
      </p:sp>
      <p:sp>
        <p:nvSpPr>
          <p:cNvPr id="3" name="日期占位符 2"/>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4" name="页脚占位符 3"/>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5" name="灯片编号占位符 4"/>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119098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3" name="页脚占位符 2"/>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4" name="灯片编号占位符 3"/>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2051969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187" tIns="48096" rIns="96187" bIns="48096" anchor="b"/>
          <a:lstStyle>
            <a:lvl1pPr>
              <a:defRPr sz="3400"/>
            </a:lvl1pPr>
          </a:lstStyle>
          <a:p>
            <a:r>
              <a:rPr lang="zh-CN" altLang="en-US"/>
              <a:t>单击此处编辑母版标题样式</a:t>
            </a:r>
          </a:p>
        </p:txBody>
      </p:sp>
      <p:sp>
        <p:nvSpPr>
          <p:cNvPr id="3" name="内容占位符 2"/>
          <p:cNvSpPr>
            <a:spLocks noGrp="1"/>
          </p:cNvSpPr>
          <p:nvPr>
            <p:ph idx="1"/>
          </p:nvPr>
        </p:nvSpPr>
        <p:spPr>
          <a:xfrm>
            <a:off x="5248010" y="1119084"/>
            <a:ext cx="6249353" cy="5523442"/>
          </a:xfrm>
          <a:prstGeom prst="rect">
            <a:avLst/>
          </a:prstGeom>
        </p:spPr>
        <p:txBody>
          <a:bodyPr lIns="96187" tIns="48096" rIns="96187" bIns="48096"/>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50300" y="2331722"/>
            <a:ext cx="3981390" cy="4319800"/>
          </a:xfrm>
          <a:prstGeom prst="rect">
            <a:avLst/>
          </a:prstGeom>
        </p:spPr>
        <p:txBody>
          <a:bodyPr lIns="96187" tIns="48096" rIns="96187" bIns="48096"/>
          <a:lstStyle>
            <a:lvl1pPr marL="0" indent="0">
              <a:buNone/>
              <a:defRPr sz="1700"/>
            </a:lvl1pPr>
            <a:lvl2pPr marL="480906" indent="0">
              <a:buNone/>
              <a:defRPr sz="1500"/>
            </a:lvl2pPr>
            <a:lvl3pPr marL="961816" indent="0">
              <a:buNone/>
              <a:defRPr sz="1300"/>
            </a:lvl3pPr>
            <a:lvl4pPr marL="1442736" indent="0">
              <a:buNone/>
              <a:defRPr sz="1100"/>
            </a:lvl4pPr>
            <a:lvl5pPr marL="1923649" indent="0">
              <a:buNone/>
              <a:defRPr sz="1100"/>
            </a:lvl5pPr>
            <a:lvl6pPr marL="2404555" indent="0">
              <a:buNone/>
              <a:defRPr sz="1100"/>
            </a:lvl6pPr>
            <a:lvl7pPr marL="2885468" indent="0">
              <a:buNone/>
              <a:defRPr sz="1100"/>
            </a:lvl7pPr>
            <a:lvl8pPr marL="3366382" indent="0">
              <a:buNone/>
              <a:defRPr sz="1100"/>
            </a:lvl8pPr>
            <a:lvl9pPr marL="3847301"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25168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50300" y="518160"/>
            <a:ext cx="3981390" cy="1813560"/>
          </a:xfrm>
          <a:prstGeom prst="rect">
            <a:avLst/>
          </a:prstGeom>
        </p:spPr>
        <p:txBody>
          <a:bodyPr lIns="96187" tIns="48096" rIns="96187" bIns="48096" anchor="b"/>
          <a:lstStyle>
            <a:lvl1pPr>
              <a:defRPr sz="3400"/>
            </a:lvl1pPr>
          </a:lstStyle>
          <a:p>
            <a:r>
              <a:rPr lang="zh-CN" altLang="en-US"/>
              <a:t>单击此处编辑母版标题样式</a:t>
            </a:r>
          </a:p>
        </p:txBody>
      </p:sp>
      <p:sp>
        <p:nvSpPr>
          <p:cNvPr id="3" name="图片占位符 2"/>
          <p:cNvSpPr>
            <a:spLocks noGrp="1"/>
          </p:cNvSpPr>
          <p:nvPr>
            <p:ph type="pic" idx="1"/>
          </p:nvPr>
        </p:nvSpPr>
        <p:spPr>
          <a:xfrm>
            <a:off x="5248010" y="1119084"/>
            <a:ext cx="6249353" cy="5523442"/>
          </a:xfrm>
          <a:prstGeom prst="rect">
            <a:avLst/>
          </a:prstGeom>
        </p:spPr>
        <p:txBody>
          <a:bodyPr lIns="96187" tIns="48096" rIns="96187" bIns="48096"/>
          <a:lstStyle>
            <a:lvl1pPr marL="0" indent="0">
              <a:buNone/>
              <a:defRPr sz="3400"/>
            </a:lvl1pPr>
            <a:lvl2pPr marL="480906" indent="0">
              <a:buNone/>
              <a:defRPr sz="3000"/>
            </a:lvl2pPr>
            <a:lvl3pPr marL="961816" indent="0">
              <a:buNone/>
              <a:defRPr sz="2500"/>
            </a:lvl3pPr>
            <a:lvl4pPr marL="1442736" indent="0">
              <a:buNone/>
              <a:defRPr sz="2100"/>
            </a:lvl4pPr>
            <a:lvl5pPr marL="1923649" indent="0">
              <a:buNone/>
              <a:defRPr sz="2100"/>
            </a:lvl5pPr>
            <a:lvl6pPr marL="2404555" indent="0">
              <a:buNone/>
              <a:defRPr sz="2100"/>
            </a:lvl6pPr>
            <a:lvl7pPr marL="2885468" indent="0">
              <a:buNone/>
              <a:defRPr sz="2100"/>
            </a:lvl7pPr>
            <a:lvl8pPr marL="3366382" indent="0">
              <a:buNone/>
              <a:defRPr sz="2100"/>
            </a:lvl8pPr>
            <a:lvl9pPr marL="3847301" indent="0">
              <a:buNone/>
              <a:defRPr sz="2100"/>
            </a:lvl9pPr>
          </a:lstStyle>
          <a:p>
            <a:endParaRPr lang="zh-CN" altLang="en-US"/>
          </a:p>
        </p:txBody>
      </p:sp>
      <p:sp>
        <p:nvSpPr>
          <p:cNvPr id="4" name="文本占位符 3"/>
          <p:cNvSpPr>
            <a:spLocks noGrp="1"/>
          </p:cNvSpPr>
          <p:nvPr>
            <p:ph type="body" sz="half" idx="2"/>
          </p:nvPr>
        </p:nvSpPr>
        <p:spPr>
          <a:xfrm>
            <a:off x="850300" y="2331722"/>
            <a:ext cx="3981390" cy="4319800"/>
          </a:xfrm>
          <a:prstGeom prst="rect">
            <a:avLst/>
          </a:prstGeom>
        </p:spPr>
        <p:txBody>
          <a:bodyPr lIns="96187" tIns="48096" rIns="96187" bIns="48096"/>
          <a:lstStyle>
            <a:lvl1pPr marL="0" indent="0">
              <a:buNone/>
              <a:defRPr sz="1700"/>
            </a:lvl1pPr>
            <a:lvl2pPr marL="480906" indent="0">
              <a:buNone/>
              <a:defRPr sz="1500"/>
            </a:lvl2pPr>
            <a:lvl3pPr marL="961816" indent="0">
              <a:buNone/>
              <a:defRPr sz="1300"/>
            </a:lvl3pPr>
            <a:lvl4pPr marL="1442736" indent="0">
              <a:buNone/>
              <a:defRPr sz="1100"/>
            </a:lvl4pPr>
            <a:lvl5pPr marL="1923649" indent="0">
              <a:buNone/>
              <a:defRPr sz="1100"/>
            </a:lvl5pPr>
            <a:lvl6pPr marL="2404555" indent="0">
              <a:buNone/>
              <a:defRPr sz="1100"/>
            </a:lvl6pPr>
            <a:lvl7pPr marL="2885468" indent="0">
              <a:buNone/>
              <a:defRPr sz="1100"/>
            </a:lvl7pPr>
            <a:lvl8pPr marL="3366382" indent="0">
              <a:buNone/>
              <a:defRPr sz="1100"/>
            </a:lvl8pPr>
            <a:lvl9pPr marL="3847301"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267356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3"/>
            <a:ext cx="10647045" cy="1502304"/>
          </a:xfrm>
          <a:prstGeom prst="rect">
            <a:avLst/>
          </a:prstGeom>
        </p:spPr>
        <p:txBody>
          <a:bodyPr lIns="96187" tIns="48096" rIns="96187" bIns="48096"/>
          <a:lstStyle/>
          <a:p>
            <a:r>
              <a:rPr lang="zh-CN" altLang="en-US"/>
              <a:t>单击此处编辑母版标题样式</a:t>
            </a:r>
          </a:p>
        </p:txBody>
      </p:sp>
      <p:sp>
        <p:nvSpPr>
          <p:cNvPr id="3" name="竖排文字占位符 2"/>
          <p:cNvSpPr>
            <a:spLocks noGrp="1"/>
          </p:cNvSpPr>
          <p:nvPr>
            <p:ph type="body" orient="vert" idx="1"/>
          </p:nvPr>
        </p:nvSpPr>
        <p:spPr>
          <a:xfrm>
            <a:off x="848718" y="2069044"/>
            <a:ext cx="10647045" cy="4931516"/>
          </a:xfrm>
          <a:prstGeom prst="rect">
            <a:avLst/>
          </a:prstGeom>
        </p:spPr>
        <p:txBody>
          <a:bodyPr vert="eaVert"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298255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4012" y="413808"/>
            <a:ext cx="2661761" cy="6586750"/>
          </a:xfrm>
          <a:prstGeom prst="rect">
            <a:avLst/>
          </a:prstGeom>
        </p:spPr>
        <p:txBody>
          <a:bodyPr vert="eaVert" lIns="96187" tIns="48096" rIns="96187" bIns="48096"/>
          <a:lstStyle/>
          <a:p>
            <a:r>
              <a:rPr lang="zh-CN" altLang="en-US"/>
              <a:t>单击此处编辑母版标题样式</a:t>
            </a:r>
          </a:p>
        </p:txBody>
      </p:sp>
      <p:sp>
        <p:nvSpPr>
          <p:cNvPr id="3" name="竖排文字占位符 2"/>
          <p:cNvSpPr>
            <a:spLocks noGrp="1"/>
          </p:cNvSpPr>
          <p:nvPr>
            <p:ph type="body" orient="vert" idx="1"/>
          </p:nvPr>
        </p:nvSpPr>
        <p:spPr>
          <a:xfrm>
            <a:off x="848728" y="413808"/>
            <a:ext cx="7830979" cy="6586750"/>
          </a:xfrm>
          <a:prstGeom prst="rect">
            <a:avLst/>
          </a:prstGeom>
        </p:spPr>
        <p:txBody>
          <a:bodyPr vert="eaVert" lIns="96187" tIns="48096" rIns="96187" bIns="4809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187" tIns="48096" rIns="96187" bIns="48096"/>
          <a:lstStyle/>
          <a:p>
            <a:pPr defTabSz="961816"/>
            <a:fld id="{D997B5FA-0921-464F-AAE1-844C04324D75}" type="datetimeFigureOut">
              <a:rPr lang="zh-CN" altLang="en-US" sz="1800" smtClean="0">
                <a:solidFill>
                  <a:prstClr val="black"/>
                </a:solidFill>
              </a:rPr>
              <a:pPr defTabSz="961816"/>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187" tIns="48096" rIns="96187" bIns="48096"/>
          <a:lstStyle/>
          <a:p>
            <a:pPr defTabSz="961816"/>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187" tIns="48096" rIns="96187" bIns="48096"/>
          <a:lstStyle/>
          <a:p>
            <a:pPr defTabSz="961816"/>
            <a:fld id="{565CE74E-AB26-4998-AD42-012C4C1AD076}" type="slidenum">
              <a:rPr lang="zh-CN" altLang="en-US" sz="1800" smtClean="0">
                <a:solidFill>
                  <a:prstClr val="black"/>
                </a:solidFill>
              </a:rPr>
              <a:pPr defTabSz="961816"/>
              <a:t>‹#›</a:t>
            </a:fld>
            <a:endParaRPr lang="zh-CN" altLang="en-US" sz="1800">
              <a:solidFill>
                <a:prstClr val="black"/>
              </a:solidFill>
            </a:endParaRPr>
          </a:p>
        </p:txBody>
      </p:sp>
    </p:spTree>
    <p:extLst>
      <p:ext uri="{BB962C8B-B14F-4D97-AF65-F5344CB8AC3E}">
        <p14:creationId xmlns:p14="http://schemas.microsoft.com/office/powerpoint/2010/main" val="176374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300" y="518160"/>
            <a:ext cx="3981390" cy="1813560"/>
          </a:xfrm>
        </p:spPr>
        <p:txBody>
          <a:bodyPr anchor="b"/>
          <a:lstStyle>
            <a:lvl1pPr>
              <a:defRPr sz="39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8010" y="1119084"/>
            <a:ext cx="6249353" cy="5523442"/>
          </a:xfrm>
        </p:spPr>
        <p:txBody>
          <a:bodyPr anchor="t"/>
          <a:lstStyle>
            <a:lvl1pPr marL="0" indent="0">
              <a:buNone/>
              <a:defRPr sz="3900"/>
            </a:lvl1pPr>
            <a:lvl2pPr marL="572335" indent="0">
              <a:buNone/>
              <a:defRPr sz="3500"/>
            </a:lvl2pPr>
            <a:lvl3pPr marL="1144674" indent="0">
              <a:buNone/>
              <a:defRPr sz="3000"/>
            </a:lvl3pPr>
            <a:lvl4pPr marL="1717020" indent="0">
              <a:buNone/>
              <a:defRPr sz="2500"/>
            </a:lvl4pPr>
            <a:lvl5pPr marL="2289356" indent="0">
              <a:buNone/>
              <a:defRPr sz="2500"/>
            </a:lvl5pPr>
            <a:lvl6pPr marL="2861699" indent="0">
              <a:buNone/>
              <a:defRPr sz="2500"/>
            </a:lvl6pPr>
            <a:lvl7pPr marL="3434040" indent="0">
              <a:buNone/>
              <a:defRPr sz="2500"/>
            </a:lvl7pPr>
            <a:lvl8pPr marL="4006376" indent="0">
              <a:buNone/>
              <a:defRPr sz="2500"/>
            </a:lvl8pPr>
            <a:lvl9pPr marL="4578723" indent="0">
              <a:buNone/>
              <a:defRPr sz="2500"/>
            </a:lvl9pPr>
          </a:lstStyle>
          <a:p>
            <a:r>
              <a:rPr lang="en-US"/>
              <a:t>Click icon to add picture</a:t>
            </a:r>
            <a:endParaRPr lang="en-US" dirty="0"/>
          </a:p>
        </p:txBody>
      </p:sp>
      <p:sp>
        <p:nvSpPr>
          <p:cNvPr id="4" name="Text Placeholder 3"/>
          <p:cNvSpPr>
            <a:spLocks noGrp="1"/>
          </p:cNvSpPr>
          <p:nvPr>
            <p:ph type="body" sz="half" idx="2"/>
          </p:nvPr>
        </p:nvSpPr>
        <p:spPr>
          <a:xfrm>
            <a:off x="850300" y="2331722"/>
            <a:ext cx="3981390" cy="4319800"/>
          </a:xfrm>
        </p:spPr>
        <p:txBody>
          <a:bodyPr/>
          <a:lstStyle>
            <a:lvl1pPr marL="0" indent="0">
              <a:buNone/>
              <a:defRPr sz="2000"/>
            </a:lvl1pPr>
            <a:lvl2pPr marL="572335" indent="0">
              <a:buNone/>
              <a:defRPr sz="1800"/>
            </a:lvl2pPr>
            <a:lvl3pPr marL="1144674" indent="0">
              <a:buNone/>
              <a:defRPr sz="1500"/>
            </a:lvl3pPr>
            <a:lvl4pPr marL="1717020" indent="0">
              <a:buNone/>
              <a:defRPr sz="1300"/>
            </a:lvl4pPr>
            <a:lvl5pPr marL="2289356" indent="0">
              <a:buNone/>
              <a:defRPr sz="1300"/>
            </a:lvl5pPr>
            <a:lvl6pPr marL="2861699" indent="0">
              <a:buNone/>
              <a:defRPr sz="1300"/>
            </a:lvl6pPr>
            <a:lvl7pPr marL="3434040" indent="0">
              <a:buNone/>
              <a:defRPr sz="1300"/>
            </a:lvl7pPr>
            <a:lvl8pPr marL="4006376" indent="0">
              <a:buNone/>
              <a:defRPr sz="1300"/>
            </a:lvl8pPr>
            <a:lvl9pPr marL="4578723"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39C8B9C1-1862-4FFC-A527-3308E549BC7F}" type="datetimeFigureOut">
              <a:rPr lang="en-US" smtClean="0"/>
              <a:t>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EDB65-3A6F-47CA-9F8D-B49A4AB1C7B5}" type="slidenum">
              <a:rPr lang="en-US" smtClean="0"/>
              <a:t>‹#›</a:t>
            </a:fld>
            <a:endParaRPr lang="en-US"/>
          </a:p>
        </p:txBody>
      </p:sp>
    </p:spTree>
    <p:extLst>
      <p:ext uri="{BB962C8B-B14F-4D97-AF65-F5344CB8AC3E}">
        <p14:creationId xmlns:p14="http://schemas.microsoft.com/office/powerpoint/2010/main" val="1498614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29636" y="-1014731"/>
            <a:ext cx="15727212" cy="13348639"/>
          </a:xfrm>
          <a:prstGeom prst="rect">
            <a:avLst/>
          </a:prstGeom>
        </p:spPr>
      </p:pic>
    </p:spTree>
    <p:extLst>
      <p:ext uri="{BB962C8B-B14F-4D97-AF65-F5344CB8AC3E}">
        <p14:creationId xmlns:p14="http://schemas.microsoft.com/office/powerpoint/2010/main" val="878195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53210" y="-1036304"/>
            <a:ext cx="14250819" cy="9089391"/>
          </a:xfrm>
          <a:prstGeom prst="rect">
            <a:avLst/>
          </a:prstGeom>
        </p:spPr>
      </p:pic>
    </p:spTree>
    <p:extLst>
      <p:ext uri="{BB962C8B-B14F-4D97-AF65-F5344CB8AC3E}">
        <p14:creationId xmlns:p14="http://schemas.microsoft.com/office/powerpoint/2010/main" val="74351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47308" y="-993113"/>
            <a:ext cx="15687009" cy="13098455"/>
          </a:xfrm>
          <a:prstGeom prst="rect">
            <a:avLst/>
          </a:prstGeom>
        </p:spPr>
      </p:pic>
    </p:spTree>
    <p:extLst>
      <p:ext uri="{BB962C8B-B14F-4D97-AF65-F5344CB8AC3E}">
        <p14:creationId xmlns:p14="http://schemas.microsoft.com/office/powerpoint/2010/main" val="19588552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2" y="26"/>
            <a:ext cx="14234636" cy="12287931"/>
          </a:xfrm>
          <a:prstGeom prst="rect">
            <a:avLst/>
          </a:prstGeom>
        </p:spPr>
      </p:pic>
    </p:spTree>
    <p:extLst>
      <p:ext uri="{BB962C8B-B14F-4D97-AF65-F5344CB8AC3E}">
        <p14:creationId xmlns:p14="http://schemas.microsoft.com/office/powerpoint/2010/main" val="195042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07" tIns="48104" rIns="96207" bIns="48104"/>
          <a:lstStyle/>
          <a:p>
            <a:r>
              <a:rPr lang="zh-CN" altLang="en-US"/>
              <a:t>单击此处编辑母版标题样式</a:t>
            </a:r>
          </a:p>
        </p:txBody>
      </p:sp>
      <p:sp>
        <p:nvSpPr>
          <p:cNvPr id="3" name="内容占位符 2"/>
          <p:cNvSpPr>
            <a:spLocks noGrp="1"/>
          </p:cNvSpPr>
          <p:nvPr>
            <p:ph idx="1"/>
          </p:nvPr>
        </p:nvSpPr>
        <p:spPr>
          <a:xfrm>
            <a:off x="848718" y="2069044"/>
            <a:ext cx="10647045" cy="4931516"/>
          </a:xfrm>
          <a:prstGeom prst="rect">
            <a:avLst/>
          </a:prstGeom>
        </p:spPr>
        <p:txBody>
          <a:bodyPr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232981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2250" y="1937709"/>
            <a:ext cx="10647045" cy="3233102"/>
          </a:xfrm>
          <a:prstGeom prst="rect">
            <a:avLst/>
          </a:prstGeom>
        </p:spPr>
        <p:txBody>
          <a:bodyPr lIns="96207" tIns="48104" rIns="96207" bIns="48104" anchor="b"/>
          <a:lstStyle>
            <a:lvl1pPr>
              <a:defRPr sz="6300"/>
            </a:lvl1pPr>
          </a:lstStyle>
          <a:p>
            <a:r>
              <a:rPr lang="zh-CN" altLang="en-US"/>
              <a:t>单击此处编辑母版标题样式</a:t>
            </a:r>
          </a:p>
        </p:txBody>
      </p:sp>
      <p:sp>
        <p:nvSpPr>
          <p:cNvPr id="3" name="文本占位符 2"/>
          <p:cNvSpPr>
            <a:spLocks noGrp="1"/>
          </p:cNvSpPr>
          <p:nvPr>
            <p:ph type="body" idx="1"/>
          </p:nvPr>
        </p:nvSpPr>
        <p:spPr>
          <a:xfrm>
            <a:off x="842250" y="5201393"/>
            <a:ext cx="10647045" cy="1700212"/>
          </a:xfrm>
          <a:prstGeom prst="rect">
            <a:avLst/>
          </a:prstGeom>
        </p:spPr>
        <p:txBody>
          <a:bodyPr lIns="96207" tIns="48104" rIns="96207" bIns="48104"/>
          <a:lstStyle>
            <a:lvl1pPr marL="0" indent="0">
              <a:buNone/>
              <a:defRPr sz="2500">
                <a:solidFill>
                  <a:schemeClr val="tx1">
                    <a:tint val="75000"/>
                  </a:schemeClr>
                </a:solidFill>
              </a:defRPr>
            </a:lvl1pPr>
            <a:lvl2pPr marL="481016" indent="0">
              <a:buNone/>
              <a:defRPr sz="2100">
                <a:solidFill>
                  <a:schemeClr val="tx1">
                    <a:tint val="75000"/>
                  </a:schemeClr>
                </a:solidFill>
              </a:defRPr>
            </a:lvl2pPr>
            <a:lvl3pPr marL="962022" indent="0">
              <a:buNone/>
              <a:defRPr sz="1800">
                <a:solidFill>
                  <a:schemeClr val="tx1">
                    <a:tint val="75000"/>
                  </a:schemeClr>
                </a:solidFill>
              </a:defRPr>
            </a:lvl3pPr>
            <a:lvl4pPr marL="1443055" indent="0">
              <a:buNone/>
              <a:defRPr sz="1700">
                <a:solidFill>
                  <a:schemeClr val="tx1">
                    <a:tint val="75000"/>
                  </a:schemeClr>
                </a:solidFill>
              </a:defRPr>
            </a:lvl4pPr>
            <a:lvl5pPr marL="1924076" indent="0">
              <a:buNone/>
              <a:defRPr sz="1700">
                <a:solidFill>
                  <a:schemeClr val="tx1">
                    <a:tint val="75000"/>
                  </a:schemeClr>
                </a:solidFill>
              </a:defRPr>
            </a:lvl5pPr>
            <a:lvl6pPr marL="2405086" indent="0">
              <a:buNone/>
              <a:defRPr sz="1700">
                <a:solidFill>
                  <a:schemeClr val="tx1">
                    <a:tint val="75000"/>
                  </a:schemeClr>
                </a:solidFill>
              </a:defRPr>
            </a:lvl6pPr>
            <a:lvl7pPr marL="2886105" indent="0">
              <a:buNone/>
              <a:defRPr sz="1700">
                <a:solidFill>
                  <a:schemeClr val="tx1">
                    <a:tint val="75000"/>
                  </a:schemeClr>
                </a:solidFill>
              </a:defRPr>
            </a:lvl7pPr>
            <a:lvl8pPr marL="3367125" indent="0">
              <a:buNone/>
              <a:defRPr sz="1700">
                <a:solidFill>
                  <a:schemeClr val="tx1">
                    <a:tint val="75000"/>
                  </a:schemeClr>
                </a:solidFill>
              </a:defRPr>
            </a:lvl8pPr>
            <a:lvl9pPr marL="3848146" indent="0">
              <a:buNone/>
              <a:defRPr sz="17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5" name="页脚占位符 4"/>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6" name="灯片编号占位符 5"/>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247614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07" tIns="48104" rIns="96207" bIns="48104"/>
          <a:lstStyle/>
          <a:p>
            <a:r>
              <a:rPr lang="zh-CN" altLang="en-US"/>
              <a:t>单击此处编辑母版标题样式</a:t>
            </a:r>
          </a:p>
        </p:txBody>
      </p:sp>
      <p:sp>
        <p:nvSpPr>
          <p:cNvPr id="3" name="内容占位符 2"/>
          <p:cNvSpPr>
            <a:spLocks noGrp="1"/>
          </p:cNvSpPr>
          <p:nvPr>
            <p:ph sz="half" idx="1"/>
          </p:nvPr>
        </p:nvSpPr>
        <p:spPr>
          <a:xfrm>
            <a:off x="848678" y="2069044"/>
            <a:ext cx="5246370" cy="4931516"/>
          </a:xfrm>
          <a:prstGeom prst="rect">
            <a:avLst/>
          </a:prstGeom>
        </p:spPr>
        <p:txBody>
          <a:bodyPr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49353" y="2069044"/>
            <a:ext cx="5246370" cy="4931516"/>
          </a:xfrm>
          <a:prstGeom prst="rect">
            <a:avLst/>
          </a:prstGeom>
        </p:spPr>
        <p:txBody>
          <a:bodyPr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6" name="页脚占位符 5"/>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7" name="灯片编号占位符 6"/>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309248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50285" y="413810"/>
            <a:ext cx="10647045" cy="1502304"/>
          </a:xfrm>
          <a:prstGeom prst="rect">
            <a:avLst/>
          </a:prstGeom>
        </p:spPr>
        <p:txBody>
          <a:bodyPr lIns="96207" tIns="48104" rIns="96207" bIns="48104"/>
          <a:lstStyle/>
          <a:p>
            <a:r>
              <a:rPr lang="zh-CN" altLang="en-US"/>
              <a:t>单击此处编辑母版标题样式</a:t>
            </a:r>
          </a:p>
        </p:txBody>
      </p:sp>
      <p:sp>
        <p:nvSpPr>
          <p:cNvPr id="3" name="文本占位符 2"/>
          <p:cNvSpPr>
            <a:spLocks noGrp="1"/>
          </p:cNvSpPr>
          <p:nvPr>
            <p:ph type="body" idx="1"/>
          </p:nvPr>
        </p:nvSpPr>
        <p:spPr>
          <a:xfrm>
            <a:off x="850333" y="1905319"/>
            <a:ext cx="5222259" cy="933767"/>
          </a:xfrm>
          <a:prstGeom prst="rect">
            <a:avLst/>
          </a:prstGeom>
        </p:spPr>
        <p:txBody>
          <a:bodyPr lIns="96207" tIns="48104" rIns="96207" bIns="48104" anchor="b"/>
          <a:lstStyle>
            <a:lvl1pPr marL="0" indent="0">
              <a:buNone/>
              <a:defRPr sz="2500" b="1"/>
            </a:lvl1pPr>
            <a:lvl2pPr marL="481016" indent="0">
              <a:buNone/>
              <a:defRPr sz="2100" b="1"/>
            </a:lvl2pPr>
            <a:lvl3pPr marL="962022" indent="0">
              <a:buNone/>
              <a:defRPr sz="1800" b="1"/>
            </a:lvl3pPr>
            <a:lvl4pPr marL="1443055" indent="0">
              <a:buNone/>
              <a:defRPr sz="1700" b="1"/>
            </a:lvl4pPr>
            <a:lvl5pPr marL="1924076" indent="0">
              <a:buNone/>
              <a:defRPr sz="1700" b="1"/>
            </a:lvl5pPr>
            <a:lvl6pPr marL="2405086" indent="0">
              <a:buNone/>
              <a:defRPr sz="1700" b="1"/>
            </a:lvl6pPr>
            <a:lvl7pPr marL="2886105" indent="0">
              <a:buNone/>
              <a:defRPr sz="1700" b="1"/>
            </a:lvl7pPr>
            <a:lvl8pPr marL="3367125" indent="0">
              <a:buNone/>
              <a:defRPr sz="1700" b="1"/>
            </a:lvl8pPr>
            <a:lvl9pPr marL="3848146"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850333" y="2839087"/>
            <a:ext cx="5222259" cy="4175866"/>
          </a:xfrm>
          <a:prstGeom prst="rect">
            <a:avLst/>
          </a:prstGeom>
        </p:spPr>
        <p:txBody>
          <a:bodyPr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49353" y="1905319"/>
            <a:ext cx="5247978" cy="933767"/>
          </a:xfrm>
          <a:prstGeom prst="rect">
            <a:avLst/>
          </a:prstGeom>
        </p:spPr>
        <p:txBody>
          <a:bodyPr lIns="96207" tIns="48104" rIns="96207" bIns="48104" anchor="b"/>
          <a:lstStyle>
            <a:lvl1pPr marL="0" indent="0">
              <a:buNone/>
              <a:defRPr sz="2500" b="1"/>
            </a:lvl1pPr>
            <a:lvl2pPr marL="481016" indent="0">
              <a:buNone/>
              <a:defRPr sz="2100" b="1"/>
            </a:lvl2pPr>
            <a:lvl3pPr marL="962022" indent="0">
              <a:buNone/>
              <a:defRPr sz="1800" b="1"/>
            </a:lvl3pPr>
            <a:lvl4pPr marL="1443055" indent="0">
              <a:buNone/>
              <a:defRPr sz="1700" b="1"/>
            </a:lvl4pPr>
            <a:lvl5pPr marL="1924076" indent="0">
              <a:buNone/>
              <a:defRPr sz="1700" b="1"/>
            </a:lvl5pPr>
            <a:lvl6pPr marL="2405086" indent="0">
              <a:buNone/>
              <a:defRPr sz="1700" b="1"/>
            </a:lvl6pPr>
            <a:lvl7pPr marL="2886105" indent="0">
              <a:buNone/>
              <a:defRPr sz="1700" b="1"/>
            </a:lvl7pPr>
            <a:lvl8pPr marL="3367125" indent="0">
              <a:buNone/>
              <a:defRPr sz="1700" b="1"/>
            </a:lvl8pPr>
            <a:lvl9pPr marL="3848146"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249353" y="2839087"/>
            <a:ext cx="5247978" cy="4175866"/>
          </a:xfrm>
          <a:prstGeom prst="rect">
            <a:avLst/>
          </a:prstGeom>
        </p:spPr>
        <p:txBody>
          <a:bodyPr lIns="96207" tIns="48104" rIns="96207" bIns="481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8" name="页脚占位符 7"/>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9" name="灯片编号占位符 8"/>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3290062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8718" y="413810"/>
            <a:ext cx="10647045" cy="1502304"/>
          </a:xfrm>
          <a:prstGeom prst="rect">
            <a:avLst/>
          </a:prstGeom>
        </p:spPr>
        <p:txBody>
          <a:bodyPr lIns="96207" tIns="48104" rIns="96207" bIns="48104"/>
          <a:lstStyle/>
          <a:p>
            <a:r>
              <a:rPr lang="zh-CN" altLang="en-US"/>
              <a:t>单击此处编辑母版标题样式</a:t>
            </a:r>
          </a:p>
        </p:txBody>
      </p:sp>
      <p:sp>
        <p:nvSpPr>
          <p:cNvPr id="3" name="日期占位符 2"/>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4" name="页脚占位符 3"/>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5" name="灯片编号占位符 4"/>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921218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48678" y="7203867"/>
            <a:ext cx="2777490" cy="413809"/>
          </a:xfrm>
          <a:prstGeom prst="rect">
            <a:avLst/>
          </a:prstGeom>
        </p:spPr>
        <p:txBody>
          <a:bodyPr lIns="96207" tIns="48104" rIns="96207" bIns="48104"/>
          <a:lstStyle/>
          <a:p>
            <a:pPr defTabSz="962022"/>
            <a:fld id="{D997B5FA-0921-464F-AAE1-844C04324D75}" type="datetimeFigureOut">
              <a:rPr lang="zh-CN" altLang="en-US" sz="1800" smtClean="0">
                <a:solidFill>
                  <a:prstClr val="black"/>
                </a:solidFill>
              </a:rPr>
              <a:pPr defTabSz="962022"/>
              <a:t>2025/3/20</a:t>
            </a:fld>
            <a:endParaRPr lang="zh-CN" altLang="en-US" sz="1800">
              <a:solidFill>
                <a:prstClr val="black"/>
              </a:solidFill>
            </a:endParaRPr>
          </a:p>
        </p:txBody>
      </p:sp>
      <p:sp>
        <p:nvSpPr>
          <p:cNvPr id="3" name="页脚占位符 2"/>
          <p:cNvSpPr>
            <a:spLocks noGrp="1"/>
          </p:cNvSpPr>
          <p:nvPr>
            <p:ph type="ftr" sz="quarter" idx="11"/>
          </p:nvPr>
        </p:nvSpPr>
        <p:spPr>
          <a:xfrm>
            <a:off x="4089123" y="7203867"/>
            <a:ext cx="4166235" cy="413809"/>
          </a:xfrm>
          <a:prstGeom prst="rect">
            <a:avLst/>
          </a:prstGeom>
        </p:spPr>
        <p:txBody>
          <a:bodyPr lIns="96207" tIns="48104" rIns="96207" bIns="48104"/>
          <a:lstStyle/>
          <a:p>
            <a:pPr defTabSz="962022"/>
            <a:endParaRPr lang="zh-CN" altLang="en-US" sz="1800">
              <a:solidFill>
                <a:prstClr val="black"/>
              </a:solidFill>
            </a:endParaRPr>
          </a:p>
        </p:txBody>
      </p:sp>
      <p:sp>
        <p:nvSpPr>
          <p:cNvPr id="4" name="灯片编号占位符 3"/>
          <p:cNvSpPr>
            <a:spLocks noGrp="1"/>
          </p:cNvSpPr>
          <p:nvPr>
            <p:ph type="sldNum" sz="quarter" idx="12"/>
          </p:nvPr>
        </p:nvSpPr>
        <p:spPr>
          <a:xfrm>
            <a:off x="8718233" y="7203867"/>
            <a:ext cx="2777490" cy="413809"/>
          </a:xfrm>
          <a:prstGeom prst="rect">
            <a:avLst/>
          </a:prstGeom>
        </p:spPr>
        <p:txBody>
          <a:bodyPr lIns="96207" tIns="48104" rIns="96207" bIns="48104"/>
          <a:lstStyle/>
          <a:p>
            <a:pPr defTabSz="962022"/>
            <a:fld id="{565CE74E-AB26-4998-AD42-012C4C1AD076}" type="slidenum">
              <a:rPr lang="zh-CN" altLang="en-US" sz="1800" smtClean="0">
                <a:solidFill>
                  <a:prstClr val="black"/>
                </a:solidFill>
              </a:rPr>
              <a:pPr defTabSz="962022"/>
              <a:t>‹#›</a:t>
            </a:fld>
            <a:endParaRPr lang="zh-CN" altLang="en-US" sz="1800">
              <a:solidFill>
                <a:prstClr val="black"/>
              </a:solidFill>
            </a:endParaRPr>
          </a:p>
        </p:txBody>
      </p:sp>
    </p:spTree>
    <p:extLst>
      <p:ext uri="{BB962C8B-B14F-4D97-AF65-F5344CB8AC3E}">
        <p14:creationId xmlns:p14="http://schemas.microsoft.com/office/powerpoint/2010/main" val="373591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2.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10.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6" Type="http://schemas.openxmlformats.org/officeDocument/2006/relationships/image" Target="../media/image2.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12.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image" Target="../media/image2.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heme" Target="../theme/theme13.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image" Target="../media/image2.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theme" Target="../theme/theme14.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8.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2.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9.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718" y="413810"/>
            <a:ext cx="10647045" cy="1502304"/>
          </a:xfrm>
          <a:prstGeom prst="rect">
            <a:avLst/>
          </a:prstGeom>
        </p:spPr>
        <p:txBody>
          <a:bodyPr vert="horz" lIns="114470" tIns="57230" rIns="114470" bIns="5723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8718" y="2069044"/>
            <a:ext cx="10647045" cy="4931516"/>
          </a:xfrm>
          <a:prstGeom prst="rect">
            <a:avLst/>
          </a:prstGeom>
        </p:spPr>
        <p:txBody>
          <a:bodyPr vert="horz" lIns="114470" tIns="57230" rIns="114470" bIns="5723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678" y="7203867"/>
            <a:ext cx="2777490" cy="413809"/>
          </a:xfrm>
          <a:prstGeom prst="rect">
            <a:avLst/>
          </a:prstGeom>
        </p:spPr>
        <p:txBody>
          <a:bodyPr vert="horz" lIns="114470" tIns="57230" rIns="114470" bIns="57230" rtlCol="0" anchor="ctr"/>
          <a:lstStyle>
            <a:lvl1pPr algn="l">
              <a:defRPr sz="1500">
                <a:solidFill>
                  <a:schemeClr val="tx1">
                    <a:tint val="75000"/>
                  </a:schemeClr>
                </a:solidFill>
              </a:defRPr>
            </a:lvl1pPr>
          </a:lstStyle>
          <a:p>
            <a:fld id="{39C8B9C1-1862-4FFC-A527-3308E549BC7F}" type="datetimeFigureOut">
              <a:rPr lang="en-US" smtClean="0"/>
              <a:t>20/3/2025</a:t>
            </a:fld>
            <a:endParaRPr lang="en-US"/>
          </a:p>
        </p:txBody>
      </p:sp>
      <p:sp>
        <p:nvSpPr>
          <p:cNvPr id="5" name="Footer Placeholder 4"/>
          <p:cNvSpPr>
            <a:spLocks noGrp="1"/>
          </p:cNvSpPr>
          <p:nvPr>
            <p:ph type="ftr" sz="quarter" idx="3"/>
          </p:nvPr>
        </p:nvSpPr>
        <p:spPr>
          <a:xfrm>
            <a:off x="4089123" y="7203867"/>
            <a:ext cx="4166235" cy="413809"/>
          </a:xfrm>
          <a:prstGeom prst="rect">
            <a:avLst/>
          </a:prstGeom>
        </p:spPr>
        <p:txBody>
          <a:bodyPr vert="horz" lIns="114470" tIns="57230" rIns="114470" bIns="57230"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8233" y="7203867"/>
            <a:ext cx="2777490" cy="413809"/>
          </a:xfrm>
          <a:prstGeom prst="rect">
            <a:avLst/>
          </a:prstGeom>
        </p:spPr>
        <p:txBody>
          <a:bodyPr vert="horz" lIns="114470" tIns="57230" rIns="114470" bIns="57230" rtlCol="0" anchor="ctr"/>
          <a:lstStyle>
            <a:lvl1pPr algn="r">
              <a:defRPr sz="1500">
                <a:solidFill>
                  <a:schemeClr val="tx1">
                    <a:tint val="75000"/>
                  </a:schemeClr>
                </a:solidFill>
              </a:defRPr>
            </a:lvl1pPr>
          </a:lstStyle>
          <a:p>
            <a:fld id="{C01EDB65-3A6F-47CA-9F8D-B49A4AB1C7B5}" type="slidenum">
              <a:rPr lang="en-US" smtClean="0"/>
              <a:t>‹#›</a:t>
            </a:fld>
            <a:endParaRPr lang="en-US"/>
          </a:p>
        </p:txBody>
      </p:sp>
    </p:spTree>
    <p:extLst>
      <p:ext uri="{BB962C8B-B14F-4D97-AF65-F5344CB8AC3E}">
        <p14:creationId xmlns:p14="http://schemas.microsoft.com/office/powerpoint/2010/main" val="2416206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144674" rtl="0" eaLnBrk="1" latinLnBrk="0" hangingPunct="1">
        <a:lnSpc>
          <a:spcPct val="90000"/>
        </a:lnSpc>
        <a:spcBef>
          <a:spcPct val="0"/>
        </a:spcBef>
        <a:buNone/>
        <a:defRPr sz="5500" kern="1200">
          <a:solidFill>
            <a:schemeClr val="tx1"/>
          </a:solidFill>
          <a:latin typeface="+mj-lt"/>
          <a:ea typeface="+mj-ea"/>
          <a:cs typeface="+mj-cs"/>
        </a:defRPr>
      </a:lvl1pPr>
    </p:titleStyle>
    <p:bodyStyle>
      <a:lvl1pPr marL="286163" indent="-286163" algn="l" defTabSz="1144674" rtl="0" eaLnBrk="1" latinLnBrk="0" hangingPunct="1">
        <a:lnSpc>
          <a:spcPct val="90000"/>
        </a:lnSpc>
        <a:spcBef>
          <a:spcPts val="1257"/>
        </a:spcBef>
        <a:buFont typeface="Arial" panose="020B0604020202020204" pitchFamily="34" charset="0"/>
        <a:buChar char="•"/>
        <a:defRPr sz="3500" kern="1200">
          <a:solidFill>
            <a:schemeClr val="tx1"/>
          </a:solidFill>
          <a:latin typeface="+mn-lt"/>
          <a:ea typeface="+mn-ea"/>
          <a:cs typeface="+mn-cs"/>
        </a:defRPr>
      </a:lvl1pPr>
      <a:lvl2pPr marL="858505" indent="-286163" algn="l" defTabSz="1144674" rtl="0" eaLnBrk="1" latinLnBrk="0" hangingPunct="1">
        <a:lnSpc>
          <a:spcPct val="90000"/>
        </a:lnSpc>
        <a:spcBef>
          <a:spcPts val="629"/>
        </a:spcBef>
        <a:buFont typeface="Arial" panose="020B0604020202020204" pitchFamily="34" charset="0"/>
        <a:buChar char="•"/>
        <a:defRPr sz="3000" kern="1200">
          <a:solidFill>
            <a:schemeClr val="tx1"/>
          </a:solidFill>
          <a:latin typeface="+mn-lt"/>
          <a:ea typeface="+mn-ea"/>
          <a:cs typeface="+mn-cs"/>
        </a:defRPr>
      </a:lvl2pPr>
      <a:lvl3pPr marL="1430854" indent="-286163" algn="l" defTabSz="1144674" rtl="0" eaLnBrk="1" latinLnBrk="0" hangingPunct="1">
        <a:lnSpc>
          <a:spcPct val="90000"/>
        </a:lnSpc>
        <a:spcBef>
          <a:spcPts val="629"/>
        </a:spcBef>
        <a:buFont typeface="Arial" panose="020B0604020202020204" pitchFamily="34" charset="0"/>
        <a:buChar char="•"/>
        <a:defRPr sz="2500" kern="1200">
          <a:solidFill>
            <a:schemeClr val="tx1"/>
          </a:solidFill>
          <a:latin typeface="+mn-lt"/>
          <a:ea typeface="+mn-ea"/>
          <a:cs typeface="+mn-cs"/>
        </a:defRPr>
      </a:lvl3pPr>
      <a:lvl4pPr marL="2003184" indent="-286163" algn="l" defTabSz="1144674" rtl="0" eaLnBrk="1" latinLnBrk="0" hangingPunct="1">
        <a:lnSpc>
          <a:spcPct val="90000"/>
        </a:lnSpc>
        <a:spcBef>
          <a:spcPts val="629"/>
        </a:spcBef>
        <a:buFont typeface="Arial" panose="020B0604020202020204" pitchFamily="34" charset="0"/>
        <a:buChar char="•"/>
        <a:defRPr sz="2300" kern="1200">
          <a:solidFill>
            <a:schemeClr val="tx1"/>
          </a:solidFill>
          <a:latin typeface="+mn-lt"/>
          <a:ea typeface="+mn-ea"/>
          <a:cs typeface="+mn-cs"/>
        </a:defRPr>
      </a:lvl4pPr>
      <a:lvl5pPr marL="2575521" indent="-286163" algn="l" defTabSz="1144674" rtl="0" eaLnBrk="1" latinLnBrk="0" hangingPunct="1">
        <a:lnSpc>
          <a:spcPct val="90000"/>
        </a:lnSpc>
        <a:spcBef>
          <a:spcPts val="629"/>
        </a:spcBef>
        <a:buFont typeface="Arial" panose="020B0604020202020204" pitchFamily="34" charset="0"/>
        <a:buChar char="•"/>
        <a:defRPr sz="2300" kern="1200">
          <a:solidFill>
            <a:schemeClr val="tx1"/>
          </a:solidFill>
          <a:latin typeface="+mn-lt"/>
          <a:ea typeface="+mn-ea"/>
          <a:cs typeface="+mn-cs"/>
        </a:defRPr>
      </a:lvl5pPr>
      <a:lvl6pPr marL="3147871" indent="-286163" algn="l" defTabSz="1144674" rtl="0" eaLnBrk="1" latinLnBrk="0" hangingPunct="1">
        <a:lnSpc>
          <a:spcPct val="90000"/>
        </a:lnSpc>
        <a:spcBef>
          <a:spcPts val="629"/>
        </a:spcBef>
        <a:buFont typeface="Arial" panose="020B0604020202020204" pitchFamily="34" charset="0"/>
        <a:buChar char="•"/>
        <a:defRPr sz="2300" kern="1200">
          <a:solidFill>
            <a:schemeClr val="tx1"/>
          </a:solidFill>
          <a:latin typeface="+mn-lt"/>
          <a:ea typeface="+mn-ea"/>
          <a:cs typeface="+mn-cs"/>
        </a:defRPr>
      </a:lvl6pPr>
      <a:lvl7pPr marL="3720208" indent="-286163" algn="l" defTabSz="1144674" rtl="0" eaLnBrk="1" latinLnBrk="0" hangingPunct="1">
        <a:lnSpc>
          <a:spcPct val="90000"/>
        </a:lnSpc>
        <a:spcBef>
          <a:spcPts val="629"/>
        </a:spcBef>
        <a:buFont typeface="Arial" panose="020B0604020202020204" pitchFamily="34" charset="0"/>
        <a:buChar char="•"/>
        <a:defRPr sz="2300" kern="1200">
          <a:solidFill>
            <a:schemeClr val="tx1"/>
          </a:solidFill>
          <a:latin typeface="+mn-lt"/>
          <a:ea typeface="+mn-ea"/>
          <a:cs typeface="+mn-cs"/>
        </a:defRPr>
      </a:lvl7pPr>
      <a:lvl8pPr marL="4292544" indent="-286163" algn="l" defTabSz="1144674" rtl="0" eaLnBrk="1" latinLnBrk="0" hangingPunct="1">
        <a:lnSpc>
          <a:spcPct val="90000"/>
        </a:lnSpc>
        <a:spcBef>
          <a:spcPts val="629"/>
        </a:spcBef>
        <a:buFont typeface="Arial" panose="020B0604020202020204" pitchFamily="34" charset="0"/>
        <a:buChar char="•"/>
        <a:defRPr sz="2300" kern="1200">
          <a:solidFill>
            <a:schemeClr val="tx1"/>
          </a:solidFill>
          <a:latin typeface="+mn-lt"/>
          <a:ea typeface="+mn-ea"/>
          <a:cs typeface="+mn-cs"/>
        </a:defRPr>
      </a:lvl8pPr>
      <a:lvl9pPr marL="4864901" indent="-286163" algn="l" defTabSz="1144674" rtl="0" eaLnBrk="1" latinLnBrk="0" hangingPunct="1">
        <a:lnSpc>
          <a:spcPct val="90000"/>
        </a:lnSpc>
        <a:spcBef>
          <a:spcPts val="629"/>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144674" rtl="0" eaLnBrk="1" latinLnBrk="0" hangingPunct="1">
        <a:defRPr sz="2300" kern="1200">
          <a:solidFill>
            <a:schemeClr val="tx1"/>
          </a:solidFill>
          <a:latin typeface="+mn-lt"/>
          <a:ea typeface="+mn-ea"/>
          <a:cs typeface="+mn-cs"/>
        </a:defRPr>
      </a:lvl1pPr>
      <a:lvl2pPr marL="572335" algn="l" defTabSz="1144674" rtl="0" eaLnBrk="1" latinLnBrk="0" hangingPunct="1">
        <a:defRPr sz="2300" kern="1200">
          <a:solidFill>
            <a:schemeClr val="tx1"/>
          </a:solidFill>
          <a:latin typeface="+mn-lt"/>
          <a:ea typeface="+mn-ea"/>
          <a:cs typeface="+mn-cs"/>
        </a:defRPr>
      </a:lvl2pPr>
      <a:lvl3pPr marL="1144674" algn="l" defTabSz="1144674" rtl="0" eaLnBrk="1" latinLnBrk="0" hangingPunct="1">
        <a:defRPr sz="2300" kern="1200">
          <a:solidFill>
            <a:schemeClr val="tx1"/>
          </a:solidFill>
          <a:latin typeface="+mn-lt"/>
          <a:ea typeface="+mn-ea"/>
          <a:cs typeface="+mn-cs"/>
        </a:defRPr>
      </a:lvl3pPr>
      <a:lvl4pPr marL="1717020" algn="l" defTabSz="1144674" rtl="0" eaLnBrk="1" latinLnBrk="0" hangingPunct="1">
        <a:defRPr sz="2300" kern="1200">
          <a:solidFill>
            <a:schemeClr val="tx1"/>
          </a:solidFill>
          <a:latin typeface="+mn-lt"/>
          <a:ea typeface="+mn-ea"/>
          <a:cs typeface="+mn-cs"/>
        </a:defRPr>
      </a:lvl4pPr>
      <a:lvl5pPr marL="2289356" algn="l" defTabSz="1144674" rtl="0" eaLnBrk="1" latinLnBrk="0" hangingPunct="1">
        <a:defRPr sz="2300" kern="1200">
          <a:solidFill>
            <a:schemeClr val="tx1"/>
          </a:solidFill>
          <a:latin typeface="+mn-lt"/>
          <a:ea typeface="+mn-ea"/>
          <a:cs typeface="+mn-cs"/>
        </a:defRPr>
      </a:lvl5pPr>
      <a:lvl6pPr marL="2861699" algn="l" defTabSz="1144674" rtl="0" eaLnBrk="1" latinLnBrk="0" hangingPunct="1">
        <a:defRPr sz="2300" kern="1200">
          <a:solidFill>
            <a:schemeClr val="tx1"/>
          </a:solidFill>
          <a:latin typeface="+mn-lt"/>
          <a:ea typeface="+mn-ea"/>
          <a:cs typeface="+mn-cs"/>
        </a:defRPr>
      </a:lvl6pPr>
      <a:lvl7pPr marL="3434040" algn="l" defTabSz="1144674" rtl="0" eaLnBrk="1" latinLnBrk="0" hangingPunct="1">
        <a:defRPr sz="2300" kern="1200">
          <a:solidFill>
            <a:schemeClr val="tx1"/>
          </a:solidFill>
          <a:latin typeface="+mn-lt"/>
          <a:ea typeface="+mn-ea"/>
          <a:cs typeface="+mn-cs"/>
        </a:defRPr>
      </a:lvl7pPr>
      <a:lvl8pPr marL="4006376" algn="l" defTabSz="1144674" rtl="0" eaLnBrk="1" latinLnBrk="0" hangingPunct="1">
        <a:defRPr sz="2300" kern="1200">
          <a:solidFill>
            <a:schemeClr val="tx1"/>
          </a:solidFill>
          <a:latin typeface="+mn-lt"/>
          <a:ea typeface="+mn-ea"/>
          <a:cs typeface="+mn-cs"/>
        </a:defRPr>
      </a:lvl8pPr>
      <a:lvl9pPr marL="4578723" algn="l" defTabSz="1144674" rtl="0" eaLnBrk="1" latinLnBrk="0" hangingPunct="1">
        <a:defRPr sz="2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28783" y="174011"/>
            <a:ext cx="1625773" cy="1819793"/>
          </a:xfrm>
          <a:prstGeom prst="rect">
            <a:avLst/>
          </a:prstGeom>
        </p:spPr>
      </p:pic>
    </p:spTree>
    <p:extLst>
      <p:ext uri="{BB962C8B-B14F-4D97-AF65-F5344CB8AC3E}">
        <p14:creationId xmlns:p14="http://schemas.microsoft.com/office/powerpoint/2010/main" val="134259687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62466"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0613" indent="-240613" algn="l" defTabSz="962466" rtl="0" eaLnBrk="1" latinLnBrk="0" hangingPunct="1">
        <a:lnSpc>
          <a:spcPct val="90000"/>
        </a:lnSpc>
        <a:spcBef>
          <a:spcPts val="1056"/>
        </a:spcBef>
        <a:buFont typeface="Arial" panose="020B0604020202020204" pitchFamily="34" charset="0"/>
        <a:buChar char="•"/>
        <a:defRPr sz="3000" kern="1200">
          <a:solidFill>
            <a:schemeClr val="tx1"/>
          </a:solidFill>
          <a:latin typeface="+mn-lt"/>
          <a:ea typeface="+mn-ea"/>
          <a:cs typeface="+mn-cs"/>
        </a:defRPr>
      </a:lvl1pPr>
      <a:lvl2pPr marL="721850" indent="-240613" algn="l" defTabSz="962466" rtl="0" eaLnBrk="1" latinLnBrk="0" hangingPunct="1">
        <a:lnSpc>
          <a:spcPct val="90000"/>
        </a:lnSpc>
        <a:spcBef>
          <a:spcPts val="528"/>
        </a:spcBef>
        <a:buFont typeface="Arial" panose="020B0604020202020204" pitchFamily="34" charset="0"/>
        <a:buChar char="•"/>
        <a:defRPr sz="2500" kern="1200">
          <a:solidFill>
            <a:schemeClr val="tx1"/>
          </a:solidFill>
          <a:latin typeface="+mn-lt"/>
          <a:ea typeface="+mn-ea"/>
          <a:cs typeface="+mn-cs"/>
        </a:defRPr>
      </a:lvl2pPr>
      <a:lvl3pPr marL="1203089" indent="-240613" algn="l" defTabSz="962466" rtl="0" eaLnBrk="1" latinLnBrk="0" hangingPunct="1">
        <a:lnSpc>
          <a:spcPct val="90000"/>
        </a:lnSpc>
        <a:spcBef>
          <a:spcPts val="528"/>
        </a:spcBef>
        <a:buFont typeface="Arial" panose="020B0604020202020204" pitchFamily="34" charset="0"/>
        <a:buChar char="•"/>
        <a:defRPr sz="2100" kern="1200">
          <a:solidFill>
            <a:schemeClr val="tx1"/>
          </a:solidFill>
          <a:latin typeface="+mn-lt"/>
          <a:ea typeface="+mn-ea"/>
          <a:cs typeface="+mn-cs"/>
        </a:defRPr>
      </a:lvl3pPr>
      <a:lvl4pPr marL="1684326" indent="-240613" algn="l" defTabSz="96246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4pPr>
      <a:lvl5pPr marL="2165558" indent="-240613" algn="l" defTabSz="96246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5pPr>
      <a:lvl6pPr marL="2646795" indent="-240613" algn="l" defTabSz="96246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6pPr>
      <a:lvl7pPr marL="3128034" indent="-240613" algn="l" defTabSz="96246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7pPr>
      <a:lvl8pPr marL="3609274" indent="-240613" algn="l" defTabSz="96246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8pPr>
      <a:lvl9pPr marL="4090499" indent="-240613" algn="l" defTabSz="96246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62466" rtl="0" eaLnBrk="1" latinLnBrk="0" hangingPunct="1">
        <a:defRPr sz="1800" kern="1200">
          <a:solidFill>
            <a:schemeClr val="tx1"/>
          </a:solidFill>
          <a:latin typeface="+mn-lt"/>
          <a:ea typeface="+mn-ea"/>
          <a:cs typeface="+mn-cs"/>
        </a:defRPr>
      </a:lvl1pPr>
      <a:lvl2pPr marL="481236" algn="l" defTabSz="962466" rtl="0" eaLnBrk="1" latinLnBrk="0" hangingPunct="1">
        <a:defRPr sz="1800" kern="1200">
          <a:solidFill>
            <a:schemeClr val="tx1"/>
          </a:solidFill>
          <a:latin typeface="+mn-lt"/>
          <a:ea typeface="+mn-ea"/>
          <a:cs typeface="+mn-cs"/>
        </a:defRPr>
      </a:lvl2pPr>
      <a:lvl3pPr marL="962466" algn="l" defTabSz="962466" rtl="0" eaLnBrk="1" latinLnBrk="0" hangingPunct="1">
        <a:defRPr sz="1800" kern="1200">
          <a:solidFill>
            <a:schemeClr val="tx1"/>
          </a:solidFill>
          <a:latin typeface="+mn-lt"/>
          <a:ea typeface="+mn-ea"/>
          <a:cs typeface="+mn-cs"/>
        </a:defRPr>
      </a:lvl3pPr>
      <a:lvl4pPr marL="1443709" algn="l" defTabSz="962466" rtl="0" eaLnBrk="1" latinLnBrk="0" hangingPunct="1">
        <a:defRPr sz="1800" kern="1200">
          <a:solidFill>
            <a:schemeClr val="tx1"/>
          </a:solidFill>
          <a:latin typeface="+mn-lt"/>
          <a:ea typeface="+mn-ea"/>
          <a:cs typeface="+mn-cs"/>
        </a:defRPr>
      </a:lvl4pPr>
      <a:lvl5pPr marL="1924949" algn="l" defTabSz="962466" rtl="0" eaLnBrk="1" latinLnBrk="0" hangingPunct="1">
        <a:defRPr sz="1800" kern="1200">
          <a:solidFill>
            <a:schemeClr val="tx1"/>
          </a:solidFill>
          <a:latin typeface="+mn-lt"/>
          <a:ea typeface="+mn-ea"/>
          <a:cs typeface="+mn-cs"/>
        </a:defRPr>
      </a:lvl5pPr>
      <a:lvl6pPr marL="2406179" algn="l" defTabSz="962466" rtl="0" eaLnBrk="1" latinLnBrk="0" hangingPunct="1">
        <a:defRPr sz="1800" kern="1200">
          <a:solidFill>
            <a:schemeClr val="tx1"/>
          </a:solidFill>
          <a:latin typeface="+mn-lt"/>
          <a:ea typeface="+mn-ea"/>
          <a:cs typeface="+mn-cs"/>
        </a:defRPr>
      </a:lvl6pPr>
      <a:lvl7pPr marL="2887413" algn="l" defTabSz="962466" rtl="0" eaLnBrk="1" latinLnBrk="0" hangingPunct="1">
        <a:defRPr sz="1800" kern="1200">
          <a:solidFill>
            <a:schemeClr val="tx1"/>
          </a:solidFill>
          <a:latin typeface="+mn-lt"/>
          <a:ea typeface="+mn-ea"/>
          <a:cs typeface="+mn-cs"/>
        </a:defRPr>
      </a:lvl7pPr>
      <a:lvl8pPr marL="3368653" algn="l" defTabSz="962466" rtl="0" eaLnBrk="1" latinLnBrk="0" hangingPunct="1">
        <a:defRPr sz="1800" kern="1200">
          <a:solidFill>
            <a:schemeClr val="tx1"/>
          </a:solidFill>
          <a:latin typeface="+mn-lt"/>
          <a:ea typeface="+mn-ea"/>
          <a:cs typeface="+mn-cs"/>
        </a:defRPr>
      </a:lvl8pPr>
      <a:lvl9pPr marL="3849895" algn="l" defTabSz="96246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8"/>
            <a:ext cx="11109960" cy="1295400"/>
          </a:xfrm>
          <a:prstGeom prst="rect">
            <a:avLst/>
          </a:prstGeom>
        </p:spPr>
        <p:txBody>
          <a:bodyPr vert="horz" lIns="128177" tIns="64092" rIns="128177" bIns="640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7220" y="1813562"/>
            <a:ext cx="11109960" cy="5129424"/>
          </a:xfrm>
          <a:prstGeom prst="rect">
            <a:avLst/>
          </a:prstGeom>
        </p:spPr>
        <p:txBody>
          <a:bodyPr vert="horz" lIns="128177" tIns="64092" rIns="128177" bIns="640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7203867"/>
            <a:ext cx="2880360" cy="413809"/>
          </a:xfrm>
          <a:prstGeom prst="rect">
            <a:avLst/>
          </a:prstGeom>
        </p:spPr>
        <p:txBody>
          <a:bodyPr vert="horz" lIns="128177" tIns="64092" rIns="128177" bIns="64092" rtlCol="0" anchor="ctr"/>
          <a:lstStyle>
            <a:lvl1pPr algn="l">
              <a:defRPr sz="1700">
                <a:solidFill>
                  <a:schemeClr val="tx1">
                    <a:tint val="75000"/>
                  </a:schemeClr>
                </a:solidFill>
              </a:defRPr>
            </a:lvl1pPr>
          </a:lstStyle>
          <a:p>
            <a:pPr defTabSz="1281911"/>
            <a:fld id="{4CEF851F-4C9B-4ED8-A706-7687066F5A2C}" type="datetimeFigureOut">
              <a:rPr lang="en-US" smtClean="0">
                <a:solidFill>
                  <a:prstClr val="black">
                    <a:tint val="75000"/>
                  </a:prstClr>
                </a:solidFill>
              </a:rPr>
              <a:pPr defTabSz="1281911"/>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0" y="7203867"/>
            <a:ext cx="3909060" cy="413809"/>
          </a:xfrm>
          <a:prstGeom prst="rect">
            <a:avLst/>
          </a:prstGeom>
        </p:spPr>
        <p:txBody>
          <a:bodyPr vert="horz" lIns="128177" tIns="64092" rIns="128177" bIns="64092" rtlCol="0" anchor="ctr"/>
          <a:lstStyle>
            <a:lvl1pPr algn="ctr">
              <a:defRPr sz="1700">
                <a:solidFill>
                  <a:schemeClr val="tx1">
                    <a:tint val="75000"/>
                  </a:schemeClr>
                </a:solidFill>
              </a:defRPr>
            </a:lvl1pPr>
          </a:lstStyle>
          <a:p>
            <a:pPr defTabSz="1281911"/>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128177" tIns="64092" rIns="128177" bIns="64092" rtlCol="0" anchor="ctr"/>
          <a:lstStyle>
            <a:lvl1pPr algn="r">
              <a:defRPr sz="1700">
                <a:solidFill>
                  <a:schemeClr val="tx1">
                    <a:tint val="75000"/>
                  </a:schemeClr>
                </a:solidFill>
              </a:defRPr>
            </a:lvl1pPr>
          </a:lstStyle>
          <a:p>
            <a:pPr defTabSz="1281911"/>
            <a:fld id="{46F2045C-80A1-433A-B3B9-3018D210B466}" type="slidenum">
              <a:rPr lang="en-US" smtClean="0">
                <a:solidFill>
                  <a:prstClr val="black">
                    <a:tint val="75000"/>
                  </a:prstClr>
                </a:solidFill>
              </a:rPr>
              <a:pPr defTabSz="1281911"/>
              <a:t>‹#›</a:t>
            </a:fld>
            <a:endParaRPr lang="en-US">
              <a:solidFill>
                <a:prstClr val="black">
                  <a:tint val="75000"/>
                </a:prstClr>
              </a:solidFill>
            </a:endParaRPr>
          </a:p>
        </p:txBody>
      </p:sp>
    </p:spTree>
    <p:extLst>
      <p:ext uri="{BB962C8B-B14F-4D97-AF65-F5344CB8AC3E}">
        <p14:creationId xmlns:p14="http://schemas.microsoft.com/office/powerpoint/2010/main" val="229644951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defTabSz="1281911" rtl="0" eaLnBrk="1" latinLnBrk="0" hangingPunct="1">
        <a:spcBef>
          <a:spcPct val="0"/>
        </a:spcBef>
        <a:buNone/>
        <a:defRPr sz="6200" kern="1200">
          <a:solidFill>
            <a:schemeClr val="tx1"/>
          </a:solidFill>
          <a:latin typeface="+mj-lt"/>
          <a:ea typeface="+mj-ea"/>
          <a:cs typeface="+mj-cs"/>
        </a:defRPr>
      </a:lvl1pPr>
    </p:titleStyle>
    <p:bodyStyle>
      <a:lvl1pPr marL="480486" indent="-480486" algn="l" defTabSz="1281911"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1pPr>
      <a:lvl2pPr marL="1041226" indent="-400260" algn="l" defTabSz="1281911"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601936" indent="-320033" algn="l" defTabSz="1281911"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42889" indent="-320033" algn="l" defTabSz="128191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883846" indent="-320033" algn="l" defTabSz="128191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24798" indent="-320033" algn="l" defTabSz="128191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165755" indent="-320033" algn="l" defTabSz="128191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06707" indent="-320033" algn="l" defTabSz="128191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447659" indent="-320033" algn="l" defTabSz="128191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281911" rtl="0" eaLnBrk="1" latinLnBrk="0" hangingPunct="1">
        <a:defRPr sz="2500" kern="1200">
          <a:solidFill>
            <a:schemeClr val="tx1"/>
          </a:solidFill>
          <a:latin typeface="+mn-lt"/>
          <a:ea typeface="+mn-ea"/>
          <a:cs typeface="+mn-cs"/>
        </a:defRPr>
      </a:lvl1pPr>
      <a:lvl2pPr marL="640960" algn="l" defTabSz="1281911" rtl="0" eaLnBrk="1" latinLnBrk="0" hangingPunct="1">
        <a:defRPr sz="2500" kern="1200">
          <a:solidFill>
            <a:schemeClr val="tx1"/>
          </a:solidFill>
          <a:latin typeface="+mn-lt"/>
          <a:ea typeface="+mn-ea"/>
          <a:cs typeface="+mn-cs"/>
        </a:defRPr>
      </a:lvl2pPr>
      <a:lvl3pPr marL="1281911" algn="l" defTabSz="1281911" rtl="0" eaLnBrk="1" latinLnBrk="0" hangingPunct="1">
        <a:defRPr sz="2500" kern="1200">
          <a:solidFill>
            <a:schemeClr val="tx1"/>
          </a:solidFill>
          <a:latin typeface="+mn-lt"/>
          <a:ea typeface="+mn-ea"/>
          <a:cs typeface="+mn-cs"/>
        </a:defRPr>
      </a:lvl3pPr>
      <a:lvl4pPr marL="1922867" algn="l" defTabSz="1281911" rtl="0" eaLnBrk="1" latinLnBrk="0" hangingPunct="1">
        <a:defRPr sz="2500" kern="1200">
          <a:solidFill>
            <a:schemeClr val="tx1"/>
          </a:solidFill>
          <a:latin typeface="+mn-lt"/>
          <a:ea typeface="+mn-ea"/>
          <a:cs typeface="+mn-cs"/>
        </a:defRPr>
      </a:lvl4pPr>
      <a:lvl5pPr marL="2563813" algn="l" defTabSz="1281911" rtl="0" eaLnBrk="1" latinLnBrk="0" hangingPunct="1">
        <a:defRPr sz="2500" kern="1200">
          <a:solidFill>
            <a:schemeClr val="tx1"/>
          </a:solidFill>
          <a:latin typeface="+mn-lt"/>
          <a:ea typeface="+mn-ea"/>
          <a:cs typeface="+mn-cs"/>
        </a:defRPr>
      </a:lvl5pPr>
      <a:lvl6pPr marL="3204768" algn="l" defTabSz="1281911" rtl="0" eaLnBrk="1" latinLnBrk="0" hangingPunct="1">
        <a:defRPr sz="2500" kern="1200">
          <a:solidFill>
            <a:schemeClr val="tx1"/>
          </a:solidFill>
          <a:latin typeface="+mn-lt"/>
          <a:ea typeface="+mn-ea"/>
          <a:cs typeface="+mn-cs"/>
        </a:defRPr>
      </a:lvl6pPr>
      <a:lvl7pPr marL="3845732" algn="l" defTabSz="1281911" rtl="0" eaLnBrk="1" latinLnBrk="0" hangingPunct="1">
        <a:defRPr sz="2500" kern="1200">
          <a:solidFill>
            <a:schemeClr val="tx1"/>
          </a:solidFill>
          <a:latin typeface="+mn-lt"/>
          <a:ea typeface="+mn-ea"/>
          <a:cs typeface="+mn-cs"/>
        </a:defRPr>
      </a:lvl7pPr>
      <a:lvl8pPr marL="4486681" algn="l" defTabSz="1281911" rtl="0" eaLnBrk="1" latinLnBrk="0" hangingPunct="1">
        <a:defRPr sz="2500" kern="1200">
          <a:solidFill>
            <a:schemeClr val="tx1"/>
          </a:solidFill>
          <a:latin typeface="+mn-lt"/>
          <a:ea typeface="+mn-ea"/>
          <a:cs typeface="+mn-cs"/>
        </a:defRPr>
      </a:lvl8pPr>
      <a:lvl9pPr marL="5127633" algn="l" defTabSz="1281911" rtl="0" eaLnBrk="1" latinLnBrk="0" hangingPunct="1">
        <a:defRPr sz="2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28813" y="173998"/>
            <a:ext cx="1625772" cy="1819794"/>
          </a:xfrm>
          <a:prstGeom prst="rect">
            <a:avLst/>
          </a:prstGeom>
        </p:spPr>
      </p:pic>
    </p:spTree>
    <p:extLst>
      <p:ext uri="{BB962C8B-B14F-4D97-AF65-F5344CB8AC3E}">
        <p14:creationId xmlns:p14="http://schemas.microsoft.com/office/powerpoint/2010/main" val="106862246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62981"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0741" indent="-240741" algn="l" defTabSz="962981" rtl="0" eaLnBrk="1" latinLnBrk="0" hangingPunct="1">
        <a:lnSpc>
          <a:spcPct val="90000"/>
        </a:lnSpc>
        <a:spcBef>
          <a:spcPts val="1056"/>
        </a:spcBef>
        <a:buFont typeface="Arial" panose="020B0604020202020204" pitchFamily="34" charset="0"/>
        <a:buChar char="•"/>
        <a:defRPr sz="3000" kern="1200">
          <a:solidFill>
            <a:schemeClr val="tx1"/>
          </a:solidFill>
          <a:latin typeface="+mn-lt"/>
          <a:ea typeface="+mn-ea"/>
          <a:cs typeface="+mn-cs"/>
        </a:defRPr>
      </a:lvl1pPr>
      <a:lvl2pPr marL="722234" indent="-240741" algn="l" defTabSz="962981" rtl="0" eaLnBrk="1" latinLnBrk="0" hangingPunct="1">
        <a:lnSpc>
          <a:spcPct val="90000"/>
        </a:lnSpc>
        <a:spcBef>
          <a:spcPts val="528"/>
        </a:spcBef>
        <a:buFont typeface="Arial" panose="020B0604020202020204" pitchFamily="34" charset="0"/>
        <a:buChar char="•"/>
        <a:defRPr sz="2500" kern="1200">
          <a:solidFill>
            <a:schemeClr val="tx1"/>
          </a:solidFill>
          <a:latin typeface="+mn-lt"/>
          <a:ea typeface="+mn-ea"/>
          <a:cs typeface="+mn-cs"/>
        </a:defRPr>
      </a:lvl2pPr>
      <a:lvl3pPr marL="1203725" indent="-240741" algn="l" defTabSz="962981" rtl="0" eaLnBrk="1" latinLnBrk="0" hangingPunct="1">
        <a:lnSpc>
          <a:spcPct val="90000"/>
        </a:lnSpc>
        <a:spcBef>
          <a:spcPts val="528"/>
        </a:spcBef>
        <a:buFont typeface="Arial" panose="020B0604020202020204" pitchFamily="34" charset="0"/>
        <a:buChar char="•"/>
        <a:defRPr sz="2100" kern="1200">
          <a:solidFill>
            <a:schemeClr val="tx1"/>
          </a:solidFill>
          <a:latin typeface="+mn-lt"/>
          <a:ea typeface="+mn-ea"/>
          <a:cs typeface="+mn-cs"/>
        </a:defRPr>
      </a:lvl3pPr>
      <a:lvl4pPr marL="1685214" indent="-240741" algn="l" defTabSz="96298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4pPr>
      <a:lvl5pPr marL="2166702" indent="-240741" algn="l" defTabSz="96298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5pPr>
      <a:lvl6pPr marL="2648196" indent="-240741" algn="l" defTabSz="96298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6pPr>
      <a:lvl7pPr marL="3129688" indent="-240741" algn="l" defTabSz="96298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7pPr>
      <a:lvl8pPr marL="3611177" indent="-240741" algn="l" defTabSz="96298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8pPr>
      <a:lvl9pPr marL="4092665" indent="-240741" algn="l" defTabSz="96298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62981" rtl="0" eaLnBrk="1" latinLnBrk="0" hangingPunct="1">
        <a:defRPr sz="1900" kern="1200">
          <a:solidFill>
            <a:schemeClr val="tx1"/>
          </a:solidFill>
          <a:latin typeface="+mn-lt"/>
          <a:ea typeface="+mn-ea"/>
          <a:cs typeface="+mn-cs"/>
        </a:defRPr>
      </a:lvl1pPr>
      <a:lvl2pPr marL="481486" algn="l" defTabSz="962981" rtl="0" eaLnBrk="1" latinLnBrk="0" hangingPunct="1">
        <a:defRPr sz="1900" kern="1200">
          <a:solidFill>
            <a:schemeClr val="tx1"/>
          </a:solidFill>
          <a:latin typeface="+mn-lt"/>
          <a:ea typeface="+mn-ea"/>
          <a:cs typeface="+mn-cs"/>
        </a:defRPr>
      </a:lvl2pPr>
      <a:lvl3pPr marL="962981" algn="l" defTabSz="962981" rtl="0" eaLnBrk="1" latinLnBrk="0" hangingPunct="1">
        <a:defRPr sz="1900" kern="1200">
          <a:solidFill>
            <a:schemeClr val="tx1"/>
          </a:solidFill>
          <a:latin typeface="+mn-lt"/>
          <a:ea typeface="+mn-ea"/>
          <a:cs typeface="+mn-cs"/>
        </a:defRPr>
      </a:lvl3pPr>
      <a:lvl4pPr marL="1444469" algn="l" defTabSz="962981" rtl="0" eaLnBrk="1" latinLnBrk="0" hangingPunct="1">
        <a:defRPr sz="1900" kern="1200">
          <a:solidFill>
            <a:schemeClr val="tx1"/>
          </a:solidFill>
          <a:latin typeface="+mn-lt"/>
          <a:ea typeface="+mn-ea"/>
          <a:cs typeface="+mn-cs"/>
        </a:defRPr>
      </a:lvl4pPr>
      <a:lvl5pPr marL="1925966" algn="l" defTabSz="962981" rtl="0" eaLnBrk="1" latinLnBrk="0" hangingPunct="1">
        <a:defRPr sz="1900" kern="1200">
          <a:solidFill>
            <a:schemeClr val="tx1"/>
          </a:solidFill>
          <a:latin typeface="+mn-lt"/>
          <a:ea typeface="+mn-ea"/>
          <a:cs typeface="+mn-cs"/>
        </a:defRPr>
      </a:lvl5pPr>
      <a:lvl6pPr marL="2407453" algn="l" defTabSz="962981" rtl="0" eaLnBrk="1" latinLnBrk="0" hangingPunct="1">
        <a:defRPr sz="1900" kern="1200">
          <a:solidFill>
            <a:schemeClr val="tx1"/>
          </a:solidFill>
          <a:latin typeface="+mn-lt"/>
          <a:ea typeface="+mn-ea"/>
          <a:cs typeface="+mn-cs"/>
        </a:defRPr>
      </a:lvl6pPr>
      <a:lvl7pPr marL="2888941" algn="l" defTabSz="962981" rtl="0" eaLnBrk="1" latinLnBrk="0" hangingPunct="1">
        <a:defRPr sz="1900" kern="1200">
          <a:solidFill>
            <a:schemeClr val="tx1"/>
          </a:solidFill>
          <a:latin typeface="+mn-lt"/>
          <a:ea typeface="+mn-ea"/>
          <a:cs typeface="+mn-cs"/>
        </a:defRPr>
      </a:lvl7pPr>
      <a:lvl8pPr marL="3370431" algn="l" defTabSz="962981" rtl="0" eaLnBrk="1" latinLnBrk="0" hangingPunct="1">
        <a:defRPr sz="1900" kern="1200">
          <a:solidFill>
            <a:schemeClr val="tx1"/>
          </a:solidFill>
          <a:latin typeface="+mn-lt"/>
          <a:ea typeface="+mn-ea"/>
          <a:cs typeface="+mn-cs"/>
        </a:defRPr>
      </a:lvl8pPr>
      <a:lvl9pPr marL="3851926" algn="l" defTabSz="962981"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28813" y="173998"/>
            <a:ext cx="1625772" cy="1819794"/>
          </a:xfrm>
          <a:prstGeom prst="rect">
            <a:avLst/>
          </a:prstGeom>
        </p:spPr>
      </p:pic>
    </p:spTree>
    <p:extLst>
      <p:ext uri="{BB962C8B-B14F-4D97-AF65-F5344CB8AC3E}">
        <p14:creationId xmlns:p14="http://schemas.microsoft.com/office/powerpoint/2010/main" val="26461151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65251"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1313" indent="-241313" algn="l" defTabSz="965251" rtl="0" eaLnBrk="1" latinLnBrk="0" hangingPunct="1">
        <a:lnSpc>
          <a:spcPct val="90000"/>
        </a:lnSpc>
        <a:spcBef>
          <a:spcPts val="1056"/>
        </a:spcBef>
        <a:buFont typeface="Arial" panose="020B0604020202020204" pitchFamily="34" charset="0"/>
        <a:buChar char="•"/>
        <a:defRPr sz="3000" kern="1200">
          <a:solidFill>
            <a:schemeClr val="tx1"/>
          </a:solidFill>
          <a:latin typeface="+mn-lt"/>
          <a:ea typeface="+mn-ea"/>
          <a:cs typeface="+mn-cs"/>
        </a:defRPr>
      </a:lvl1pPr>
      <a:lvl2pPr marL="723938" indent="-241313" algn="l" defTabSz="965251" rtl="0" eaLnBrk="1" latinLnBrk="0" hangingPunct="1">
        <a:lnSpc>
          <a:spcPct val="90000"/>
        </a:lnSpc>
        <a:spcBef>
          <a:spcPts val="528"/>
        </a:spcBef>
        <a:buFont typeface="Arial" panose="020B0604020202020204" pitchFamily="34" charset="0"/>
        <a:buChar char="•"/>
        <a:defRPr sz="2500" kern="1200">
          <a:solidFill>
            <a:schemeClr val="tx1"/>
          </a:solidFill>
          <a:latin typeface="+mn-lt"/>
          <a:ea typeface="+mn-ea"/>
          <a:cs typeface="+mn-cs"/>
        </a:defRPr>
      </a:lvl2pPr>
      <a:lvl3pPr marL="1206564" indent="-241313" algn="l" defTabSz="965251" rtl="0" eaLnBrk="1" latinLnBrk="0" hangingPunct="1">
        <a:lnSpc>
          <a:spcPct val="90000"/>
        </a:lnSpc>
        <a:spcBef>
          <a:spcPts val="528"/>
        </a:spcBef>
        <a:buFont typeface="Arial" panose="020B0604020202020204" pitchFamily="34" charset="0"/>
        <a:buChar char="•"/>
        <a:defRPr sz="2100" kern="1200">
          <a:solidFill>
            <a:schemeClr val="tx1"/>
          </a:solidFill>
          <a:latin typeface="+mn-lt"/>
          <a:ea typeface="+mn-ea"/>
          <a:cs typeface="+mn-cs"/>
        </a:defRPr>
      </a:lvl3pPr>
      <a:lvl4pPr marL="1689189" indent="-241313" algn="l" defTabSz="96525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4pPr>
      <a:lvl5pPr marL="2171814" indent="-241313" algn="l" defTabSz="96525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5pPr>
      <a:lvl6pPr marL="2654441" indent="-241313" algn="l" defTabSz="96525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6pPr>
      <a:lvl7pPr marL="3137067" indent="-241313" algn="l" defTabSz="96525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7pPr>
      <a:lvl8pPr marL="3619693" indent="-241313" algn="l" defTabSz="96525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8pPr>
      <a:lvl9pPr marL="4102317" indent="-241313" algn="l" defTabSz="965251"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65251" rtl="0" eaLnBrk="1" latinLnBrk="0" hangingPunct="1">
        <a:defRPr sz="1900" kern="1200">
          <a:solidFill>
            <a:schemeClr val="tx1"/>
          </a:solidFill>
          <a:latin typeface="+mn-lt"/>
          <a:ea typeface="+mn-ea"/>
          <a:cs typeface="+mn-cs"/>
        </a:defRPr>
      </a:lvl1pPr>
      <a:lvl2pPr marL="482625" algn="l" defTabSz="965251" rtl="0" eaLnBrk="1" latinLnBrk="0" hangingPunct="1">
        <a:defRPr sz="1900" kern="1200">
          <a:solidFill>
            <a:schemeClr val="tx1"/>
          </a:solidFill>
          <a:latin typeface="+mn-lt"/>
          <a:ea typeface="+mn-ea"/>
          <a:cs typeface="+mn-cs"/>
        </a:defRPr>
      </a:lvl2pPr>
      <a:lvl3pPr marL="965251" algn="l" defTabSz="965251" rtl="0" eaLnBrk="1" latinLnBrk="0" hangingPunct="1">
        <a:defRPr sz="1900" kern="1200">
          <a:solidFill>
            <a:schemeClr val="tx1"/>
          </a:solidFill>
          <a:latin typeface="+mn-lt"/>
          <a:ea typeface="+mn-ea"/>
          <a:cs typeface="+mn-cs"/>
        </a:defRPr>
      </a:lvl3pPr>
      <a:lvl4pPr marL="1447876" algn="l" defTabSz="965251" rtl="0" eaLnBrk="1" latinLnBrk="0" hangingPunct="1">
        <a:defRPr sz="1900" kern="1200">
          <a:solidFill>
            <a:schemeClr val="tx1"/>
          </a:solidFill>
          <a:latin typeface="+mn-lt"/>
          <a:ea typeface="+mn-ea"/>
          <a:cs typeface="+mn-cs"/>
        </a:defRPr>
      </a:lvl4pPr>
      <a:lvl5pPr marL="1930503" algn="l" defTabSz="965251" rtl="0" eaLnBrk="1" latinLnBrk="0" hangingPunct="1">
        <a:defRPr sz="1900" kern="1200">
          <a:solidFill>
            <a:schemeClr val="tx1"/>
          </a:solidFill>
          <a:latin typeface="+mn-lt"/>
          <a:ea typeface="+mn-ea"/>
          <a:cs typeface="+mn-cs"/>
        </a:defRPr>
      </a:lvl5pPr>
      <a:lvl6pPr marL="2413128" algn="l" defTabSz="965251" rtl="0" eaLnBrk="1" latinLnBrk="0" hangingPunct="1">
        <a:defRPr sz="1900" kern="1200">
          <a:solidFill>
            <a:schemeClr val="tx1"/>
          </a:solidFill>
          <a:latin typeface="+mn-lt"/>
          <a:ea typeface="+mn-ea"/>
          <a:cs typeface="+mn-cs"/>
        </a:defRPr>
      </a:lvl6pPr>
      <a:lvl7pPr marL="2895754" algn="l" defTabSz="965251" rtl="0" eaLnBrk="1" latinLnBrk="0" hangingPunct="1">
        <a:defRPr sz="1900" kern="1200">
          <a:solidFill>
            <a:schemeClr val="tx1"/>
          </a:solidFill>
          <a:latin typeface="+mn-lt"/>
          <a:ea typeface="+mn-ea"/>
          <a:cs typeface="+mn-cs"/>
        </a:defRPr>
      </a:lvl7pPr>
      <a:lvl8pPr marL="3378379" algn="l" defTabSz="965251" rtl="0" eaLnBrk="1" latinLnBrk="0" hangingPunct="1">
        <a:defRPr sz="1900" kern="1200">
          <a:solidFill>
            <a:schemeClr val="tx1"/>
          </a:solidFill>
          <a:latin typeface="+mn-lt"/>
          <a:ea typeface="+mn-ea"/>
          <a:cs typeface="+mn-cs"/>
        </a:defRPr>
      </a:lvl8pPr>
      <a:lvl9pPr marL="3861004" algn="l" defTabSz="965251"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28813" y="173996"/>
            <a:ext cx="1625772" cy="1819794"/>
          </a:xfrm>
          <a:prstGeom prst="rect">
            <a:avLst/>
          </a:prstGeom>
        </p:spPr>
      </p:pic>
    </p:spTree>
    <p:extLst>
      <p:ext uri="{BB962C8B-B14F-4D97-AF65-F5344CB8AC3E}">
        <p14:creationId xmlns:p14="http://schemas.microsoft.com/office/powerpoint/2010/main" val="117780167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25830" rtl="0" eaLnBrk="1" latinLnBrk="0" hangingPunct="1">
        <a:lnSpc>
          <a:spcPct val="90000"/>
        </a:lnSpc>
        <a:spcBef>
          <a:spcPct val="0"/>
        </a:spcBef>
        <a:buNone/>
        <a:defRPr sz="4455" kern="1200">
          <a:solidFill>
            <a:schemeClr val="tx1"/>
          </a:solidFill>
          <a:latin typeface="+mj-lt"/>
          <a:ea typeface="+mj-ea"/>
          <a:cs typeface="+mj-cs"/>
        </a:defRPr>
      </a:lvl1pPr>
    </p:titleStyle>
    <p:bodyStyle>
      <a:lvl1pPr marL="231458" indent="-231458" algn="l" defTabSz="925830" rtl="0" eaLnBrk="1" latinLnBrk="0" hangingPunct="1">
        <a:lnSpc>
          <a:spcPct val="90000"/>
        </a:lnSpc>
        <a:spcBef>
          <a:spcPts val="1013"/>
        </a:spcBef>
        <a:buFont typeface="Arial" panose="020B0604020202020204" pitchFamily="34" charset="0"/>
        <a:buChar char="•"/>
        <a:defRPr sz="2835" kern="1200">
          <a:solidFill>
            <a:schemeClr val="tx1"/>
          </a:solidFill>
          <a:latin typeface="+mn-lt"/>
          <a:ea typeface="+mn-ea"/>
          <a:cs typeface="+mn-cs"/>
        </a:defRPr>
      </a:lvl1pPr>
      <a:lvl2pPr marL="694373" indent="-231458" algn="l" defTabSz="925830" rtl="0" eaLnBrk="1" latinLnBrk="0" hangingPunct="1">
        <a:lnSpc>
          <a:spcPct val="90000"/>
        </a:lnSpc>
        <a:spcBef>
          <a:spcPts val="506"/>
        </a:spcBef>
        <a:buFont typeface="Arial" panose="020B0604020202020204" pitchFamily="34" charset="0"/>
        <a:buChar char="•"/>
        <a:defRPr sz="2430" kern="1200">
          <a:solidFill>
            <a:schemeClr val="tx1"/>
          </a:solidFill>
          <a:latin typeface="+mn-lt"/>
          <a:ea typeface="+mn-ea"/>
          <a:cs typeface="+mn-cs"/>
        </a:defRPr>
      </a:lvl2pPr>
      <a:lvl3pPr marL="1157288" indent="-231458" algn="l" defTabSz="925830" rtl="0" eaLnBrk="1" latinLnBrk="0" hangingPunct="1">
        <a:lnSpc>
          <a:spcPct val="90000"/>
        </a:lnSpc>
        <a:spcBef>
          <a:spcPts val="506"/>
        </a:spcBef>
        <a:buFont typeface="Arial" panose="020B0604020202020204" pitchFamily="34" charset="0"/>
        <a:buChar char="•"/>
        <a:defRPr sz="2025" kern="1200">
          <a:solidFill>
            <a:schemeClr val="tx1"/>
          </a:solidFill>
          <a:latin typeface="+mn-lt"/>
          <a:ea typeface="+mn-ea"/>
          <a:cs typeface="+mn-cs"/>
        </a:defRPr>
      </a:lvl3pPr>
      <a:lvl4pPr marL="1620203" indent="-231458" algn="l" defTabSz="925830" rtl="0" eaLnBrk="1" latinLnBrk="0" hangingPunct="1">
        <a:lnSpc>
          <a:spcPct val="90000"/>
        </a:lnSpc>
        <a:spcBef>
          <a:spcPts val="506"/>
        </a:spcBef>
        <a:buFont typeface="Arial" panose="020B0604020202020204" pitchFamily="34" charset="0"/>
        <a:buChar char="•"/>
        <a:defRPr sz="1823" kern="1200">
          <a:solidFill>
            <a:schemeClr val="tx1"/>
          </a:solidFill>
          <a:latin typeface="+mn-lt"/>
          <a:ea typeface="+mn-ea"/>
          <a:cs typeface="+mn-cs"/>
        </a:defRPr>
      </a:lvl4pPr>
      <a:lvl5pPr marL="2083118" indent="-231458" algn="l" defTabSz="925830" rtl="0" eaLnBrk="1" latinLnBrk="0" hangingPunct="1">
        <a:lnSpc>
          <a:spcPct val="90000"/>
        </a:lnSpc>
        <a:spcBef>
          <a:spcPts val="506"/>
        </a:spcBef>
        <a:buFont typeface="Arial" panose="020B0604020202020204" pitchFamily="34" charset="0"/>
        <a:buChar char="•"/>
        <a:defRPr sz="1823" kern="1200">
          <a:solidFill>
            <a:schemeClr val="tx1"/>
          </a:solidFill>
          <a:latin typeface="+mn-lt"/>
          <a:ea typeface="+mn-ea"/>
          <a:cs typeface="+mn-cs"/>
        </a:defRPr>
      </a:lvl5pPr>
      <a:lvl6pPr marL="2546033" indent="-231458" algn="l" defTabSz="925830" rtl="0" eaLnBrk="1" latinLnBrk="0" hangingPunct="1">
        <a:lnSpc>
          <a:spcPct val="90000"/>
        </a:lnSpc>
        <a:spcBef>
          <a:spcPts val="506"/>
        </a:spcBef>
        <a:buFont typeface="Arial" panose="020B0604020202020204" pitchFamily="34" charset="0"/>
        <a:buChar char="•"/>
        <a:defRPr sz="1823" kern="1200">
          <a:solidFill>
            <a:schemeClr val="tx1"/>
          </a:solidFill>
          <a:latin typeface="+mn-lt"/>
          <a:ea typeface="+mn-ea"/>
          <a:cs typeface="+mn-cs"/>
        </a:defRPr>
      </a:lvl6pPr>
      <a:lvl7pPr marL="3008948" indent="-231458" algn="l" defTabSz="925830" rtl="0" eaLnBrk="1" latinLnBrk="0" hangingPunct="1">
        <a:lnSpc>
          <a:spcPct val="90000"/>
        </a:lnSpc>
        <a:spcBef>
          <a:spcPts val="506"/>
        </a:spcBef>
        <a:buFont typeface="Arial" panose="020B0604020202020204" pitchFamily="34" charset="0"/>
        <a:buChar char="•"/>
        <a:defRPr sz="1823" kern="1200">
          <a:solidFill>
            <a:schemeClr val="tx1"/>
          </a:solidFill>
          <a:latin typeface="+mn-lt"/>
          <a:ea typeface="+mn-ea"/>
          <a:cs typeface="+mn-cs"/>
        </a:defRPr>
      </a:lvl7pPr>
      <a:lvl8pPr marL="3471863" indent="-231458" algn="l" defTabSz="925830" rtl="0" eaLnBrk="1" latinLnBrk="0" hangingPunct="1">
        <a:lnSpc>
          <a:spcPct val="90000"/>
        </a:lnSpc>
        <a:spcBef>
          <a:spcPts val="506"/>
        </a:spcBef>
        <a:buFont typeface="Arial" panose="020B0604020202020204" pitchFamily="34" charset="0"/>
        <a:buChar char="•"/>
        <a:defRPr sz="1823" kern="1200">
          <a:solidFill>
            <a:schemeClr val="tx1"/>
          </a:solidFill>
          <a:latin typeface="+mn-lt"/>
          <a:ea typeface="+mn-ea"/>
          <a:cs typeface="+mn-cs"/>
        </a:defRPr>
      </a:lvl8pPr>
      <a:lvl9pPr marL="3934778" indent="-231458" algn="l" defTabSz="925830" rtl="0" eaLnBrk="1" latinLnBrk="0" hangingPunct="1">
        <a:lnSpc>
          <a:spcPct val="90000"/>
        </a:lnSpc>
        <a:spcBef>
          <a:spcPts val="506"/>
        </a:spcBef>
        <a:buFont typeface="Arial" panose="020B0604020202020204" pitchFamily="34" charset="0"/>
        <a:buChar char="•"/>
        <a:defRPr sz="1823" kern="1200">
          <a:solidFill>
            <a:schemeClr val="tx1"/>
          </a:solidFill>
          <a:latin typeface="+mn-lt"/>
          <a:ea typeface="+mn-ea"/>
          <a:cs typeface="+mn-cs"/>
        </a:defRPr>
      </a:lvl9pPr>
    </p:bodyStyle>
    <p:otherStyle>
      <a:defPPr>
        <a:defRPr lang="zh-CN"/>
      </a:defPPr>
      <a:lvl1pPr marL="0" algn="l" defTabSz="925830" rtl="0" eaLnBrk="1" latinLnBrk="0" hangingPunct="1">
        <a:defRPr sz="1823" kern="1200">
          <a:solidFill>
            <a:schemeClr val="tx1"/>
          </a:solidFill>
          <a:latin typeface="+mn-lt"/>
          <a:ea typeface="+mn-ea"/>
          <a:cs typeface="+mn-cs"/>
        </a:defRPr>
      </a:lvl1pPr>
      <a:lvl2pPr marL="462915" algn="l" defTabSz="925830" rtl="0" eaLnBrk="1" latinLnBrk="0" hangingPunct="1">
        <a:defRPr sz="1823" kern="1200">
          <a:solidFill>
            <a:schemeClr val="tx1"/>
          </a:solidFill>
          <a:latin typeface="+mn-lt"/>
          <a:ea typeface="+mn-ea"/>
          <a:cs typeface="+mn-cs"/>
        </a:defRPr>
      </a:lvl2pPr>
      <a:lvl3pPr marL="925830" algn="l" defTabSz="925830" rtl="0" eaLnBrk="1" latinLnBrk="0" hangingPunct="1">
        <a:defRPr sz="1823" kern="1200">
          <a:solidFill>
            <a:schemeClr val="tx1"/>
          </a:solidFill>
          <a:latin typeface="+mn-lt"/>
          <a:ea typeface="+mn-ea"/>
          <a:cs typeface="+mn-cs"/>
        </a:defRPr>
      </a:lvl3pPr>
      <a:lvl4pPr marL="1388745" algn="l" defTabSz="925830" rtl="0" eaLnBrk="1" latinLnBrk="0" hangingPunct="1">
        <a:defRPr sz="1823" kern="1200">
          <a:solidFill>
            <a:schemeClr val="tx1"/>
          </a:solidFill>
          <a:latin typeface="+mn-lt"/>
          <a:ea typeface="+mn-ea"/>
          <a:cs typeface="+mn-cs"/>
        </a:defRPr>
      </a:lvl4pPr>
      <a:lvl5pPr marL="1851660" algn="l" defTabSz="925830" rtl="0" eaLnBrk="1" latinLnBrk="0" hangingPunct="1">
        <a:defRPr sz="1823" kern="1200">
          <a:solidFill>
            <a:schemeClr val="tx1"/>
          </a:solidFill>
          <a:latin typeface="+mn-lt"/>
          <a:ea typeface="+mn-ea"/>
          <a:cs typeface="+mn-cs"/>
        </a:defRPr>
      </a:lvl5pPr>
      <a:lvl6pPr marL="2314575" algn="l" defTabSz="925830" rtl="0" eaLnBrk="1" latinLnBrk="0" hangingPunct="1">
        <a:defRPr sz="1823" kern="1200">
          <a:solidFill>
            <a:schemeClr val="tx1"/>
          </a:solidFill>
          <a:latin typeface="+mn-lt"/>
          <a:ea typeface="+mn-ea"/>
          <a:cs typeface="+mn-cs"/>
        </a:defRPr>
      </a:lvl6pPr>
      <a:lvl7pPr marL="2777490" algn="l" defTabSz="925830" rtl="0" eaLnBrk="1" latinLnBrk="0" hangingPunct="1">
        <a:defRPr sz="1823" kern="1200">
          <a:solidFill>
            <a:schemeClr val="tx1"/>
          </a:solidFill>
          <a:latin typeface="+mn-lt"/>
          <a:ea typeface="+mn-ea"/>
          <a:cs typeface="+mn-cs"/>
        </a:defRPr>
      </a:lvl7pPr>
      <a:lvl8pPr marL="3240405" algn="l" defTabSz="925830" rtl="0" eaLnBrk="1" latinLnBrk="0" hangingPunct="1">
        <a:defRPr sz="1823" kern="1200">
          <a:solidFill>
            <a:schemeClr val="tx1"/>
          </a:solidFill>
          <a:latin typeface="+mn-lt"/>
          <a:ea typeface="+mn-ea"/>
          <a:cs typeface="+mn-cs"/>
        </a:defRPr>
      </a:lvl8pPr>
      <a:lvl9pPr marL="3703320" algn="l" defTabSz="925830" rtl="0" eaLnBrk="1" latinLnBrk="0" hangingPunct="1">
        <a:defRPr sz="18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6"/>
            <a:ext cx="11109960" cy="1295400"/>
          </a:xfrm>
          <a:prstGeom prst="rect">
            <a:avLst/>
          </a:prstGeom>
        </p:spPr>
        <p:txBody>
          <a:bodyPr vert="horz" lIns="91059" tIns="45532" rIns="91059" bIns="45532" rtlCol="0" anchor="ctr">
            <a:normAutofit/>
          </a:bodyPr>
          <a:lstStyle/>
          <a:p>
            <a:r>
              <a:rPr lang="en-US"/>
              <a:t>Click to edit Master title style</a:t>
            </a:r>
          </a:p>
        </p:txBody>
      </p:sp>
      <p:sp>
        <p:nvSpPr>
          <p:cNvPr id="3" name="Text Placeholder 2"/>
          <p:cNvSpPr>
            <a:spLocks noGrp="1"/>
          </p:cNvSpPr>
          <p:nvPr>
            <p:ph type="body" idx="1"/>
          </p:nvPr>
        </p:nvSpPr>
        <p:spPr>
          <a:xfrm>
            <a:off x="617220" y="1813563"/>
            <a:ext cx="11109960" cy="5129424"/>
          </a:xfrm>
          <a:prstGeom prst="rect">
            <a:avLst/>
          </a:prstGeom>
        </p:spPr>
        <p:txBody>
          <a:bodyPr vert="horz" lIns="91059" tIns="45532" rIns="91059" bIns="455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7203867"/>
            <a:ext cx="2880360" cy="413809"/>
          </a:xfrm>
          <a:prstGeom prst="rect">
            <a:avLst/>
          </a:prstGeom>
        </p:spPr>
        <p:txBody>
          <a:bodyPr vert="horz" lIns="91059" tIns="45532" rIns="91059" bIns="45532" rtlCol="0" anchor="ctr"/>
          <a:lstStyle>
            <a:lvl1pPr algn="l">
              <a:defRPr sz="1300">
                <a:solidFill>
                  <a:schemeClr val="tx1">
                    <a:tint val="75000"/>
                  </a:schemeClr>
                </a:solidFill>
              </a:defRPr>
            </a:lvl1pPr>
          </a:lstStyle>
          <a:p>
            <a:pPr defTabSz="924230"/>
            <a:fld id="{DAC91E5F-9BD5-49A2-BB11-37556073DA36}" type="datetimeFigureOut">
              <a:rPr lang="en-US" smtClean="0">
                <a:solidFill>
                  <a:prstClr val="black">
                    <a:tint val="75000"/>
                  </a:prstClr>
                </a:solidFill>
              </a:rPr>
              <a:pPr defTabSz="924230"/>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1" y="7203867"/>
            <a:ext cx="3909060" cy="413809"/>
          </a:xfrm>
          <a:prstGeom prst="rect">
            <a:avLst/>
          </a:prstGeom>
        </p:spPr>
        <p:txBody>
          <a:bodyPr vert="horz" lIns="91059" tIns="45532" rIns="91059" bIns="45532" rtlCol="0" anchor="ctr"/>
          <a:lstStyle>
            <a:lvl1pPr algn="ctr">
              <a:defRPr sz="1300">
                <a:solidFill>
                  <a:schemeClr val="tx1">
                    <a:tint val="75000"/>
                  </a:schemeClr>
                </a:solidFill>
              </a:defRPr>
            </a:lvl1pPr>
          </a:lstStyle>
          <a:p>
            <a:pPr defTabSz="924230"/>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91059" tIns="45532" rIns="91059" bIns="45532" rtlCol="0" anchor="ctr"/>
          <a:lstStyle>
            <a:lvl1pPr algn="r">
              <a:defRPr sz="1300">
                <a:solidFill>
                  <a:schemeClr val="tx1">
                    <a:tint val="75000"/>
                  </a:schemeClr>
                </a:solidFill>
              </a:defRPr>
            </a:lvl1pPr>
          </a:lstStyle>
          <a:p>
            <a:pPr defTabSz="924230"/>
            <a:fld id="{73E36CA4-DA90-411A-B432-786EFC2A492A}" type="slidenum">
              <a:rPr lang="en-US" smtClean="0">
                <a:solidFill>
                  <a:prstClr val="black">
                    <a:tint val="75000"/>
                  </a:prstClr>
                </a:solidFill>
              </a:rPr>
              <a:pPr defTabSz="924230"/>
              <a:t>‹#›</a:t>
            </a:fld>
            <a:endParaRPr lang="en-US">
              <a:solidFill>
                <a:prstClr val="black">
                  <a:tint val="75000"/>
                </a:prstClr>
              </a:solidFill>
            </a:endParaRPr>
          </a:p>
        </p:txBody>
      </p:sp>
    </p:spTree>
    <p:extLst>
      <p:ext uri="{BB962C8B-B14F-4D97-AF65-F5344CB8AC3E}">
        <p14:creationId xmlns:p14="http://schemas.microsoft.com/office/powerpoint/2010/main" val="20791008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24230" rtl="0" eaLnBrk="1" latinLnBrk="0" hangingPunct="1">
        <a:spcBef>
          <a:spcPct val="0"/>
        </a:spcBef>
        <a:buNone/>
        <a:defRPr sz="4500" kern="1200">
          <a:solidFill>
            <a:schemeClr val="tx1"/>
          </a:solidFill>
          <a:latin typeface="+mj-lt"/>
          <a:ea typeface="+mj-ea"/>
          <a:cs typeface="+mj-cs"/>
        </a:defRPr>
      </a:lvl1pPr>
    </p:titleStyle>
    <p:bodyStyle>
      <a:lvl1pPr marL="346584" indent="-346584" algn="l" defTabSz="9242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50930" indent="-288820" algn="l" defTabSz="92423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55280" indent="-231057" algn="l" defTabSz="9242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7406"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9517"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163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0375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6586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2797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4230" rtl="0" eaLnBrk="1" latinLnBrk="0" hangingPunct="1">
        <a:defRPr sz="1800" kern="1200">
          <a:solidFill>
            <a:schemeClr val="tx1"/>
          </a:solidFill>
          <a:latin typeface="+mn-lt"/>
          <a:ea typeface="+mn-ea"/>
          <a:cs typeface="+mn-cs"/>
        </a:defRPr>
      </a:lvl1pPr>
      <a:lvl2pPr marL="462125" algn="l" defTabSz="924230" rtl="0" eaLnBrk="1" latinLnBrk="0" hangingPunct="1">
        <a:defRPr sz="1800" kern="1200">
          <a:solidFill>
            <a:schemeClr val="tx1"/>
          </a:solidFill>
          <a:latin typeface="+mn-lt"/>
          <a:ea typeface="+mn-ea"/>
          <a:cs typeface="+mn-cs"/>
        </a:defRPr>
      </a:lvl2pPr>
      <a:lvl3pPr marL="924230" algn="l" defTabSz="924230" rtl="0" eaLnBrk="1" latinLnBrk="0" hangingPunct="1">
        <a:defRPr sz="1800" kern="1200">
          <a:solidFill>
            <a:schemeClr val="tx1"/>
          </a:solidFill>
          <a:latin typeface="+mn-lt"/>
          <a:ea typeface="+mn-ea"/>
          <a:cs typeface="+mn-cs"/>
        </a:defRPr>
      </a:lvl3pPr>
      <a:lvl4pPr marL="1386344" algn="l" defTabSz="924230" rtl="0" eaLnBrk="1" latinLnBrk="0" hangingPunct="1">
        <a:defRPr sz="1800" kern="1200">
          <a:solidFill>
            <a:schemeClr val="tx1"/>
          </a:solidFill>
          <a:latin typeface="+mn-lt"/>
          <a:ea typeface="+mn-ea"/>
          <a:cs typeface="+mn-cs"/>
        </a:defRPr>
      </a:lvl4pPr>
      <a:lvl5pPr marL="1848460" algn="l" defTabSz="924230" rtl="0" eaLnBrk="1" latinLnBrk="0" hangingPunct="1">
        <a:defRPr sz="1800" kern="1200">
          <a:solidFill>
            <a:schemeClr val="tx1"/>
          </a:solidFill>
          <a:latin typeface="+mn-lt"/>
          <a:ea typeface="+mn-ea"/>
          <a:cs typeface="+mn-cs"/>
        </a:defRPr>
      </a:lvl5pPr>
      <a:lvl6pPr marL="2310589" algn="l" defTabSz="924230" rtl="0" eaLnBrk="1" latinLnBrk="0" hangingPunct="1">
        <a:defRPr sz="1800" kern="1200">
          <a:solidFill>
            <a:schemeClr val="tx1"/>
          </a:solidFill>
          <a:latin typeface="+mn-lt"/>
          <a:ea typeface="+mn-ea"/>
          <a:cs typeface="+mn-cs"/>
        </a:defRPr>
      </a:lvl6pPr>
      <a:lvl7pPr marL="2772685" algn="l" defTabSz="924230" rtl="0" eaLnBrk="1" latinLnBrk="0" hangingPunct="1">
        <a:defRPr sz="1800" kern="1200">
          <a:solidFill>
            <a:schemeClr val="tx1"/>
          </a:solidFill>
          <a:latin typeface="+mn-lt"/>
          <a:ea typeface="+mn-ea"/>
          <a:cs typeface="+mn-cs"/>
        </a:defRPr>
      </a:lvl7pPr>
      <a:lvl8pPr marL="3234810" algn="l" defTabSz="924230" rtl="0" eaLnBrk="1" latinLnBrk="0" hangingPunct="1">
        <a:defRPr sz="1800" kern="1200">
          <a:solidFill>
            <a:schemeClr val="tx1"/>
          </a:solidFill>
          <a:latin typeface="+mn-lt"/>
          <a:ea typeface="+mn-ea"/>
          <a:cs typeface="+mn-cs"/>
        </a:defRPr>
      </a:lvl8pPr>
      <a:lvl9pPr marL="3696924" algn="l" defTabSz="9242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6"/>
            <a:ext cx="11109960" cy="1295400"/>
          </a:xfrm>
          <a:prstGeom prst="rect">
            <a:avLst/>
          </a:prstGeom>
        </p:spPr>
        <p:txBody>
          <a:bodyPr vert="horz" lIns="91059" tIns="45532" rIns="91059" bIns="45532" rtlCol="0" anchor="ctr">
            <a:normAutofit/>
          </a:bodyPr>
          <a:lstStyle/>
          <a:p>
            <a:r>
              <a:rPr lang="en-US"/>
              <a:t>Click to edit Master title style</a:t>
            </a:r>
          </a:p>
        </p:txBody>
      </p:sp>
      <p:sp>
        <p:nvSpPr>
          <p:cNvPr id="3" name="Text Placeholder 2"/>
          <p:cNvSpPr>
            <a:spLocks noGrp="1"/>
          </p:cNvSpPr>
          <p:nvPr>
            <p:ph type="body" idx="1"/>
          </p:nvPr>
        </p:nvSpPr>
        <p:spPr>
          <a:xfrm>
            <a:off x="617220" y="1813563"/>
            <a:ext cx="11109960" cy="5129424"/>
          </a:xfrm>
          <a:prstGeom prst="rect">
            <a:avLst/>
          </a:prstGeom>
        </p:spPr>
        <p:txBody>
          <a:bodyPr vert="horz" lIns="91059" tIns="45532" rIns="91059" bIns="455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7203867"/>
            <a:ext cx="2880360" cy="413809"/>
          </a:xfrm>
          <a:prstGeom prst="rect">
            <a:avLst/>
          </a:prstGeom>
        </p:spPr>
        <p:txBody>
          <a:bodyPr vert="horz" lIns="91059" tIns="45532" rIns="91059" bIns="45532" rtlCol="0" anchor="ctr"/>
          <a:lstStyle>
            <a:lvl1pPr algn="l">
              <a:defRPr sz="1300">
                <a:solidFill>
                  <a:schemeClr val="tx1">
                    <a:tint val="75000"/>
                  </a:schemeClr>
                </a:solidFill>
              </a:defRPr>
            </a:lvl1pPr>
          </a:lstStyle>
          <a:p>
            <a:pPr defTabSz="924230"/>
            <a:fld id="{DAC91E5F-9BD5-49A2-BB11-37556073DA36}" type="datetimeFigureOut">
              <a:rPr lang="en-US" smtClean="0">
                <a:solidFill>
                  <a:prstClr val="black">
                    <a:tint val="75000"/>
                  </a:prstClr>
                </a:solidFill>
              </a:rPr>
              <a:pPr defTabSz="924230"/>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1" y="7203867"/>
            <a:ext cx="3909060" cy="413809"/>
          </a:xfrm>
          <a:prstGeom prst="rect">
            <a:avLst/>
          </a:prstGeom>
        </p:spPr>
        <p:txBody>
          <a:bodyPr vert="horz" lIns="91059" tIns="45532" rIns="91059" bIns="45532" rtlCol="0" anchor="ctr"/>
          <a:lstStyle>
            <a:lvl1pPr algn="ctr">
              <a:defRPr sz="1300">
                <a:solidFill>
                  <a:schemeClr val="tx1">
                    <a:tint val="75000"/>
                  </a:schemeClr>
                </a:solidFill>
              </a:defRPr>
            </a:lvl1pPr>
          </a:lstStyle>
          <a:p>
            <a:pPr defTabSz="924230"/>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91059" tIns="45532" rIns="91059" bIns="45532" rtlCol="0" anchor="ctr"/>
          <a:lstStyle>
            <a:lvl1pPr algn="r">
              <a:defRPr sz="1300">
                <a:solidFill>
                  <a:schemeClr val="tx1">
                    <a:tint val="75000"/>
                  </a:schemeClr>
                </a:solidFill>
              </a:defRPr>
            </a:lvl1pPr>
          </a:lstStyle>
          <a:p>
            <a:pPr defTabSz="924230"/>
            <a:fld id="{73E36CA4-DA90-411A-B432-786EFC2A492A}" type="slidenum">
              <a:rPr lang="en-US" smtClean="0">
                <a:solidFill>
                  <a:prstClr val="black">
                    <a:tint val="75000"/>
                  </a:prstClr>
                </a:solidFill>
              </a:rPr>
              <a:pPr defTabSz="924230"/>
              <a:t>‹#›</a:t>
            </a:fld>
            <a:endParaRPr lang="en-US">
              <a:solidFill>
                <a:prstClr val="black">
                  <a:tint val="75000"/>
                </a:prstClr>
              </a:solidFill>
            </a:endParaRPr>
          </a:p>
        </p:txBody>
      </p:sp>
    </p:spTree>
    <p:extLst>
      <p:ext uri="{BB962C8B-B14F-4D97-AF65-F5344CB8AC3E}">
        <p14:creationId xmlns:p14="http://schemas.microsoft.com/office/powerpoint/2010/main" val="31141915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24230" rtl="0" eaLnBrk="1" latinLnBrk="0" hangingPunct="1">
        <a:spcBef>
          <a:spcPct val="0"/>
        </a:spcBef>
        <a:buNone/>
        <a:defRPr sz="4500" kern="1200">
          <a:solidFill>
            <a:schemeClr val="tx1"/>
          </a:solidFill>
          <a:latin typeface="+mj-lt"/>
          <a:ea typeface="+mj-ea"/>
          <a:cs typeface="+mj-cs"/>
        </a:defRPr>
      </a:lvl1pPr>
    </p:titleStyle>
    <p:bodyStyle>
      <a:lvl1pPr marL="346584" indent="-346584" algn="l" defTabSz="9242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50930" indent="-288820" algn="l" defTabSz="92423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55280" indent="-231057" algn="l" defTabSz="9242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7406"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9517"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163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0375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6586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2797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4230" rtl="0" eaLnBrk="1" latinLnBrk="0" hangingPunct="1">
        <a:defRPr sz="1800" kern="1200">
          <a:solidFill>
            <a:schemeClr val="tx1"/>
          </a:solidFill>
          <a:latin typeface="+mn-lt"/>
          <a:ea typeface="+mn-ea"/>
          <a:cs typeface="+mn-cs"/>
        </a:defRPr>
      </a:lvl1pPr>
      <a:lvl2pPr marL="462125" algn="l" defTabSz="924230" rtl="0" eaLnBrk="1" latinLnBrk="0" hangingPunct="1">
        <a:defRPr sz="1800" kern="1200">
          <a:solidFill>
            <a:schemeClr val="tx1"/>
          </a:solidFill>
          <a:latin typeface="+mn-lt"/>
          <a:ea typeface="+mn-ea"/>
          <a:cs typeface="+mn-cs"/>
        </a:defRPr>
      </a:lvl2pPr>
      <a:lvl3pPr marL="924230" algn="l" defTabSz="924230" rtl="0" eaLnBrk="1" latinLnBrk="0" hangingPunct="1">
        <a:defRPr sz="1800" kern="1200">
          <a:solidFill>
            <a:schemeClr val="tx1"/>
          </a:solidFill>
          <a:latin typeface="+mn-lt"/>
          <a:ea typeface="+mn-ea"/>
          <a:cs typeface="+mn-cs"/>
        </a:defRPr>
      </a:lvl3pPr>
      <a:lvl4pPr marL="1386344" algn="l" defTabSz="924230" rtl="0" eaLnBrk="1" latinLnBrk="0" hangingPunct="1">
        <a:defRPr sz="1800" kern="1200">
          <a:solidFill>
            <a:schemeClr val="tx1"/>
          </a:solidFill>
          <a:latin typeface="+mn-lt"/>
          <a:ea typeface="+mn-ea"/>
          <a:cs typeface="+mn-cs"/>
        </a:defRPr>
      </a:lvl4pPr>
      <a:lvl5pPr marL="1848460" algn="l" defTabSz="924230" rtl="0" eaLnBrk="1" latinLnBrk="0" hangingPunct="1">
        <a:defRPr sz="1800" kern="1200">
          <a:solidFill>
            <a:schemeClr val="tx1"/>
          </a:solidFill>
          <a:latin typeface="+mn-lt"/>
          <a:ea typeface="+mn-ea"/>
          <a:cs typeface="+mn-cs"/>
        </a:defRPr>
      </a:lvl5pPr>
      <a:lvl6pPr marL="2310589" algn="l" defTabSz="924230" rtl="0" eaLnBrk="1" latinLnBrk="0" hangingPunct="1">
        <a:defRPr sz="1800" kern="1200">
          <a:solidFill>
            <a:schemeClr val="tx1"/>
          </a:solidFill>
          <a:latin typeface="+mn-lt"/>
          <a:ea typeface="+mn-ea"/>
          <a:cs typeface="+mn-cs"/>
        </a:defRPr>
      </a:lvl6pPr>
      <a:lvl7pPr marL="2772685" algn="l" defTabSz="924230" rtl="0" eaLnBrk="1" latinLnBrk="0" hangingPunct="1">
        <a:defRPr sz="1800" kern="1200">
          <a:solidFill>
            <a:schemeClr val="tx1"/>
          </a:solidFill>
          <a:latin typeface="+mn-lt"/>
          <a:ea typeface="+mn-ea"/>
          <a:cs typeface="+mn-cs"/>
        </a:defRPr>
      </a:lvl7pPr>
      <a:lvl8pPr marL="3234810" algn="l" defTabSz="924230" rtl="0" eaLnBrk="1" latinLnBrk="0" hangingPunct="1">
        <a:defRPr sz="1800" kern="1200">
          <a:solidFill>
            <a:schemeClr val="tx1"/>
          </a:solidFill>
          <a:latin typeface="+mn-lt"/>
          <a:ea typeface="+mn-ea"/>
          <a:cs typeface="+mn-cs"/>
        </a:defRPr>
      </a:lvl8pPr>
      <a:lvl9pPr marL="3696924" algn="l" defTabSz="9242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6"/>
            <a:ext cx="11109960" cy="1295400"/>
          </a:xfrm>
          <a:prstGeom prst="rect">
            <a:avLst/>
          </a:prstGeom>
        </p:spPr>
        <p:txBody>
          <a:bodyPr vert="horz" lIns="91059" tIns="45532" rIns="91059" bIns="45532" rtlCol="0" anchor="ctr">
            <a:normAutofit/>
          </a:bodyPr>
          <a:lstStyle/>
          <a:p>
            <a:r>
              <a:rPr lang="en-US"/>
              <a:t>Click to edit Master title style</a:t>
            </a:r>
          </a:p>
        </p:txBody>
      </p:sp>
      <p:sp>
        <p:nvSpPr>
          <p:cNvPr id="3" name="Text Placeholder 2"/>
          <p:cNvSpPr>
            <a:spLocks noGrp="1"/>
          </p:cNvSpPr>
          <p:nvPr>
            <p:ph type="body" idx="1"/>
          </p:nvPr>
        </p:nvSpPr>
        <p:spPr>
          <a:xfrm>
            <a:off x="617220" y="1813563"/>
            <a:ext cx="11109960" cy="5129424"/>
          </a:xfrm>
          <a:prstGeom prst="rect">
            <a:avLst/>
          </a:prstGeom>
        </p:spPr>
        <p:txBody>
          <a:bodyPr vert="horz" lIns="91059" tIns="45532" rIns="91059" bIns="455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7203867"/>
            <a:ext cx="2880360" cy="413809"/>
          </a:xfrm>
          <a:prstGeom prst="rect">
            <a:avLst/>
          </a:prstGeom>
        </p:spPr>
        <p:txBody>
          <a:bodyPr vert="horz" lIns="91059" tIns="45532" rIns="91059" bIns="45532" rtlCol="0" anchor="ctr"/>
          <a:lstStyle>
            <a:lvl1pPr algn="l">
              <a:defRPr sz="1300">
                <a:solidFill>
                  <a:schemeClr val="tx1">
                    <a:tint val="75000"/>
                  </a:schemeClr>
                </a:solidFill>
              </a:defRPr>
            </a:lvl1pPr>
          </a:lstStyle>
          <a:p>
            <a:pPr defTabSz="924230"/>
            <a:fld id="{DAC91E5F-9BD5-49A2-BB11-37556073DA36}" type="datetimeFigureOut">
              <a:rPr lang="en-US" smtClean="0">
                <a:solidFill>
                  <a:prstClr val="black">
                    <a:tint val="75000"/>
                  </a:prstClr>
                </a:solidFill>
              </a:rPr>
              <a:pPr defTabSz="924230"/>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1" y="7203867"/>
            <a:ext cx="3909060" cy="413809"/>
          </a:xfrm>
          <a:prstGeom prst="rect">
            <a:avLst/>
          </a:prstGeom>
        </p:spPr>
        <p:txBody>
          <a:bodyPr vert="horz" lIns="91059" tIns="45532" rIns="91059" bIns="45532" rtlCol="0" anchor="ctr"/>
          <a:lstStyle>
            <a:lvl1pPr algn="ctr">
              <a:defRPr sz="1300">
                <a:solidFill>
                  <a:schemeClr val="tx1">
                    <a:tint val="75000"/>
                  </a:schemeClr>
                </a:solidFill>
              </a:defRPr>
            </a:lvl1pPr>
          </a:lstStyle>
          <a:p>
            <a:pPr defTabSz="924230"/>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91059" tIns="45532" rIns="91059" bIns="45532" rtlCol="0" anchor="ctr"/>
          <a:lstStyle>
            <a:lvl1pPr algn="r">
              <a:defRPr sz="1300">
                <a:solidFill>
                  <a:schemeClr val="tx1">
                    <a:tint val="75000"/>
                  </a:schemeClr>
                </a:solidFill>
              </a:defRPr>
            </a:lvl1pPr>
          </a:lstStyle>
          <a:p>
            <a:pPr defTabSz="924230"/>
            <a:fld id="{73E36CA4-DA90-411A-B432-786EFC2A492A}" type="slidenum">
              <a:rPr lang="en-US" smtClean="0">
                <a:solidFill>
                  <a:prstClr val="black">
                    <a:tint val="75000"/>
                  </a:prstClr>
                </a:solidFill>
              </a:rPr>
              <a:pPr defTabSz="924230"/>
              <a:t>‹#›</a:t>
            </a:fld>
            <a:endParaRPr lang="en-US">
              <a:solidFill>
                <a:prstClr val="black">
                  <a:tint val="75000"/>
                </a:prstClr>
              </a:solidFill>
            </a:endParaRPr>
          </a:p>
        </p:txBody>
      </p:sp>
    </p:spTree>
    <p:extLst>
      <p:ext uri="{BB962C8B-B14F-4D97-AF65-F5344CB8AC3E}">
        <p14:creationId xmlns:p14="http://schemas.microsoft.com/office/powerpoint/2010/main" val="1231292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24230" rtl="0" eaLnBrk="1" latinLnBrk="0" hangingPunct="1">
        <a:spcBef>
          <a:spcPct val="0"/>
        </a:spcBef>
        <a:buNone/>
        <a:defRPr sz="4500" kern="1200">
          <a:solidFill>
            <a:schemeClr val="tx1"/>
          </a:solidFill>
          <a:latin typeface="+mj-lt"/>
          <a:ea typeface="+mj-ea"/>
          <a:cs typeface="+mj-cs"/>
        </a:defRPr>
      </a:lvl1pPr>
    </p:titleStyle>
    <p:bodyStyle>
      <a:lvl1pPr marL="346584" indent="-346584" algn="l" defTabSz="9242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50930" indent="-288820" algn="l" defTabSz="92423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55280" indent="-231057" algn="l" defTabSz="9242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7406"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9517"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163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0375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6586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2797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4230" rtl="0" eaLnBrk="1" latinLnBrk="0" hangingPunct="1">
        <a:defRPr sz="1800" kern="1200">
          <a:solidFill>
            <a:schemeClr val="tx1"/>
          </a:solidFill>
          <a:latin typeface="+mn-lt"/>
          <a:ea typeface="+mn-ea"/>
          <a:cs typeface="+mn-cs"/>
        </a:defRPr>
      </a:lvl1pPr>
      <a:lvl2pPr marL="462125" algn="l" defTabSz="924230" rtl="0" eaLnBrk="1" latinLnBrk="0" hangingPunct="1">
        <a:defRPr sz="1800" kern="1200">
          <a:solidFill>
            <a:schemeClr val="tx1"/>
          </a:solidFill>
          <a:latin typeface="+mn-lt"/>
          <a:ea typeface="+mn-ea"/>
          <a:cs typeface="+mn-cs"/>
        </a:defRPr>
      </a:lvl2pPr>
      <a:lvl3pPr marL="924230" algn="l" defTabSz="924230" rtl="0" eaLnBrk="1" latinLnBrk="0" hangingPunct="1">
        <a:defRPr sz="1800" kern="1200">
          <a:solidFill>
            <a:schemeClr val="tx1"/>
          </a:solidFill>
          <a:latin typeface="+mn-lt"/>
          <a:ea typeface="+mn-ea"/>
          <a:cs typeface="+mn-cs"/>
        </a:defRPr>
      </a:lvl3pPr>
      <a:lvl4pPr marL="1386344" algn="l" defTabSz="924230" rtl="0" eaLnBrk="1" latinLnBrk="0" hangingPunct="1">
        <a:defRPr sz="1800" kern="1200">
          <a:solidFill>
            <a:schemeClr val="tx1"/>
          </a:solidFill>
          <a:latin typeface="+mn-lt"/>
          <a:ea typeface="+mn-ea"/>
          <a:cs typeface="+mn-cs"/>
        </a:defRPr>
      </a:lvl4pPr>
      <a:lvl5pPr marL="1848460" algn="l" defTabSz="924230" rtl="0" eaLnBrk="1" latinLnBrk="0" hangingPunct="1">
        <a:defRPr sz="1800" kern="1200">
          <a:solidFill>
            <a:schemeClr val="tx1"/>
          </a:solidFill>
          <a:latin typeface="+mn-lt"/>
          <a:ea typeface="+mn-ea"/>
          <a:cs typeface="+mn-cs"/>
        </a:defRPr>
      </a:lvl5pPr>
      <a:lvl6pPr marL="2310589" algn="l" defTabSz="924230" rtl="0" eaLnBrk="1" latinLnBrk="0" hangingPunct="1">
        <a:defRPr sz="1800" kern="1200">
          <a:solidFill>
            <a:schemeClr val="tx1"/>
          </a:solidFill>
          <a:latin typeface="+mn-lt"/>
          <a:ea typeface="+mn-ea"/>
          <a:cs typeface="+mn-cs"/>
        </a:defRPr>
      </a:lvl6pPr>
      <a:lvl7pPr marL="2772685" algn="l" defTabSz="924230" rtl="0" eaLnBrk="1" latinLnBrk="0" hangingPunct="1">
        <a:defRPr sz="1800" kern="1200">
          <a:solidFill>
            <a:schemeClr val="tx1"/>
          </a:solidFill>
          <a:latin typeface="+mn-lt"/>
          <a:ea typeface="+mn-ea"/>
          <a:cs typeface="+mn-cs"/>
        </a:defRPr>
      </a:lvl7pPr>
      <a:lvl8pPr marL="3234810" algn="l" defTabSz="924230" rtl="0" eaLnBrk="1" latinLnBrk="0" hangingPunct="1">
        <a:defRPr sz="1800" kern="1200">
          <a:solidFill>
            <a:schemeClr val="tx1"/>
          </a:solidFill>
          <a:latin typeface="+mn-lt"/>
          <a:ea typeface="+mn-ea"/>
          <a:cs typeface="+mn-cs"/>
        </a:defRPr>
      </a:lvl8pPr>
      <a:lvl9pPr marL="3696924" algn="l" defTabSz="92423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6"/>
            <a:ext cx="11109960" cy="1295400"/>
          </a:xfrm>
          <a:prstGeom prst="rect">
            <a:avLst/>
          </a:prstGeom>
        </p:spPr>
        <p:txBody>
          <a:bodyPr vert="horz" lIns="91059" tIns="45532" rIns="91059" bIns="45532" rtlCol="0" anchor="ctr">
            <a:normAutofit/>
          </a:bodyPr>
          <a:lstStyle/>
          <a:p>
            <a:r>
              <a:rPr lang="en-US"/>
              <a:t>Click to edit Master title style</a:t>
            </a:r>
          </a:p>
        </p:txBody>
      </p:sp>
      <p:sp>
        <p:nvSpPr>
          <p:cNvPr id="3" name="Text Placeholder 2"/>
          <p:cNvSpPr>
            <a:spLocks noGrp="1"/>
          </p:cNvSpPr>
          <p:nvPr>
            <p:ph type="body" idx="1"/>
          </p:nvPr>
        </p:nvSpPr>
        <p:spPr>
          <a:xfrm>
            <a:off x="617220" y="1813563"/>
            <a:ext cx="11109960" cy="5129424"/>
          </a:xfrm>
          <a:prstGeom prst="rect">
            <a:avLst/>
          </a:prstGeom>
        </p:spPr>
        <p:txBody>
          <a:bodyPr vert="horz" lIns="91059" tIns="45532" rIns="91059" bIns="455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7203867"/>
            <a:ext cx="2880360" cy="413809"/>
          </a:xfrm>
          <a:prstGeom prst="rect">
            <a:avLst/>
          </a:prstGeom>
        </p:spPr>
        <p:txBody>
          <a:bodyPr vert="horz" lIns="91059" tIns="45532" rIns="91059" bIns="45532" rtlCol="0" anchor="ctr"/>
          <a:lstStyle>
            <a:lvl1pPr algn="l">
              <a:defRPr sz="1300">
                <a:solidFill>
                  <a:schemeClr val="tx1">
                    <a:tint val="75000"/>
                  </a:schemeClr>
                </a:solidFill>
              </a:defRPr>
            </a:lvl1pPr>
          </a:lstStyle>
          <a:p>
            <a:pPr defTabSz="924230"/>
            <a:fld id="{DAC91E5F-9BD5-49A2-BB11-37556073DA36}" type="datetimeFigureOut">
              <a:rPr lang="en-US" smtClean="0">
                <a:solidFill>
                  <a:prstClr val="black">
                    <a:tint val="75000"/>
                  </a:prstClr>
                </a:solidFill>
              </a:rPr>
              <a:pPr defTabSz="924230"/>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1" y="7203867"/>
            <a:ext cx="3909060" cy="413809"/>
          </a:xfrm>
          <a:prstGeom prst="rect">
            <a:avLst/>
          </a:prstGeom>
        </p:spPr>
        <p:txBody>
          <a:bodyPr vert="horz" lIns="91059" tIns="45532" rIns="91059" bIns="45532" rtlCol="0" anchor="ctr"/>
          <a:lstStyle>
            <a:lvl1pPr algn="ctr">
              <a:defRPr sz="1300">
                <a:solidFill>
                  <a:schemeClr val="tx1">
                    <a:tint val="75000"/>
                  </a:schemeClr>
                </a:solidFill>
              </a:defRPr>
            </a:lvl1pPr>
          </a:lstStyle>
          <a:p>
            <a:pPr defTabSz="924230"/>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91059" tIns="45532" rIns="91059" bIns="45532" rtlCol="0" anchor="ctr"/>
          <a:lstStyle>
            <a:lvl1pPr algn="r">
              <a:defRPr sz="1300">
                <a:solidFill>
                  <a:schemeClr val="tx1">
                    <a:tint val="75000"/>
                  </a:schemeClr>
                </a:solidFill>
              </a:defRPr>
            </a:lvl1pPr>
          </a:lstStyle>
          <a:p>
            <a:pPr defTabSz="924230"/>
            <a:fld id="{73E36CA4-DA90-411A-B432-786EFC2A492A}" type="slidenum">
              <a:rPr lang="en-US" smtClean="0">
                <a:solidFill>
                  <a:prstClr val="black">
                    <a:tint val="75000"/>
                  </a:prstClr>
                </a:solidFill>
              </a:rPr>
              <a:pPr defTabSz="924230"/>
              <a:t>‹#›</a:t>
            </a:fld>
            <a:endParaRPr lang="en-US">
              <a:solidFill>
                <a:prstClr val="black">
                  <a:tint val="75000"/>
                </a:prstClr>
              </a:solidFill>
            </a:endParaRPr>
          </a:p>
        </p:txBody>
      </p:sp>
    </p:spTree>
    <p:extLst>
      <p:ext uri="{BB962C8B-B14F-4D97-AF65-F5344CB8AC3E}">
        <p14:creationId xmlns:p14="http://schemas.microsoft.com/office/powerpoint/2010/main" val="20233486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24230" rtl="0" eaLnBrk="1" latinLnBrk="0" hangingPunct="1">
        <a:spcBef>
          <a:spcPct val="0"/>
        </a:spcBef>
        <a:buNone/>
        <a:defRPr sz="4500" kern="1200">
          <a:solidFill>
            <a:schemeClr val="tx1"/>
          </a:solidFill>
          <a:latin typeface="+mj-lt"/>
          <a:ea typeface="+mj-ea"/>
          <a:cs typeface="+mj-cs"/>
        </a:defRPr>
      </a:lvl1pPr>
    </p:titleStyle>
    <p:bodyStyle>
      <a:lvl1pPr marL="346584" indent="-346584" algn="l" defTabSz="9242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50930" indent="-288820" algn="l" defTabSz="92423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55280" indent="-231057" algn="l" defTabSz="9242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7406"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9517"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163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0375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6586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2797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4230" rtl="0" eaLnBrk="1" latinLnBrk="0" hangingPunct="1">
        <a:defRPr sz="1800" kern="1200">
          <a:solidFill>
            <a:schemeClr val="tx1"/>
          </a:solidFill>
          <a:latin typeface="+mn-lt"/>
          <a:ea typeface="+mn-ea"/>
          <a:cs typeface="+mn-cs"/>
        </a:defRPr>
      </a:lvl1pPr>
      <a:lvl2pPr marL="462125" algn="l" defTabSz="924230" rtl="0" eaLnBrk="1" latinLnBrk="0" hangingPunct="1">
        <a:defRPr sz="1800" kern="1200">
          <a:solidFill>
            <a:schemeClr val="tx1"/>
          </a:solidFill>
          <a:latin typeface="+mn-lt"/>
          <a:ea typeface="+mn-ea"/>
          <a:cs typeface="+mn-cs"/>
        </a:defRPr>
      </a:lvl2pPr>
      <a:lvl3pPr marL="924230" algn="l" defTabSz="924230" rtl="0" eaLnBrk="1" latinLnBrk="0" hangingPunct="1">
        <a:defRPr sz="1800" kern="1200">
          <a:solidFill>
            <a:schemeClr val="tx1"/>
          </a:solidFill>
          <a:latin typeface="+mn-lt"/>
          <a:ea typeface="+mn-ea"/>
          <a:cs typeface="+mn-cs"/>
        </a:defRPr>
      </a:lvl3pPr>
      <a:lvl4pPr marL="1386344" algn="l" defTabSz="924230" rtl="0" eaLnBrk="1" latinLnBrk="0" hangingPunct="1">
        <a:defRPr sz="1800" kern="1200">
          <a:solidFill>
            <a:schemeClr val="tx1"/>
          </a:solidFill>
          <a:latin typeface="+mn-lt"/>
          <a:ea typeface="+mn-ea"/>
          <a:cs typeface="+mn-cs"/>
        </a:defRPr>
      </a:lvl4pPr>
      <a:lvl5pPr marL="1848460" algn="l" defTabSz="924230" rtl="0" eaLnBrk="1" latinLnBrk="0" hangingPunct="1">
        <a:defRPr sz="1800" kern="1200">
          <a:solidFill>
            <a:schemeClr val="tx1"/>
          </a:solidFill>
          <a:latin typeface="+mn-lt"/>
          <a:ea typeface="+mn-ea"/>
          <a:cs typeface="+mn-cs"/>
        </a:defRPr>
      </a:lvl5pPr>
      <a:lvl6pPr marL="2310589" algn="l" defTabSz="924230" rtl="0" eaLnBrk="1" latinLnBrk="0" hangingPunct="1">
        <a:defRPr sz="1800" kern="1200">
          <a:solidFill>
            <a:schemeClr val="tx1"/>
          </a:solidFill>
          <a:latin typeface="+mn-lt"/>
          <a:ea typeface="+mn-ea"/>
          <a:cs typeface="+mn-cs"/>
        </a:defRPr>
      </a:lvl6pPr>
      <a:lvl7pPr marL="2772685" algn="l" defTabSz="924230" rtl="0" eaLnBrk="1" latinLnBrk="0" hangingPunct="1">
        <a:defRPr sz="1800" kern="1200">
          <a:solidFill>
            <a:schemeClr val="tx1"/>
          </a:solidFill>
          <a:latin typeface="+mn-lt"/>
          <a:ea typeface="+mn-ea"/>
          <a:cs typeface="+mn-cs"/>
        </a:defRPr>
      </a:lvl7pPr>
      <a:lvl8pPr marL="3234810" algn="l" defTabSz="924230" rtl="0" eaLnBrk="1" latinLnBrk="0" hangingPunct="1">
        <a:defRPr sz="1800" kern="1200">
          <a:solidFill>
            <a:schemeClr val="tx1"/>
          </a:solidFill>
          <a:latin typeface="+mn-lt"/>
          <a:ea typeface="+mn-ea"/>
          <a:cs typeface="+mn-cs"/>
        </a:defRPr>
      </a:lvl8pPr>
      <a:lvl9pPr marL="3696924" algn="l" defTabSz="92423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6"/>
            <a:ext cx="11109960" cy="1295400"/>
          </a:xfrm>
          <a:prstGeom prst="rect">
            <a:avLst/>
          </a:prstGeom>
        </p:spPr>
        <p:txBody>
          <a:bodyPr vert="horz" lIns="91059" tIns="45532" rIns="91059" bIns="45532" rtlCol="0" anchor="ctr">
            <a:normAutofit/>
          </a:bodyPr>
          <a:lstStyle/>
          <a:p>
            <a:r>
              <a:rPr lang="en-US"/>
              <a:t>Click to edit Master title style</a:t>
            </a:r>
          </a:p>
        </p:txBody>
      </p:sp>
      <p:sp>
        <p:nvSpPr>
          <p:cNvPr id="3" name="Text Placeholder 2"/>
          <p:cNvSpPr>
            <a:spLocks noGrp="1"/>
          </p:cNvSpPr>
          <p:nvPr>
            <p:ph type="body" idx="1"/>
          </p:nvPr>
        </p:nvSpPr>
        <p:spPr>
          <a:xfrm>
            <a:off x="617220" y="1813563"/>
            <a:ext cx="11109960" cy="5129424"/>
          </a:xfrm>
          <a:prstGeom prst="rect">
            <a:avLst/>
          </a:prstGeom>
        </p:spPr>
        <p:txBody>
          <a:bodyPr vert="horz" lIns="91059" tIns="45532" rIns="91059" bIns="455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7203867"/>
            <a:ext cx="2880360" cy="413809"/>
          </a:xfrm>
          <a:prstGeom prst="rect">
            <a:avLst/>
          </a:prstGeom>
        </p:spPr>
        <p:txBody>
          <a:bodyPr vert="horz" lIns="91059" tIns="45532" rIns="91059" bIns="45532" rtlCol="0" anchor="ctr"/>
          <a:lstStyle>
            <a:lvl1pPr algn="l">
              <a:defRPr sz="1300">
                <a:solidFill>
                  <a:schemeClr val="tx1">
                    <a:tint val="75000"/>
                  </a:schemeClr>
                </a:solidFill>
              </a:defRPr>
            </a:lvl1pPr>
          </a:lstStyle>
          <a:p>
            <a:pPr defTabSz="924230"/>
            <a:fld id="{DAC91E5F-9BD5-49A2-BB11-37556073DA36}" type="datetimeFigureOut">
              <a:rPr lang="en-US" smtClean="0">
                <a:solidFill>
                  <a:prstClr val="black">
                    <a:tint val="75000"/>
                  </a:prstClr>
                </a:solidFill>
              </a:rPr>
              <a:pPr defTabSz="924230"/>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1" y="7203867"/>
            <a:ext cx="3909060" cy="413809"/>
          </a:xfrm>
          <a:prstGeom prst="rect">
            <a:avLst/>
          </a:prstGeom>
        </p:spPr>
        <p:txBody>
          <a:bodyPr vert="horz" lIns="91059" tIns="45532" rIns="91059" bIns="45532" rtlCol="0" anchor="ctr"/>
          <a:lstStyle>
            <a:lvl1pPr algn="ctr">
              <a:defRPr sz="1300">
                <a:solidFill>
                  <a:schemeClr val="tx1">
                    <a:tint val="75000"/>
                  </a:schemeClr>
                </a:solidFill>
              </a:defRPr>
            </a:lvl1pPr>
          </a:lstStyle>
          <a:p>
            <a:pPr defTabSz="924230"/>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91059" tIns="45532" rIns="91059" bIns="45532" rtlCol="0" anchor="ctr"/>
          <a:lstStyle>
            <a:lvl1pPr algn="r">
              <a:defRPr sz="1300">
                <a:solidFill>
                  <a:schemeClr val="tx1">
                    <a:tint val="75000"/>
                  </a:schemeClr>
                </a:solidFill>
              </a:defRPr>
            </a:lvl1pPr>
          </a:lstStyle>
          <a:p>
            <a:pPr defTabSz="924230"/>
            <a:fld id="{73E36CA4-DA90-411A-B432-786EFC2A492A}" type="slidenum">
              <a:rPr lang="en-US" smtClean="0">
                <a:solidFill>
                  <a:prstClr val="black">
                    <a:tint val="75000"/>
                  </a:prstClr>
                </a:solidFill>
              </a:rPr>
              <a:pPr defTabSz="924230"/>
              <a:t>‹#›</a:t>
            </a:fld>
            <a:endParaRPr lang="en-US">
              <a:solidFill>
                <a:prstClr val="black">
                  <a:tint val="75000"/>
                </a:prstClr>
              </a:solidFill>
            </a:endParaRPr>
          </a:p>
        </p:txBody>
      </p:sp>
    </p:spTree>
    <p:extLst>
      <p:ext uri="{BB962C8B-B14F-4D97-AF65-F5344CB8AC3E}">
        <p14:creationId xmlns:p14="http://schemas.microsoft.com/office/powerpoint/2010/main" val="32557503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24230" rtl="0" eaLnBrk="1" latinLnBrk="0" hangingPunct="1">
        <a:spcBef>
          <a:spcPct val="0"/>
        </a:spcBef>
        <a:buNone/>
        <a:defRPr sz="4500" kern="1200">
          <a:solidFill>
            <a:schemeClr val="tx1"/>
          </a:solidFill>
          <a:latin typeface="+mj-lt"/>
          <a:ea typeface="+mj-ea"/>
          <a:cs typeface="+mj-cs"/>
        </a:defRPr>
      </a:lvl1pPr>
    </p:titleStyle>
    <p:bodyStyle>
      <a:lvl1pPr marL="346584" indent="-346584" algn="l" defTabSz="9242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50930" indent="-288820" algn="l" defTabSz="92423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55280" indent="-231057" algn="l" defTabSz="9242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7406"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9517"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163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0375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65860"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27973" indent="-231057" algn="l" defTabSz="9242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4230" rtl="0" eaLnBrk="1" latinLnBrk="0" hangingPunct="1">
        <a:defRPr sz="1800" kern="1200">
          <a:solidFill>
            <a:schemeClr val="tx1"/>
          </a:solidFill>
          <a:latin typeface="+mn-lt"/>
          <a:ea typeface="+mn-ea"/>
          <a:cs typeface="+mn-cs"/>
        </a:defRPr>
      </a:lvl1pPr>
      <a:lvl2pPr marL="462125" algn="l" defTabSz="924230" rtl="0" eaLnBrk="1" latinLnBrk="0" hangingPunct="1">
        <a:defRPr sz="1800" kern="1200">
          <a:solidFill>
            <a:schemeClr val="tx1"/>
          </a:solidFill>
          <a:latin typeface="+mn-lt"/>
          <a:ea typeface="+mn-ea"/>
          <a:cs typeface="+mn-cs"/>
        </a:defRPr>
      </a:lvl2pPr>
      <a:lvl3pPr marL="924230" algn="l" defTabSz="924230" rtl="0" eaLnBrk="1" latinLnBrk="0" hangingPunct="1">
        <a:defRPr sz="1800" kern="1200">
          <a:solidFill>
            <a:schemeClr val="tx1"/>
          </a:solidFill>
          <a:latin typeface="+mn-lt"/>
          <a:ea typeface="+mn-ea"/>
          <a:cs typeface="+mn-cs"/>
        </a:defRPr>
      </a:lvl3pPr>
      <a:lvl4pPr marL="1386344" algn="l" defTabSz="924230" rtl="0" eaLnBrk="1" latinLnBrk="0" hangingPunct="1">
        <a:defRPr sz="1800" kern="1200">
          <a:solidFill>
            <a:schemeClr val="tx1"/>
          </a:solidFill>
          <a:latin typeface="+mn-lt"/>
          <a:ea typeface="+mn-ea"/>
          <a:cs typeface="+mn-cs"/>
        </a:defRPr>
      </a:lvl4pPr>
      <a:lvl5pPr marL="1848460" algn="l" defTabSz="924230" rtl="0" eaLnBrk="1" latinLnBrk="0" hangingPunct="1">
        <a:defRPr sz="1800" kern="1200">
          <a:solidFill>
            <a:schemeClr val="tx1"/>
          </a:solidFill>
          <a:latin typeface="+mn-lt"/>
          <a:ea typeface="+mn-ea"/>
          <a:cs typeface="+mn-cs"/>
        </a:defRPr>
      </a:lvl5pPr>
      <a:lvl6pPr marL="2310589" algn="l" defTabSz="924230" rtl="0" eaLnBrk="1" latinLnBrk="0" hangingPunct="1">
        <a:defRPr sz="1800" kern="1200">
          <a:solidFill>
            <a:schemeClr val="tx1"/>
          </a:solidFill>
          <a:latin typeface="+mn-lt"/>
          <a:ea typeface="+mn-ea"/>
          <a:cs typeface="+mn-cs"/>
        </a:defRPr>
      </a:lvl6pPr>
      <a:lvl7pPr marL="2772685" algn="l" defTabSz="924230" rtl="0" eaLnBrk="1" latinLnBrk="0" hangingPunct="1">
        <a:defRPr sz="1800" kern="1200">
          <a:solidFill>
            <a:schemeClr val="tx1"/>
          </a:solidFill>
          <a:latin typeface="+mn-lt"/>
          <a:ea typeface="+mn-ea"/>
          <a:cs typeface="+mn-cs"/>
        </a:defRPr>
      </a:lvl7pPr>
      <a:lvl8pPr marL="3234810" algn="l" defTabSz="924230" rtl="0" eaLnBrk="1" latinLnBrk="0" hangingPunct="1">
        <a:defRPr sz="1800" kern="1200">
          <a:solidFill>
            <a:schemeClr val="tx1"/>
          </a:solidFill>
          <a:latin typeface="+mn-lt"/>
          <a:ea typeface="+mn-ea"/>
          <a:cs typeface="+mn-cs"/>
        </a:defRPr>
      </a:lvl8pPr>
      <a:lvl9pPr marL="3696924" algn="l" defTabSz="92423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311259"/>
            <a:ext cx="11109960" cy="1295400"/>
          </a:xfrm>
          <a:prstGeom prst="rect">
            <a:avLst/>
          </a:prstGeom>
        </p:spPr>
        <p:txBody>
          <a:bodyPr vert="horz" lIns="128054" tIns="64026" rIns="128054" bIns="640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7220" y="1813562"/>
            <a:ext cx="11109960" cy="5129424"/>
          </a:xfrm>
          <a:prstGeom prst="rect">
            <a:avLst/>
          </a:prstGeom>
        </p:spPr>
        <p:txBody>
          <a:bodyPr vert="horz" lIns="128054" tIns="64026" rIns="128054" bIns="640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7203867"/>
            <a:ext cx="2880360" cy="413809"/>
          </a:xfrm>
          <a:prstGeom prst="rect">
            <a:avLst/>
          </a:prstGeom>
        </p:spPr>
        <p:txBody>
          <a:bodyPr vert="horz" lIns="128054" tIns="64026" rIns="128054" bIns="64026" rtlCol="0" anchor="ctr"/>
          <a:lstStyle>
            <a:lvl1pPr algn="l">
              <a:defRPr sz="1700">
                <a:solidFill>
                  <a:schemeClr val="tx1">
                    <a:tint val="75000"/>
                  </a:schemeClr>
                </a:solidFill>
              </a:defRPr>
            </a:lvl1pPr>
          </a:lstStyle>
          <a:p>
            <a:pPr defTabSz="1280649"/>
            <a:fld id="{4CEF851F-4C9B-4ED8-A706-7687066F5A2C}" type="datetimeFigureOut">
              <a:rPr lang="en-US" smtClean="0">
                <a:solidFill>
                  <a:prstClr val="black">
                    <a:tint val="75000"/>
                  </a:prstClr>
                </a:solidFill>
              </a:rPr>
              <a:pPr defTabSz="1280649"/>
              <a:t>20/3/2025</a:t>
            </a:fld>
            <a:endParaRPr lang="en-US">
              <a:solidFill>
                <a:prstClr val="black">
                  <a:tint val="75000"/>
                </a:prstClr>
              </a:solidFill>
            </a:endParaRPr>
          </a:p>
        </p:txBody>
      </p:sp>
      <p:sp>
        <p:nvSpPr>
          <p:cNvPr id="5" name="Footer Placeholder 4"/>
          <p:cNvSpPr>
            <a:spLocks noGrp="1"/>
          </p:cNvSpPr>
          <p:nvPr>
            <p:ph type="ftr" sz="quarter" idx="3"/>
          </p:nvPr>
        </p:nvSpPr>
        <p:spPr>
          <a:xfrm>
            <a:off x="4217670" y="7203867"/>
            <a:ext cx="3909060" cy="413809"/>
          </a:xfrm>
          <a:prstGeom prst="rect">
            <a:avLst/>
          </a:prstGeom>
        </p:spPr>
        <p:txBody>
          <a:bodyPr vert="horz" lIns="128054" tIns="64026" rIns="128054" bIns="64026" rtlCol="0" anchor="ctr"/>
          <a:lstStyle>
            <a:lvl1pPr algn="ctr">
              <a:defRPr sz="1700">
                <a:solidFill>
                  <a:schemeClr val="tx1">
                    <a:tint val="75000"/>
                  </a:schemeClr>
                </a:solidFill>
              </a:defRPr>
            </a:lvl1pPr>
          </a:lstStyle>
          <a:p>
            <a:pPr defTabSz="1280649"/>
            <a:endParaRPr lang="en-US">
              <a:solidFill>
                <a:prstClr val="black">
                  <a:tint val="75000"/>
                </a:prstClr>
              </a:solidFill>
            </a:endParaRPr>
          </a:p>
        </p:txBody>
      </p:sp>
      <p:sp>
        <p:nvSpPr>
          <p:cNvPr id="6" name="Slide Number Placeholder 5"/>
          <p:cNvSpPr>
            <a:spLocks noGrp="1"/>
          </p:cNvSpPr>
          <p:nvPr>
            <p:ph type="sldNum" sz="quarter" idx="4"/>
          </p:nvPr>
        </p:nvSpPr>
        <p:spPr>
          <a:xfrm>
            <a:off x="8846820" y="7203867"/>
            <a:ext cx="2880360" cy="413809"/>
          </a:xfrm>
          <a:prstGeom prst="rect">
            <a:avLst/>
          </a:prstGeom>
        </p:spPr>
        <p:txBody>
          <a:bodyPr vert="horz" lIns="128054" tIns="64026" rIns="128054" bIns="64026" rtlCol="0" anchor="ctr"/>
          <a:lstStyle>
            <a:lvl1pPr algn="r">
              <a:defRPr sz="1700">
                <a:solidFill>
                  <a:schemeClr val="tx1">
                    <a:tint val="75000"/>
                  </a:schemeClr>
                </a:solidFill>
              </a:defRPr>
            </a:lvl1pPr>
          </a:lstStyle>
          <a:p>
            <a:pPr defTabSz="1280649"/>
            <a:fld id="{46F2045C-80A1-433A-B3B9-3018D210B466}" type="slidenum">
              <a:rPr lang="en-US" smtClean="0">
                <a:solidFill>
                  <a:prstClr val="black">
                    <a:tint val="75000"/>
                  </a:prstClr>
                </a:solidFill>
              </a:rPr>
              <a:pPr defTabSz="1280649"/>
              <a:t>‹#›</a:t>
            </a:fld>
            <a:endParaRPr lang="en-US">
              <a:solidFill>
                <a:prstClr val="black">
                  <a:tint val="75000"/>
                </a:prstClr>
              </a:solidFill>
            </a:endParaRPr>
          </a:p>
        </p:txBody>
      </p:sp>
    </p:spTree>
    <p:extLst>
      <p:ext uri="{BB962C8B-B14F-4D97-AF65-F5344CB8AC3E}">
        <p14:creationId xmlns:p14="http://schemas.microsoft.com/office/powerpoint/2010/main" val="158174077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defTabSz="1280649" rtl="0" eaLnBrk="1" latinLnBrk="0" hangingPunct="1">
        <a:spcBef>
          <a:spcPct val="0"/>
        </a:spcBef>
        <a:buNone/>
        <a:defRPr sz="6200" kern="1200">
          <a:solidFill>
            <a:schemeClr val="tx1"/>
          </a:solidFill>
          <a:latin typeface="+mj-lt"/>
          <a:ea typeface="+mj-ea"/>
          <a:cs typeface="+mj-cs"/>
        </a:defRPr>
      </a:lvl1pPr>
    </p:titleStyle>
    <p:bodyStyle>
      <a:lvl1pPr marL="480019" indent="-480019" algn="l" defTabSz="1280649"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1pPr>
      <a:lvl2pPr marL="1040197" indent="-399867" algn="l" defTabSz="1280649"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600362" indent="-319719" algn="l" defTabSz="1280649"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40688" indent="-319719" algn="l" defTabSz="128064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2881012" indent="-319719" algn="l" defTabSz="128064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521339" indent="-319719" algn="l" defTabSz="128064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161661" indent="-319719" algn="l" defTabSz="128064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4801983" indent="-319719" algn="l" defTabSz="128064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442312" indent="-319719" algn="l" defTabSz="128064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280649" rtl="0" eaLnBrk="1" latinLnBrk="0" hangingPunct="1">
        <a:defRPr sz="2500" kern="1200">
          <a:solidFill>
            <a:schemeClr val="tx1"/>
          </a:solidFill>
          <a:latin typeface="+mn-lt"/>
          <a:ea typeface="+mn-ea"/>
          <a:cs typeface="+mn-cs"/>
        </a:defRPr>
      </a:lvl1pPr>
      <a:lvl2pPr marL="640329" algn="l" defTabSz="1280649" rtl="0" eaLnBrk="1" latinLnBrk="0" hangingPunct="1">
        <a:defRPr sz="2500" kern="1200">
          <a:solidFill>
            <a:schemeClr val="tx1"/>
          </a:solidFill>
          <a:latin typeface="+mn-lt"/>
          <a:ea typeface="+mn-ea"/>
          <a:cs typeface="+mn-cs"/>
        </a:defRPr>
      </a:lvl2pPr>
      <a:lvl3pPr marL="1280649" algn="l" defTabSz="1280649" rtl="0" eaLnBrk="1" latinLnBrk="0" hangingPunct="1">
        <a:defRPr sz="2500" kern="1200">
          <a:solidFill>
            <a:schemeClr val="tx1"/>
          </a:solidFill>
          <a:latin typeface="+mn-lt"/>
          <a:ea typeface="+mn-ea"/>
          <a:cs typeface="+mn-cs"/>
        </a:defRPr>
      </a:lvl3pPr>
      <a:lvl4pPr marL="1920979" algn="l" defTabSz="1280649" rtl="0" eaLnBrk="1" latinLnBrk="0" hangingPunct="1">
        <a:defRPr sz="2500" kern="1200">
          <a:solidFill>
            <a:schemeClr val="tx1"/>
          </a:solidFill>
          <a:latin typeface="+mn-lt"/>
          <a:ea typeface="+mn-ea"/>
          <a:cs typeface="+mn-cs"/>
        </a:defRPr>
      </a:lvl4pPr>
      <a:lvl5pPr marL="2561309" algn="l" defTabSz="1280649" rtl="0" eaLnBrk="1" latinLnBrk="0" hangingPunct="1">
        <a:defRPr sz="2500" kern="1200">
          <a:solidFill>
            <a:schemeClr val="tx1"/>
          </a:solidFill>
          <a:latin typeface="+mn-lt"/>
          <a:ea typeface="+mn-ea"/>
          <a:cs typeface="+mn-cs"/>
        </a:defRPr>
      </a:lvl5pPr>
      <a:lvl6pPr marL="3201619" algn="l" defTabSz="1280649" rtl="0" eaLnBrk="1" latinLnBrk="0" hangingPunct="1">
        <a:defRPr sz="2500" kern="1200">
          <a:solidFill>
            <a:schemeClr val="tx1"/>
          </a:solidFill>
          <a:latin typeface="+mn-lt"/>
          <a:ea typeface="+mn-ea"/>
          <a:cs typeface="+mn-cs"/>
        </a:defRPr>
      </a:lvl6pPr>
      <a:lvl7pPr marL="3841950" algn="l" defTabSz="1280649" rtl="0" eaLnBrk="1" latinLnBrk="0" hangingPunct="1">
        <a:defRPr sz="2500" kern="1200">
          <a:solidFill>
            <a:schemeClr val="tx1"/>
          </a:solidFill>
          <a:latin typeface="+mn-lt"/>
          <a:ea typeface="+mn-ea"/>
          <a:cs typeface="+mn-cs"/>
        </a:defRPr>
      </a:lvl7pPr>
      <a:lvl8pPr marL="4482279" algn="l" defTabSz="1280649" rtl="0" eaLnBrk="1" latinLnBrk="0" hangingPunct="1">
        <a:defRPr sz="2500" kern="1200">
          <a:solidFill>
            <a:schemeClr val="tx1"/>
          </a:solidFill>
          <a:latin typeface="+mn-lt"/>
          <a:ea typeface="+mn-ea"/>
          <a:cs typeface="+mn-cs"/>
        </a:defRPr>
      </a:lvl8pPr>
      <a:lvl9pPr marL="5122600" algn="l" defTabSz="1280649"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28783" y="174028"/>
            <a:ext cx="1625773" cy="1819793"/>
          </a:xfrm>
          <a:prstGeom prst="rect">
            <a:avLst/>
          </a:prstGeom>
        </p:spPr>
      </p:pic>
    </p:spTree>
    <p:extLst>
      <p:ext uri="{BB962C8B-B14F-4D97-AF65-F5344CB8AC3E}">
        <p14:creationId xmlns:p14="http://schemas.microsoft.com/office/powerpoint/2010/main" val="127811430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61816"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0448" indent="-240448" algn="l" defTabSz="961816" rtl="0" eaLnBrk="1" latinLnBrk="0" hangingPunct="1">
        <a:lnSpc>
          <a:spcPct val="90000"/>
        </a:lnSpc>
        <a:spcBef>
          <a:spcPts val="1056"/>
        </a:spcBef>
        <a:buFont typeface="Arial" panose="020B0604020202020204" pitchFamily="34" charset="0"/>
        <a:buChar char="•"/>
        <a:defRPr sz="3000" kern="1200">
          <a:solidFill>
            <a:schemeClr val="tx1"/>
          </a:solidFill>
          <a:latin typeface="+mn-lt"/>
          <a:ea typeface="+mn-ea"/>
          <a:cs typeface="+mn-cs"/>
        </a:defRPr>
      </a:lvl1pPr>
      <a:lvl2pPr marL="721367" indent="-240448" algn="l" defTabSz="961816" rtl="0" eaLnBrk="1" latinLnBrk="0" hangingPunct="1">
        <a:lnSpc>
          <a:spcPct val="90000"/>
        </a:lnSpc>
        <a:spcBef>
          <a:spcPts val="528"/>
        </a:spcBef>
        <a:buFont typeface="Arial" panose="020B0604020202020204" pitchFamily="34" charset="0"/>
        <a:buChar char="•"/>
        <a:defRPr sz="2500" kern="1200">
          <a:solidFill>
            <a:schemeClr val="tx1"/>
          </a:solidFill>
          <a:latin typeface="+mn-lt"/>
          <a:ea typeface="+mn-ea"/>
          <a:cs typeface="+mn-cs"/>
        </a:defRPr>
      </a:lvl2pPr>
      <a:lvl3pPr marL="1202276" indent="-240448" algn="l" defTabSz="961816" rtl="0" eaLnBrk="1" latinLnBrk="0" hangingPunct="1">
        <a:lnSpc>
          <a:spcPct val="90000"/>
        </a:lnSpc>
        <a:spcBef>
          <a:spcPts val="528"/>
        </a:spcBef>
        <a:buFont typeface="Arial" panose="020B0604020202020204" pitchFamily="34" charset="0"/>
        <a:buChar char="•"/>
        <a:defRPr sz="2100" kern="1200">
          <a:solidFill>
            <a:schemeClr val="tx1"/>
          </a:solidFill>
          <a:latin typeface="+mn-lt"/>
          <a:ea typeface="+mn-ea"/>
          <a:cs typeface="+mn-cs"/>
        </a:defRPr>
      </a:lvl3pPr>
      <a:lvl4pPr marL="1683191" indent="-240448" algn="l" defTabSz="96181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4pPr>
      <a:lvl5pPr marL="2164103" indent="-240448" algn="l" defTabSz="96181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5pPr>
      <a:lvl6pPr marL="2645011" indent="-240448" algn="l" defTabSz="96181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6pPr>
      <a:lvl7pPr marL="3125921" indent="-240448" algn="l" defTabSz="96181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7pPr>
      <a:lvl8pPr marL="3606846" indent="-240448" algn="l" defTabSz="96181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8pPr>
      <a:lvl9pPr marL="4087733" indent="-240448" algn="l" defTabSz="961816"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61816" rtl="0" eaLnBrk="1" latinLnBrk="0" hangingPunct="1">
        <a:defRPr sz="1800" kern="1200">
          <a:solidFill>
            <a:schemeClr val="tx1"/>
          </a:solidFill>
          <a:latin typeface="+mn-lt"/>
          <a:ea typeface="+mn-ea"/>
          <a:cs typeface="+mn-cs"/>
        </a:defRPr>
      </a:lvl1pPr>
      <a:lvl2pPr marL="480906" algn="l" defTabSz="961816" rtl="0" eaLnBrk="1" latinLnBrk="0" hangingPunct="1">
        <a:defRPr sz="1800" kern="1200">
          <a:solidFill>
            <a:schemeClr val="tx1"/>
          </a:solidFill>
          <a:latin typeface="+mn-lt"/>
          <a:ea typeface="+mn-ea"/>
          <a:cs typeface="+mn-cs"/>
        </a:defRPr>
      </a:lvl2pPr>
      <a:lvl3pPr marL="961816" algn="l" defTabSz="961816" rtl="0" eaLnBrk="1" latinLnBrk="0" hangingPunct="1">
        <a:defRPr sz="1800" kern="1200">
          <a:solidFill>
            <a:schemeClr val="tx1"/>
          </a:solidFill>
          <a:latin typeface="+mn-lt"/>
          <a:ea typeface="+mn-ea"/>
          <a:cs typeface="+mn-cs"/>
        </a:defRPr>
      </a:lvl3pPr>
      <a:lvl4pPr marL="1442736" algn="l" defTabSz="961816" rtl="0" eaLnBrk="1" latinLnBrk="0" hangingPunct="1">
        <a:defRPr sz="1800" kern="1200">
          <a:solidFill>
            <a:schemeClr val="tx1"/>
          </a:solidFill>
          <a:latin typeface="+mn-lt"/>
          <a:ea typeface="+mn-ea"/>
          <a:cs typeface="+mn-cs"/>
        </a:defRPr>
      </a:lvl4pPr>
      <a:lvl5pPr marL="1923649" algn="l" defTabSz="961816" rtl="0" eaLnBrk="1" latinLnBrk="0" hangingPunct="1">
        <a:defRPr sz="1800" kern="1200">
          <a:solidFill>
            <a:schemeClr val="tx1"/>
          </a:solidFill>
          <a:latin typeface="+mn-lt"/>
          <a:ea typeface="+mn-ea"/>
          <a:cs typeface="+mn-cs"/>
        </a:defRPr>
      </a:lvl5pPr>
      <a:lvl6pPr marL="2404555" algn="l" defTabSz="961816" rtl="0" eaLnBrk="1" latinLnBrk="0" hangingPunct="1">
        <a:defRPr sz="1800" kern="1200">
          <a:solidFill>
            <a:schemeClr val="tx1"/>
          </a:solidFill>
          <a:latin typeface="+mn-lt"/>
          <a:ea typeface="+mn-ea"/>
          <a:cs typeface="+mn-cs"/>
        </a:defRPr>
      </a:lvl6pPr>
      <a:lvl7pPr marL="2885468" algn="l" defTabSz="961816" rtl="0" eaLnBrk="1" latinLnBrk="0" hangingPunct="1">
        <a:defRPr sz="1800" kern="1200">
          <a:solidFill>
            <a:schemeClr val="tx1"/>
          </a:solidFill>
          <a:latin typeface="+mn-lt"/>
          <a:ea typeface="+mn-ea"/>
          <a:cs typeface="+mn-cs"/>
        </a:defRPr>
      </a:lvl7pPr>
      <a:lvl8pPr marL="3366382" algn="l" defTabSz="961816" rtl="0" eaLnBrk="1" latinLnBrk="0" hangingPunct="1">
        <a:defRPr sz="1800" kern="1200">
          <a:solidFill>
            <a:schemeClr val="tx1"/>
          </a:solidFill>
          <a:latin typeface="+mn-lt"/>
          <a:ea typeface="+mn-ea"/>
          <a:cs typeface="+mn-cs"/>
        </a:defRPr>
      </a:lvl8pPr>
      <a:lvl9pPr marL="3847301" algn="l" defTabSz="96181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28783" y="174022"/>
            <a:ext cx="1625773" cy="1819793"/>
          </a:xfrm>
          <a:prstGeom prst="rect">
            <a:avLst/>
          </a:prstGeom>
        </p:spPr>
      </p:pic>
    </p:spTree>
    <p:extLst>
      <p:ext uri="{BB962C8B-B14F-4D97-AF65-F5344CB8AC3E}">
        <p14:creationId xmlns:p14="http://schemas.microsoft.com/office/powerpoint/2010/main" val="82623661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62022"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0501" indent="-240501" algn="l" defTabSz="962022" rtl="0" eaLnBrk="1" latinLnBrk="0" hangingPunct="1">
        <a:lnSpc>
          <a:spcPct val="90000"/>
        </a:lnSpc>
        <a:spcBef>
          <a:spcPts val="1056"/>
        </a:spcBef>
        <a:buFont typeface="Arial" panose="020B0604020202020204" pitchFamily="34" charset="0"/>
        <a:buChar char="•"/>
        <a:defRPr sz="3000" kern="1200">
          <a:solidFill>
            <a:schemeClr val="tx1"/>
          </a:solidFill>
          <a:latin typeface="+mn-lt"/>
          <a:ea typeface="+mn-ea"/>
          <a:cs typeface="+mn-cs"/>
        </a:defRPr>
      </a:lvl1pPr>
      <a:lvl2pPr marL="721523" indent="-240501" algn="l" defTabSz="962022" rtl="0" eaLnBrk="1" latinLnBrk="0" hangingPunct="1">
        <a:lnSpc>
          <a:spcPct val="90000"/>
        </a:lnSpc>
        <a:spcBef>
          <a:spcPts val="528"/>
        </a:spcBef>
        <a:buFont typeface="Arial" panose="020B0604020202020204" pitchFamily="34" charset="0"/>
        <a:buChar char="•"/>
        <a:defRPr sz="2500" kern="1200">
          <a:solidFill>
            <a:schemeClr val="tx1"/>
          </a:solidFill>
          <a:latin typeface="+mn-lt"/>
          <a:ea typeface="+mn-ea"/>
          <a:cs typeface="+mn-cs"/>
        </a:defRPr>
      </a:lvl2pPr>
      <a:lvl3pPr marL="1202542" indent="-240501" algn="l" defTabSz="962022" rtl="0" eaLnBrk="1" latinLnBrk="0" hangingPunct="1">
        <a:lnSpc>
          <a:spcPct val="90000"/>
        </a:lnSpc>
        <a:spcBef>
          <a:spcPts val="528"/>
        </a:spcBef>
        <a:buFont typeface="Arial" panose="020B0604020202020204" pitchFamily="34" charset="0"/>
        <a:buChar char="•"/>
        <a:defRPr sz="2100" kern="1200">
          <a:solidFill>
            <a:schemeClr val="tx1"/>
          </a:solidFill>
          <a:latin typeface="+mn-lt"/>
          <a:ea typeface="+mn-ea"/>
          <a:cs typeface="+mn-cs"/>
        </a:defRPr>
      </a:lvl3pPr>
      <a:lvl4pPr marL="1683563" indent="-240501" algn="l" defTabSz="962022"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4pPr>
      <a:lvl5pPr marL="2164579" indent="-240501" algn="l" defTabSz="962022"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5pPr>
      <a:lvl6pPr marL="2645596" indent="-240501" algn="l" defTabSz="962022"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6pPr>
      <a:lvl7pPr marL="3126610" indent="-240501" algn="l" defTabSz="962022"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7pPr>
      <a:lvl8pPr marL="3607635" indent="-240501" algn="l" defTabSz="962022"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8pPr>
      <a:lvl9pPr marL="4088636" indent="-240501" algn="l" defTabSz="962022" rtl="0" eaLnBrk="1" latinLnBrk="0" hangingPunct="1">
        <a:lnSpc>
          <a:spcPct val="90000"/>
        </a:lnSpc>
        <a:spcBef>
          <a:spcPts val="528"/>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62022" rtl="0" eaLnBrk="1" latinLnBrk="0" hangingPunct="1">
        <a:defRPr sz="1800" kern="1200">
          <a:solidFill>
            <a:schemeClr val="tx1"/>
          </a:solidFill>
          <a:latin typeface="+mn-lt"/>
          <a:ea typeface="+mn-ea"/>
          <a:cs typeface="+mn-cs"/>
        </a:defRPr>
      </a:lvl1pPr>
      <a:lvl2pPr marL="481016" algn="l" defTabSz="962022" rtl="0" eaLnBrk="1" latinLnBrk="0" hangingPunct="1">
        <a:defRPr sz="1800" kern="1200">
          <a:solidFill>
            <a:schemeClr val="tx1"/>
          </a:solidFill>
          <a:latin typeface="+mn-lt"/>
          <a:ea typeface="+mn-ea"/>
          <a:cs typeface="+mn-cs"/>
        </a:defRPr>
      </a:lvl2pPr>
      <a:lvl3pPr marL="962022" algn="l" defTabSz="962022" rtl="0" eaLnBrk="1" latinLnBrk="0" hangingPunct="1">
        <a:defRPr sz="1800" kern="1200">
          <a:solidFill>
            <a:schemeClr val="tx1"/>
          </a:solidFill>
          <a:latin typeface="+mn-lt"/>
          <a:ea typeface="+mn-ea"/>
          <a:cs typeface="+mn-cs"/>
        </a:defRPr>
      </a:lvl3pPr>
      <a:lvl4pPr marL="1443055" algn="l" defTabSz="962022" rtl="0" eaLnBrk="1" latinLnBrk="0" hangingPunct="1">
        <a:defRPr sz="1800" kern="1200">
          <a:solidFill>
            <a:schemeClr val="tx1"/>
          </a:solidFill>
          <a:latin typeface="+mn-lt"/>
          <a:ea typeface="+mn-ea"/>
          <a:cs typeface="+mn-cs"/>
        </a:defRPr>
      </a:lvl4pPr>
      <a:lvl5pPr marL="1924076" algn="l" defTabSz="962022" rtl="0" eaLnBrk="1" latinLnBrk="0" hangingPunct="1">
        <a:defRPr sz="1800" kern="1200">
          <a:solidFill>
            <a:schemeClr val="tx1"/>
          </a:solidFill>
          <a:latin typeface="+mn-lt"/>
          <a:ea typeface="+mn-ea"/>
          <a:cs typeface="+mn-cs"/>
        </a:defRPr>
      </a:lvl5pPr>
      <a:lvl6pPr marL="2405086" algn="l" defTabSz="962022" rtl="0" eaLnBrk="1" latinLnBrk="0" hangingPunct="1">
        <a:defRPr sz="1800" kern="1200">
          <a:solidFill>
            <a:schemeClr val="tx1"/>
          </a:solidFill>
          <a:latin typeface="+mn-lt"/>
          <a:ea typeface="+mn-ea"/>
          <a:cs typeface="+mn-cs"/>
        </a:defRPr>
      </a:lvl6pPr>
      <a:lvl7pPr marL="2886105" algn="l" defTabSz="962022" rtl="0" eaLnBrk="1" latinLnBrk="0" hangingPunct="1">
        <a:defRPr sz="1800" kern="1200">
          <a:solidFill>
            <a:schemeClr val="tx1"/>
          </a:solidFill>
          <a:latin typeface="+mn-lt"/>
          <a:ea typeface="+mn-ea"/>
          <a:cs typeface="+mn-cs"/>
        </a:defRPr>
      </a:lvl7pPr>
      <a:lvl8pPr marL="3367125" algn="l" defTabSz="962022" rtl="0" eaLnBrk="1" latinLnBrk="0" hangingPunct="1">
        <a:defRPr sz="1800" kern="1200">
          <a:solidFill>
            <a:schemeClr val="tx1"/>
          </a:solidFill>
          <a:latin typeface="+mn-lt"/>
          <a:ea typeface="+mn-ea"/>
          <a:cs typeface="+mn-cs"/>
        </a:defRPr>
      </a:lvl8pPr>
      <a:lvl9pPr marL="3848146" algn="l" defTabSz="9620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4.xml"/><Relationship Id="rId6" Type="http://schemas.openxmlformats.org/officeDocument/2006/relationships/image" Target="../media/image2.png"/><Relationship Id="rId5" Type="http://schemas.openxmlformats.org/officeDocument/2006/relationships/image" Target="../media/image31.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9.jpg"/><Relationship Id="rId7" Type="http://schemas.openxmlformats.org/officeDocument/2006/relationships/image" Target="../media/image34.svg"/><Relationship Id="rId12"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17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120.svg"/><Relationship Id="rId10" Type="http://schemas.microsoft.com/office/2007/relationships/hdphoto" Target="../media/hdphoto9.wdp"/><Relationship Id="rId4" Type="http://schemas.openxmlformats.org/officeDocument/2006/relationships/image" Target="../media/image33.png"/><Relationship Id="rId9" Type="http://schemas.openxmlformats.org/officeDocument/2006/relationships/image" Target="../media/image36.png"/><Relationship Id="rId14" Type="http://schemas.microsoft.com/office/2007/relationships/hdphoto" Target="../media/hdphoto11.wdp"/></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43.gif"/><Relationship Id="rId18" Type="http://schemas.openxmlformats.org/officeDocument/2006/relationships/image" Target="../media/image47.png"/><Relationship Id="rId3" Type="http://schemas.openxmlformats.org/officeDocument/2006/relationships/slideLayout" Target="../slideLayouts/slideLayout18.xml"/><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audio" Target="../media/media2.mp3"/><Relationship Id="rId16" Type="http://schemas.openxmlformats.org/officeDocument/2006/relationships/slide" Target="slide18.xml"/><Relationship Id="rId1" Type="http://schemas.microsoft.com/office/2007/relationships/media" Target="../media/media2.mp3"/><Relationship Id="rId6" Type="http://schemas.openxmlformats.org/officeDocument/2006/relationships/slide" Target="slide15.xml"/><Relationship Id="rId11" Type="http://schemas.openxmlformats.org/officeDocument/2006/relationships/slide" Target="slide16.xml"/><Relationship Id="rId5" Type="http://schemas.openxmlformats.org/officeDocument/2006/relationships/image" Target="../media/image39.jpg"/><Relationship Id="rId15" Type="http://schemas.openxmlformats.org/officeDocument/2006/relationships/image" Target="../media/image45.gif"/><Relationship Id="rId10" Type="http://schemas.openxmlformats.org/officeDocument/2006/relationships/image" Target="../media/image41.png"/><Relationship Id="rId19" Type="http://schemas.openxmlformats.org/officeDocument/2006/relationships/image" Target="../media/image48.png"/><Relationship Id="rId4" Type="http://schemas.openxmlformats.org/officeDocument/2006/relationships/notesSlide" Target="../notesSlides/notesSlide1.xml"/><Relationship Id="rId9" Type="http://schemas.openxmlformats.org/officeDocument/2006/relationships/slide" Target="slide17.xml"/><Relationship Id="rId14" Type="http://schemas.openxmlformats.org/officeDocument/2006/relationships/image" Target="../media/image44.gif"/></Relationships>
</file>

<file path=ppt/slides/_rels/slide15.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slide" Target="slide1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slide" Target="slide14.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5.gif"/><Relationship Id="rId2" Type="http://schemas.openxmlformats.org/officeDocument/2006/relationships/audio" Target="../media/audio2.wav"/><Relationship Id="rId1" Type="http://schemas.openxmlformats.org/officeDocument/2006/relationships/slideLayout" Target="../slideLayouts/slideLayout51.xml"/><Relationship Id="rId6" Type="http://schemas.microsoft.com/office/2007/relationships/hdphoto" Target="../media/hdphoto12.wdp"/><Relationship Id="rId5" Type="http://schemas.openxmlformats.org/officeDocument/2006/relationships/image" Target="../media/image49.png"/><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13.wdp"/><Relationship Id="rId2" Type="http://schemas.openxmlformats.org/officeDocument/2006/relationships/audio" Target="../media/audio2.wav"/><Relationship Id="rId1" Type="http://schemas.openxmlformats.org/officeDocument/2006/relationships/slideLayout" Target="../slideLayouts/slideLayout144.xml"/><Relationship Id="rId6" Type="http://schemas.openxmlformats.org/officeDocument/2006/relationships/image" Target="../media/image52.png"/><Relationship Id="rId5" Type="http://schemas.openxmlformats.org/officeDocument/2006/relationships/image" Target="../media/image43.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144.xml"/><Relationship Id="rId5" Type="http://schemas.openxmlformats.org/officeDocument/2006/relationships/image" Target="../media/image43.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13.wdp"/><Relationship Id="rId2" Type="http://schemas.openxmlformats.org/officeDocument/2006/relationships/audio" Target="../media/audio2.wav"/><Relationship Id="rId1" Type="http://schemas.openxmlformats.org/officeDocument/2006/relationships/slideLayout" Target="../slideLayouts/slideLayout144.xml"/><Relationship Id="rId6" Type="http://schemas.openxmlformats.org/officeDocument/2006/relationships/image" Target="../media/image52.png"/><Relationship Id="rId5" Type="http://schemas.openxmlformats.org/officeDocument/2006/relationships/image" Target="../media/image43.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44.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4.xml"/><Relationship Id="rId7" Type="http://schemas.openxmlformats.org/officeDocument/2006/relationships/image" Target="../media/image5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158.xml"/><Relationship Id="rId5" Type="http://schemas.openxmlformats.org/officeDocument/2006/relationships/image" Target="../media/image60.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85.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2.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10.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6.wdp"/><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90.xml"/><Relationship Id="rId6" Type="http://schemas.openxmlformats.org/officeDocument/2006/relationships/image" Target="../media/image16.png"/><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2.svg"/><Relationship Id="rId9" Type="http://schemas.microsoft.com/office/2007/relationships/hdphoto" Target="../media/hdphoto4.wdp"/><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6.wdp"/><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90.xml"/><Relationship Id="rId6" Type="http://schemas.openxmlformats.org/officeDocument/2006/relationships/image" Target="../media/image16.png"/><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2.svg"/><Relationship Id="rId9" Type="http://schemas.microsoft.com/office/2007/relationships/hdphoto" Target="../media/hdphoto4.wdp"/><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99.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4342"/>
            <a:ext cx="123444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84791" y="2777920"/>
            <a:ext cx="5858158" cy="1098475"/>
          </a:xfrm>
          <a:prstGeom prst="rect">
            <a:avLst/>
          </a:prstGeom>
          <a:noFill/>
        </p:spPr>
        <p:txBody>
          <a:bodyPr spcFirstLastPara="1" lIns="91059" tIns="45532" rIns="91059" bIns="45532">
            <a:prstTxWarp prst="textArchUp">
              <a:avLst/>
            </a:prstTxWarp>
            <a:spAutoFit/>
          </a:bodyPr>
          <a:lstStyle/>
          <a:p>
            <a:pPr algn="ctr">
              <a:lnSpc>
                <a:spcPct val="150000"/>
              </a:lnSpc>
              <a:defRPr/>
            </a:pPr>
            <a:r>
              <a:rPr lang="vi-VN" sz="10800" b="1" dirty="0">
                <a:solidFill>
                  <a:schemeClr val="accent5">
                    <a:lumMod val="75000"/>
                  </a:schemeClr>
                </a:solidFill>
                <a:latin typeface="Times New Roman" panose="02020603050405020304" pitchFamily="18" charset="0"/>
                <a:cs typeface="Times New Roman" panose="02020603050405020304" pitchFamily="18" charset="0"/>
              </a:rPr>
              <a:t>CHÀO MỪNG CÁC CON </a:t>
            </a:r>
          </a:p>
          <a:p>
            <a:pPr algn="ctr">
              <a:lnSpc>
                <a:spcPct val="150000"/>
              </a:lnSpc>
              <a:defRPr/>
            </a:pPr>
            <a:r>
              <a:rPr lang="vi-VN" sz="10800" b="1" dirty="0">
                <a:solidFill>
                  <a:schemeClr val="accent5">
                    <a:lumMod val="75000"/>
                  </a:schemeClr>
                </a:solidFill>
                <a:latin typeface="Times New Roman" panose="02020603050405020304" pitchFamily="18" charset="0"/>
                <a:cs typeface="Times New Roman" panose="02020603050405020304" pitchFamily="18" charset="0"/>
              </a:rPr>
              <a:t>ĐẾN VỚI</a:t>
            </a:r>
            <a:r>
              <a:rPr lang="en-US" sz="10800" b="1" dirty="0">
                <a:solidFill>
                  <a:schemeClr val="accent5">
                    <a:lumMod val="75000"/>
                  </a:schemeClr>
                </a:solidFill>
                <a:latin typeface="Times New Roman" panose="02020603050405020304" pitchFamily="18" charset="0"/>
                <a:cs typeface="Times New Roman" panose="02020603050405020304" pitchFamily="18" charset="0"/>
              </a:rPr>
              <a:t> MÔN</a:t>
            </a:r>
            <a:r>
              <a:rPr lang="vi-VN" sz="10800" b="1" dirty="0">
                <a:solidFill>
                  <a:schemeClr val="accent5">
                    <a:lumMod val="75000"/>
                  </a:schemeClr>
                </a:solidFill>
                <a:latin typeface="Times New Roman" panose="02020603050405020304" pitchFamily="18" charset="0"/>
                <a:cs typeface="Times New Roman" panose="02020603050405020304" pitchFamily="18" charset="0"/>
              </a:rPr>
              <a:t> </a:t>
            </a:r>
            <a:r>
              <a:rPr lang="en-US" sz="10800" b="1" dirty="0">
                <a:solidFill>
                  <a:schemeClr val="accent5">
                    <a:lumMod val="75000"/>
                  </a:schemeClr>
                </a:solidFill>
                <a:latin typeface="Times New Roman" panose="02020603050405020304" pitchFamily="18" charset="0"/>
                <a:cs typeface="Times New Roman" panose="02020603050405020304" pitchFamily="18" charset="0"/>
              </a:rPr>
              <a:t>TIẾNG VIỆT</a:t>
            </a:r>
            <a:endParaRPr lang="en-US" altLang="vi-VN" sz="108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0991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1908" y="5247471"/>
            <a:ext cx="12340592" cy="2524934"/>
          </a:xfrm>
          <a:prstGeom prst="rect">
            <a:avLst/>
          </a:prstGeom>
        </p:spPr>
      </p:pic>
      <p:grpSp>
        <p:nvGrpSpPr>
          <p:cNvPr id="21" name="Group 20">
            <a:extLst>
              <a:ext uri="{FF2B5EF4-FFF2-40B4-BE49-F238E27FC236}">
                <a16:creationId xmlns:a16="http://schemas.microsoft.com/office/drawing/2014/main" id="{79DAD8D1-BBAB-48B3-AF99-68BBCD98E647}"/>
              </a:ext>
            </a:extLst>
          </p:cNvPr>
          <p:cNvGrpSpPr/>
          <p:nvPr/>
        </p:nvGrpSpPr>
        <p:grpSpPr>
          <a:xfrm>
            <a:off x="4345010" y="350972"/>
            <a:ext cx="6003380" cy="2217175"/>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1282212"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175935" y="1725752"/>
              <a:ext cx="2792927" cy="1016798"/>
            </a:xfrm>
            <a:prstGeom prst="rect">
              <a:avLst/>
            </a:prstGeom>
            <a:noFill/>
          </p:spPr>
          <p:txBody>
            <a:bodyPr wrap="square" lIns="0" tIns="0" rIns="0" bIns="0" rtlCol="0">
              <a:spAutoFit/>
            </a:bodyPr>
            <a:lstStyle/>
            <a:p>
              <a:pPr marL="0" marR="0" lvl="0" indent="0" algn="l" defTabSz="1282212" rtl="0" eaLnBrk="1" fontAlgn="auto" latinLnBrk="0" hangingPunct="1">
                <a:lnSpc>
                  <a:spcPct val="100000"/>
                </a:lnSpc>
                <a:spcBef>
                  <a:spcPts val="0"/>
                </a:spcBef>
                <a:spcAft>
                  <a:spcPts val="0"/>
                </a:spcAft>
                <a:buClrTx/>
                <a:buSzTx/>
                <a:buFontTx/>
                <a:buNone/>
                <a:tabLst/>
                <a:defRPr/>
              </a:pPr>
              <a:r>
                <a:rPr kumimoji="0" lang="en-US" sz="5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5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5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5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đạt</a:t>
              </a:r>
              <a:endParaRPr kumimoji="0" lang="en-US" sz="5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389942" y="3016011"/>
            <a:ext cx="11564516" cy="3915110"/>
          </a:xfrm>
          <a:prstGeom prst="rect">
            <a:avLst/>
          </a:prstGeom>
          <a:noFill/>
        </p:spPr>
        <p:txBody>
          <a:bodyPr wrap="square" lIns="96199" tIns="48101" rIns="96199" bIns="48101" rtlCol="0">
            <a:spAutoFit/>
          </a:bodyPr>
          <a:lstStyle/>
          <a:p>
            <a:pPr marL="569820" marR="0" lvl="0" indent="-569820" algn="just" defTabSz="961955" rtl="0" eaLnBrk="1" fontAlgn="auto" latinLnBrk="0" hangingPunct="1">
              <a:lnSpc>
                <a:spcPct val="130000"/>
              </a:lnSpc>
              <a:spcBef>
                <a:spcPts val="317"/>
              </a:spcBef>
              <a:spcAft>
                <a:spcPts val="317"/>
              </a:spcAft>
              <a:buClrTx/>
              <a:buSzTx/>
              <a:buFontTx/>
              <a:buChar char="-"/>
              <a:tabLst/>
              <a:defRPr/>
            </a:pP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Biết</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lựa</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chọn</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từ</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ngữ</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phù</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hợp</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để</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hoàn</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thiện</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câu</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ptos" panose="020B0004020202020204" pitchFamily="34" charset="0"/>
                <a:cs typeface="+mn-cs"/>
              </a:rPr>
              <a:t>và</a:t>
            </a:r>
            <a:r>
              <a:rPr kumimoji="0" lang="en-US" sz="3800" b="0" i="0" u="none" strike="noStrike" kern="1200" cap="none" spc="0" normalizeH="0" baseline="0" noProof="0" dirty="0" smtClean="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ptos" panose="020B0004020202020204" pitchFamily="34" charset="0"/>
                <a:cs typeface="+mn-cs"/>
              </a:rPr>
              <a:t>viết</a:t>
            </a:r>
            <a:r>
              <a:rPr kumimoji="0" lang="en-US" sz="3800" b="0" i="0" u="none" strike="noStrike" kern="1200" cap="none" spc="0" normalizeH="0" baseline="0" noProof="0" dirty="0" smtClean="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lại</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ptos" panose="020B0004020202020204" pitchFamily="34" charset="0"/>
                <a:cs typeface="+mn-cs"/>
              </a:rPr>
              <a:t>đúng</a:t>
            </a:r>
            <a:r>
              <a:rPr kumimoji="0" lang="en-US" sz="3800" b="0" i="0" u="none" strike="noStrike" kern="1200" cap="none" spc="0" normalizeH="0" baseline="0" noProof="0" dirty="0" smtClean="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câu</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đã</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hoàn</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thiện</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p>
          <a:p>
            <a:pPr marL="569820" marR="0" lvl="0" indent="-569820" algn="just" defTabSz="961955" rtl="0" eaLnBrk="1" fontAlgn="auto" latinLnBrk="0" hangingPunct="1">
              <a:lnSpc>
                <a:spcPct val="130000"/>
              </a:lnSpc>
              <a:spcBef>
                <a:spcPts val="317"/>
              </a:spcBef>
              <a:spcAft>
                <a:spcPts val="317"/>
              </a:spcAft>
              <a:buClrTx/>
              <a:buSzTx/>
              <a:buFontTx/>
              <a:buChar char="-"/>
              <a:tabLst/>
              <a:defRPr/>
            </a:pP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Biết</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trao</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đổi</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nội</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dung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được</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thể</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hiện</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trong</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tranh</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a:t>
            </a:r>
          </a:p>
          <a:p>
            <a:pPr marL="569820" marR="0" lvl="0" indent="-569820" algn="just" defTabSz="961955" rtl="0" eaLnBrk="1" fontAlgn="auto" latinLnBrk="0" hangingPunct="1">
              <a:lnSpc>
                <a:spcPct val="130000"/>
              </a:lnSpc>
              <a:spcBef>
                <a:spcPts val="317"/>
              </a:spcBef>
              <a:spcAft>
                <a:spcPts val="317"/>
              </a:spcAft>
              <a:buClrTx/>
              <a:buSzTx/>
              <a:buFontTx/>
              <a:buChar char="-"/>
              <a:tabLst/>
              <a:defRPr/>
            </a:pP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Biết</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trao</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đổi</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chia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sẻ</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làm</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việc</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theo</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nhóm</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a:p>
            <a:pPr marL="480825" marR="0" lvl="0" indent="-480825" algn="just" defTabSz="96195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42899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07" y="71660"/>
            <a:ext cx="9643071" cy="705057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589244" y="4215846"/>
            <a:ext cx="2755156" cy="3632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32475" y="3839226"/>
            <a:ext cx="8641829" cy="214191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8813" y="173998"/>
            <a:ext cx="1625772" cy="1819794"/>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2530" y="5812074"/>
            <a:ext cx="1625772" cy="1819794"/>
          </a:xfrm>
          <a:prstGeom prst="rect">
            <a:avLst/>
          </a:prstGeom>
        </p:spPr>
      </p:pic>
    </p:spTree>
    <p:extLst>
      <p:ext uri="{BB962C8B-B14F-4D97-AF65-F5344CB8AC3E}">
        <p14:creationId xmlns:p14="http://schemas.microsoft.com/office/powerpoint/2010/main" val="248654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3576" y="122953"/>
            <a:ext cx="11957329" cy="75264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6241" tIns="48121" rIns="96241" bIns="48121" rtlCol="0" anchor="ctr"/>
          <a:lstStyle/>
          <a:p>
            <a:pPr algn="ctr" defTabSz="962398"/>
            <a:endParaRPr lang="en-US" sz="1800">
              <a:solidFill>
                <a:prstClr val="white"/>
              </a:solidFill>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73788" y="544528"/>
            <a:ext cx="3907316" cy="374181"/>
          </a:xfrm>
          <a:prstGeom prst="rect">
            <a:avLst/>
          </a:prstGeom>
          <a:noFill/>
        </p:spPr>
        <p:txBody>
          <a:bodyPr wrap="square" lIns="96241" tIns="48121" rIns="96241" bIns="48121" rtlCol="0">
            <a:spAutoFit/>
          </a:bodyPr>
          <a:lstStyle/>
          <a:p>
            <a:pPr defTabSz="962398"/>
            <a:endParaRPr lang="en-US" sz="1800">
              <a:solidFill>
                <a:prstClr val="black"/>
              </a:solidFill>
            </a:endParaRPr>
          </a:p>
        </p:txBody>
      </p:sp>
      <p:sp>
        <p:nvSpPr>
          <p:cNvPr id="9" name="TextBox 8">
            <a:extLst>
              <a:ext uri="{FF2B5EF4-FFF2-40B4-BE49-F238E27FC236}">
                <a16:creationId xmlns:a16="http://schemas.microsoft.com/office/drawing/2014/main" id="{20FCC47D-C3E2-C1F4-735A-CAF1D8E1501F}"/>
              </a:ext>
            </a:extLst>
          </p:cNvPr>
          <p:cNvSpPr txBox="1"/>
          <p:nvPr/>
        </p:nvSpPr>
        <p:spPr>
          <a:xfrm>
            <a:off x="466929" y="1153350"/>
            <a:ext cx="11683938" cy="7945484"/>
          </a:xfrm>
          <a:prstGeom prst="rect">
            <a:avLst/>
          </a:prstGeom>
          <a:noFill/>
        </p:spPr>
        <p:txBody>
          <a:bodyPr wrap="square" lIns="96241" tIns="48121" rIns="96241" bIns="48121" rtlCol="0">
            <a:spAutoFit/>
          </a:bodyPr>
          <a:lstStyle/>
          <a:p>
            <a:pPr indent="465206" algn="just" defTabSz="962398"/>
            <a:r>
              <a:rPr lang="vi-VN" sz="3000" dirty="0">
                <a:solidFill>
                  <a:srgbClr val="000000"/>
                </a:solidFill>
                <a:latin typeface="+mj-lt"/>
                <a:ea typeface="Cambria" panose="02040503050406030204" pitchFamily="18" charset="0"/>
              </a:rPr>
              <a:t>Một chú sóc đang chuyền trên cành cây bỗng trượt chân, rơi trúng đầu lão sói đang ngái ngủ. Sói chồm dậy, túm lấy sóc. Sóc van nài:</a:t>
            </a:r>
            <a:endParaRPr lang="en-US" sz="3000" dirty="0">
              <a:solidFill>
                <a:srgbClr val="000000"/>
              </a:solidFill>
              <a:latin typeface="+mj-lt"/>
              <a:ea typeface="Cambria" panose="02040503050406030204" pitchFamily="18" charset="0"/>
            </a:endParaRPr>
          </a:p>
          <a:p>
            <a:pPr indent="465206" algn="just" defTabSz="962398"/>
            <a:r>
              <a:rPr lang="en-US" sz="3000" dirty="0">
                <a:solidFill>
                  <a:srgbClr val="000000"/>
                </a:solidFill>
                <a:latin typeface="+mj-lt"/>
                <a:ea typeface="Cambria" panose="02040503050406030204" pitchFamily="18" charset="0"/>
                <a:cs typeface="Times New Roman" pitchFamily="18" charset="0"/>
              </a:rPr>
              <a:t>- </a:t>
            </a:r>
            <a:r>
              <a:rPr lang="en-US" sz="3000" dirty="0" err="1">
                <a:solidFill>
                  <a:srgbClr val="000000"/>
                </a:solidFill>
                <a:latin typeface="Times New Roman" pitchFamily="18" charset="0"/>
                <a:ea typeface="Cambria" panose="02040503050406030204" pitchFamily="18" charset="0"/>
                <a:cs typeface="Times New Roman" pitchFamily="18" charset="0"/>
              </a:rPr>
              <a:t>Xin</a:t>
            </a:r>
            <a:r>
              <a:rPr lang="en-US" sz="3000" dirty="0">
                <a:solidFill>
                  <a:srgbClr val="000000"/>
                </a:solidFill>
                <a:latin typeface="Times New Roman" pitchFamily="18" charset="0"/>
                <a:ea typeface="Cambria" panose="02040503050406030204" pitchFamily="18" charset="0"/>
                <a:cs typeface="Times New Roman" pitchFamily="18" charset="0"/>
              </a:rPr>
              <a:t> </a:t>
            </a:r>
            <a:r>
              <a:rPr lang="en-US" sz="3000" dirty="0" err="1">
                <a:solidFill>
                  <a:srgbClr val="000000"/>
                </a:solidFill>
                <a:latin typeface="Times New Roman" pitchFamily="18" charset="0"/>
                <a:ea typeface="Cambria" panose="02040503050406030204" pitchFamily="18" charset="0"/>
                <a:cs typeface="Times New Roman" pitchFamily="18" charset="0"/>
              </a:rPr>
              <a:t>hãy</a:t>
            </a:r>
            <a:r>
              <a:rPr lang="en-US" sz="3000" dirty="0">
                <a:solidFill>
                  <a:srgbClr val="000000"/>
                </a:solidFill>
                <a:latin typeface="Times New Roman" pitchFamily="18" charset="0"/>
                <a:ea typeface="Cambria" panose="02040503050406030204" pitchFamily="18" charset="0"/>
                <a:cs typeface="Times New Roman" pitchFamily="18" charset="0"/>
              </a:rPr>
              <a:t> </a:t>
            </a:r>
            <a:r>
              <a:rPr lang="en-US" sz="3000" dirty="0" err="1">
                <a:solidFill>
                  <a:srgbClr val="000000"/>
                </a:solidFill>
                <a:latin typeface="Times New Roman" pitchFamily="18" charset="0"/>
                <a:ea typeface="Cambria" panose="02040503050406030204" pitchFamily="18" charset="0"/>
                <a:cs typeface="Times New Roman" pitchFamily="18" charset="0"/>
              </a:rPr>
              <a:t>thả</a:t>
            </a:r>
            <a:r>
              <a:rPr lang="en-US" sz="3000" dirty="0">
                <a:solidFill>
                  <a:srgbClr val="000000"/>
                </a:solidFill>
                <a:latin typeface="Times New Roman" pitchFamily="18" charset="0"/>
                <a:ea typeface="Cambria" panose="02040503050406030204" pitchFamily="18" charset="0"/>
                <a:cs typeface="Times New Roman" pitchFamily="18" charset="0"/>
              </a:rPr>
              <a:t> </a:t>
            </a:r>
            <a:r>
              <a:rPr lang="en-US" sz="3000" dirty="0" err="1">
                <a:solidFill>
                  <a:srgbClr val="000000"/>
                </a:solidFill>
                <a:latin typeface="Times New Roman" pitchFamily="18" charset="0"/>
                <a:ea typeface="Cambria" panose="02040503050406030204" pitchFamily="18" charset="0"/>
                <a:cs typeface="Times New Roman" pitchFamily="18" charset="0"/>
              </a:rPr>
              <a:t>tôi</a:t>
            </a:r>
            <a:r>
              <a:rPr lang="en-US" sz="3000" dirty="0">
                <a:solidFill>
                  <a:srgbClr val="000000"/>
                </a:solidFill>
                <a:latin typeface="Times New Roman" pitchFamily="18" charset="0"/>
                <a:ea typeface="Cambria" panose="02040503050406030204" pitchFamily="18" charset="0"/>
                <a:cs typeface="Times New Roman" pitchFamily="18" charset="0"/>
              </a:rPr>
              <a:t> </a:t>
            </a:r>
            <a:r>
              <a:rPr lang="en-US" sz="3000" dirty="0" err="1">
                <a:solidFill>
                  <a:srgbClr val="000000"/>
                </a:solidFill>
                <a:latin typeface="Times New Roman" pitchFamily="18" charset="0"/>
                <a:ea typeface="Cambria" panose="02040503050406030204" pitchFamily="18" charset="0"/>
                <a:cs typeface="Times New Roman" pitchFamily="18" charset="0"/>
              </a:rPr>
              <a:t>ra</a:t>
            </a:r>
            <a:r>
              <a:rPr lang="en-US" sz="3000" dirty="0">
                <a:solidFill>
                  <a:srgbClr val="000000"/>
                </a:solidFill>
                <a:latin typeface="Times New Roman" pitchFamily="18" charset="0"/>
                <a:ea typeface="Cambria" panose="02040503050406030204" pitchFamily="18" charset="0"/>
                <a:cs typeface="Times New Roman" pitchFamily="18" charset="0"/>
              </a:rPr>
              <a:t>!</a:t>
            </a:r>
          </a:p>
          <a:p>
            <a:pPr indent="465206" algn="just" defTabSz="962398"/>
            <a:r>
              <a:rPr lang="vi-VN" sz="3000" dirty="0">
                <a:solidFill>
                  <a:srgbClr val="000000"/>
                </a:solidFill>
                <a:latin typeface="+mj-lt"/>
                <a:ea typeface="Cambria" panose="02040503050406030204" pitchFamily="18" charset="0"/>
              </a:rPr>
              <a:t>Sói nói:</a:t>
            </a:r>
            <a:endParaRPr lang="en-US" sz="3000" dirty="0">
              <a:solidFill>
                <a:srgbClr val="000000"/>
              </a:solidFill>
              <a:latin typeface="+mj-lt"/>
              <a:ea typeface="Cambria" panose="02040503050406030204" pitchFamily="18" charset="0"/>
            </a:endParaRPr>
          </a:p>
          <a:p>
            <a:pPr indent="465206" algn="just" defTabSz="962398"/>
            <a:r>
              <a:rPr lang="en-US" sz="3000" dirty="0">
                <a:solidFill>
                  <a:srgbClr val="000000"/>
                </a:solidFill>
                <a:latin typeface="+mj-lt"/>
                <a:ea typeface="Cambria" panose="02040503050406030204" pitchFamily="18" charset="0"/>
              </a:rPr>
              <a:t>- </a:t>
            </a:r>
            <a:r>
              <a:rPr lang="vi-VN" sz="3000" dirty="0">
                <a:solidFill>
                  <a:srgbClr val="000000"/>
                </a:solidFill>
                <a:latin typeface="+mj-lt"/>
                <a:ea typeface="Cambria" panose="02040503050406030204" pitchFamily="18" charset="0"/>
              </a:rPr>
              <a:t>Được, ta sẽ thả, nhưng ngươi hãy nói cho ta biết: Vì sao bọn sóc các ngươi cứ nhảy nhót vui đùa suốt ngày, còn ta lúc nào cũng thấy buồn bực?</a:t>
            </a:r>
            <a:endParaRPr lang="en-US" sz="3000" dirty="0">
              <a:solidFill>
                <a:srgbClr val="000000"/>
              </a:solidFill>
              <a:latin typeface="+mj-lt"/>
              <a:ea typeface="Cambria" panose="02040503050406030204" pitchFamily="18" charset="0"/>
            </a:endParaRPr>
          </a:p>
          <a:p>
            <a:pPr indent="465206" algn="just" defTabSz="962398"/>
            <a:r>
              <a:rPr lang="vi-VN" sz="3000" dirty="0">
                <a:solidFill>
                  <a:srgbClr val="000000"/>
                </a:solidFill>
                <a:latin typeface="+mj-lt"/>
                <a:ea typeface="Cambria" panose="02040503050406030204" pitchFamily="18" charset="0"/>
              </a:rPr>
              <a:t>Sóc bảo:</a:t>
            </a:r>
            <a:endParaRPr lang="en-US" sz="3000" dirty="0">
              <a:solidFill>
                <a:srgbClr val="000000"/>
              </a:solidFill>
              <a:latin typeface="+mj-lt"/>
              <a:ea typeface="Cambria" panose="02040503050406030204" pitchFamily="18" charset="0"/>
            </a:endParaRPr>
          </a:p>
          <a:p>
            <a:pPr indent="465206" algn="just" defTabSz="962398"/>
            <a:r>
              <a:rPr lang="en-US" sz="3000" dirty="0">
                <a:solidFill>
                  <a:srgbClr val="000000"/>
                </a:solidFill>
                <a:latin typeface="+mj-lt"/>
                <a:ea typeface="Cambria" panose="02040503050406030204" pitchFamily="18" charset="0"/>
              </a:rPr>
              <a:t>- </a:t>
            </a:r>
            <a:r>
              <a:rPr lang="vi-VN" sz="3000" dirty="0">
                <a:solidFill>
                  <a:srgbClr val="000000"/>
                </a:solidFill>
                <a:latin typeface="+mj-lt"/>
                <a:ea typeface="Cambria" panose="02040503050406030204" pitchFamily="18" charset="0"/>
              </a:rPr>
              <a:t>Thả tôi ra, rồi tôi sẽ nói.</a:t>
            </a:r>
            <a:endParaRPr lang="en-US" sz="3000" dirty="0">
              <a:solidFill>
                <a:srgbClr val="000000"/>
              </a:solidFill>
              <a:latin typeface="+mj-lt"/>
              <a:ea typeface="Cambria" panose="02040503050406030204" pitchFamily="18" charset="0"/>
            </a:endParaRPr>
          </a:p>
          <a:p>
            <a:pPr indent="465206" algn="just" defTabSz="962398"/>
            <a:r>
              <a:rPr lang="vi-VN" sz="3000" dirty="0">
                <a:solidFill>
                  <a:srgbClr val="000000"/>
                </a:solidFill>
                <a:latin typeface="+mj-lt"/>
                <a:ea typeface="Cambria" panose="02040503050406030204" pitchFamily="18" charset="0"/>
              </a:rPr>
              <a:t>Sói thả sóc ra. Sóc nhảy tót lên cây cao, rồi đáp vọng xuống:</a:t>
            </a:r>
            <a:endParaRPr lang="en-US" sz="3000" dirty="0">
              <a:solidFill>
                <a:srgbClr val="000000"/>
              </a:solidFill>
              <a:latin typeface="+mj-lt"/>
              <a:ea typeface="Cambria" panose="02040503050406030204" pitchFamily="18" charset="0"/>
            </a:endParaRPr>
          </a:p>
          <a:p>
            <a:pPr indent="465206" algn="just" defTabSz="962398"/>
            <a:r>
              <a:rPr lang="en-US" sz="3000" dirty="0">
                <a:solidFill>
                  <a:srgbClr val="000000"/>
                </a:solidFill>
                <a:latin typeface="+mj-lt"/>
                <a:ea typeface="Cambria" panose="02040503050406030204" pitchFamily="18" charset="0"/>
              </a:rPr>
              <a:t>- </a:t>
            </a:r>
            <a:r>
              <a:rPr lang="vi-VN" sz="3000" dirty="0">
                <a:solidFill>
                  <a:srgbClr val="000000"/>
                </a:solidFill>
                <a:latin typeface="+mj-lt"/>
                <a:ea typeface="Cambria" panose="02040503050406030204" pitchFamily="18" charset="0"/>
              </a:rPr>
              <a:t>Mỗi khi nhìn thấy anh, chúng tôi đều bỏ chạy vì anh hay gây gổ. Anh hay buồn bực vì anh không có bạn bè. Còn chúng tôi lúc nào cũng vui vì chúng tôi có nhiều bạn tốt.</a:t>
            </a:r>
            <a:endParaRPr lang="en-US" sz="3000" dirty="0">
              <a:solidFill>
                <a:srgbClr val="000000"/>
              </a:solidFill>
              <a:latin typeface="+mj-lt"/>
              <a:ea typeface="Cambria" panose="02040503050406030204" pitchFamily="18" charset="0"/>
            </a:endParaRPr>
          </a:p>
          <a:p>
            <a:pPr algn="just" defTabSz="962398"/>
            <a:r>
              <a:rPr lang="en-US" sz="3000" dirty="0">
                <a:solidFill>
                  <a:srgbClr val="000000"/>
                </a:solidFill>
                <a:latin typeface="+mj-lt"/>
                <a:ea typeface="Cambria" panose="02040503050406030204" pitchFamily="18" charset="0"/>
              </a:rPr>
              <a:t>                                                                                </a:t>
            </a:r>
            <a:r>
              <a:rPr lang="en-US" sz="3000" dirty="0">
                <a:solidFill>
                  <a:srgbClr val="000000"/>
                </a:solidFill>
                <a:latin typeface="Times New Roman" pitchFamily="18" charset="0"/>
                <a:ea typeface="Cambria" panose="02040503050406030204" pitchFamily="18" charset="0"/>
                <a:cs typeface="Times New Roman" pitchFamily="18" charset="0"/>
              </a:rPr>
              <a:t>Theo </a:t>
            </a:r>
            <a:r>
              <a:rPr lang="en-US" sz="3000" dirty="0" err="1">
                <a:solidFill>
                  <a:srgbClr val="000000"/>
                </a:solidFill>
                <a:latin typeface="Times New Roman" pitchFamily="18" charset="0"/>
                <a:ea typeface="Cambria" panose="02040503050406030204" pitchFamily="18" charset="0"/>
                <a:cs typeface="Times New Roman" pitchFamily="18" charset="0"/>
              </a:rPr>
              <a:t>Truyện</a:t>
            </a:r>
            <a:r>
              <a:rPr lang="en-US" sz="3000" dirty="0">
                <a:solidFill>
                  <a:srgbClr val="000000"/>
                </a:solidFill>
                <a:latin typeface="Times New Roman" pitchFamily="18" charset="0"/>
                <a:ea typeface="Cambria" panose="02040503050406030204" pitchFamily="18" charset="0"/>
                <a:cs typeface="Times New Roman" pitchFamily="18" charset="0"/>
              </a:rPr>
              <a:t> </a:t>
            </a:r>
            <a:r>
              <a:rPr lang="en-US" sz="3000" dirty="0" err="1">
                <a:solidFill>
                  <a:srgbClr val="000000"/>
                </a:solidFill>
                <a:latin typeface="Times New Roman" pitchFamily="18" charset="0"/>
                <a:ea typeface="Cambria" panose="02040503050406030204" pitchFamily="18" charset="0"/>
                <a:cs typeface="Times New Roman" pitchFamily="18" charset="0"/>
              </a:rPr>
              <a:t>cổ</a:t>
            </a:r>
            <a:r>
              <a:rPr lang="en-US" sz="3000" dirty="0">
                <a:solidFill>
                  <a:srgbClr val="000000"/>
                </a:solidFill>
                <a:latin typeface="Times New Roman" pitchFamily="18" charset="0"/>
                <a:ea typeface="Cambria" panose="02040503050406030204" pitchFamily="18" charset="0"/>
                <a:cs typeface="Times New Roman" pitchFamily="18" charset="0"/>
              </a:rPr>
              <a:t> Grim</a:t>
            </a:r>
            <a:endParaRPr lang="vi-VN" sz="3000" dirty="0">
              <a:solidFill>
                <a:srgbClr val="000000"/>
              </a:solidFill>
              <a:latin typeface="Times New Roman" pitchFamily="18" charset="0"/>
              <a:ea typeface="Cambria" panose="02040503050406030204" pitchFamily="18" charset="0"/>
              <a:cs typeface="Times New Roman" pitchFamily="18" charset="0"/>
            </a:endParaRPr>
          </a:p>
          <a:p>
            <a:pPr algn="just" defTabSz="962398"/>
            <a:endParaRPr lang="vi-VN" sz="3000" dirty="0">
              <a:solidFill>
                <a:srgbClr val="000000"/>
              </a:solidFill>
              <a:latin typeface="+mj-lt"/>
              <a:ea typeface="Cambria" panose="02040503050406030204" pitchFamily="18" charset="0"/>
            </a:endParaRPr>
          </a:p>
          <a:p>
            <a:pPr algn="just" defTabSz="962398"/>
            <a:endParaRPr lang="en-US" sz="3000" dirty="0">
              <a:solidFill>
                <a:srgbClr val="000000"/>
              </a:solidFill>
              <a:latin typeface="+mj-lt"/>
              <a:ea typeface="Cambria" panose="02040503050406030204" pitchFamily="18" charset="0"/>
            </a:endParaRPr>
          </a:p>
          <a:p>
            <a:pPr algn="just" defTabSz="962398"/>
            <a:endParaRPr lang="en-US" sz="3000" dirty="0">
              <a:solidFill>
                <a:srgbClr val="000000"/>
              </a:solidFill>
              <a:latin typeface="+mj-lt"/>
              <a:ea typeface="Cambria" panose="02040503050406030204" pitchFamily="18" charset="0"/>
            </a:endParaRPr>
          </a:p>
          <a:p>
            <a:pPr algn="just" defTabSz="962398"/>
            <a:endParaRPr lang="vi-VN" sz="3000" dirty="0">
              <a:solidFill>
                <a:srgbClr val="000000"/>
              </a:solidFill>
              <a:latin typeface="+mj-lt"/>
              <a:ea typeface="Cambria" panose="02040503050406030204" pitchFamily="18" charset="0"/>
            </a:endParaRPr>
          </a:p>
        </p:txBody>
      </p:sp>
      <p:sp>
        <p:nvSpPr>
          <p:cNvPr id="2" name="Rectangle 1"/>
          <p:cNvSpPr/>
          <p:nvPr/>
        </p:nvSpPr>
        <p:spPr>
          <a:xfrm>
            <a:off x="3373800" y="317198"/>
            <a:ext cx="4135965" cy="615258"/>
          </a:xfrm>
          <a:prstGeom prst="rect">
            <a:avLst/>
          </a:prstGeom>
        </p:spPr>
        <p:txBody>
          <a:bodyPr wrap="square" lIns="91144" tIns="45574" rIns="91144" bIns="45574">
            <a:spAutoFit/>
          </a:bodyPr>
          <a:lstStyle/>
          <a:p>
            <a:pPr algn="ctr" defTabSz="1281290"/>
            <a:r>
              <a:rPr lang="en-US" sz="3400" b="1" dirty="0" err="1">
                <a:solidFill>
                  <a:prstClr val="black"/>
                </a:solidFill>
                <a:latin typeface="Arial" panose="020B0604020202020204" pitchFamily="34" charset="0"/>
                <a:ea typeface="Arial-Rounded" panose="020B0500000000000000" pitchFamily="34" charset="0"/>
                <a:cs typeface="Arial" panose="020B0604020202020204" pitchFamily="34" charset="0"/>
              </a:rPr>
              <a:t>Câu</a:t>
            </a:r>
            <a:r>
              <a:rPr lang="en-US" sz="3400" b="1"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400" b="1" dirty="0" err="1">
                <a:solidFill>
                  <a:prstClr val="black"/>
                </a:solidFill>
                <a:latin typeface="Arial" panose="020B0604020202020204" pitchFamily="34" charset="0"/>
                <a:ea typeface="Arial-Rounded" panose="020B0500000000000000" pitchFamily="34" charset="0"/>
                <a:cs typeface="Arial" panose="020B0604020202020204" pitchFamily="34" charset="0"/>
              </a:rPr>
              <a:t>hỏi</a:t>
            </a:r>
            <a:r>
              <a:rPr lang="en-US" sz="3400" b="1"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400" b="1" dirty="0" err="1">
                <a:solidFill>
                  <a:prstClr val="black"/>
                </a:solidFill>
                <a:latin typeface="Arial" panose="020B0604020202020204" pitchFamily="34" charset="0"/>
                <a:ea typeface="Arial-Rounded" panose="020B0500000000000000" pitchFamily="34" charset="0"/>
                <a:cs typeface="Arial" panose="020B0604020202020204" pitchFamily="34" charset="0"/>
              </a:rPr>
              <a:t>của</a:t>
            </a:r>
            <a:r>
              <a:rPr lang="en-US" sz="3400" b="1"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400" b="1" dirty="0" err="1">
                <a:solidFill>
                  <a:prstClr val="black"/>
                </a:solidFill>
                <a:latin typeface="Arial" panose="020B0604020202020204" pitchFamily="34" charset="0"/>
                <a:ea typeface="Arial-Rounded" panose="020B0500000000000000" pitchFamily="34" charset="0"/>
                <a:cs typeface="Arial" panose="020B0604020202020204" pitchFamily="34" charset="0"/>
              </a:rPr>
              <a:t>sói</a:t>
            </a:r>
            <a:endParaRPr lang="en-US" sz="3400" b="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1185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553" y="414337"/>
            <a:ext cx="1176903" cy="1151893"/>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3141" y="3613447"/>
            <a:ext cx="4784848" cy="2897009"/>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044" y="4419399"/>
            <a:ext cx="3211497" cy="193364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439555" y="1659170"/>
            <a:ext cx="3137956" cy="1699422"/>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5830"/>
              <a:endParaRPr lang="en-US" sz="1823">
                <a:solidFill>
                  <a:prstClr val="white"/>
                </a:solidFill>
                <a:latin typeface="Calibri"/>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40230"/>
            </a:xfrm>
            <a:prstGeom prst="rect">
              <a:avLst/>
            </a:prstGeom>
            <a:noFill/>
          </p:spPr>
          <p:txBody>
            <a:bodyPr wrap="square" rtlCol="0">
              <a:spAutoFit/>
            </a:bodyPr>
            <a:lstStyle/>
            <a:p>
              <a:pPr defTabSz="925830"/>
              <a:r>
                <a:rPr lang="en-US" sz="4860" b="1" dirty="0" err="1">
                  <a:ln w="0"/>
                  <a:solidFill>
                    <a:srgbClr val="002060"/>
                  </a:solidFill>
                  <a:effectLst>
                    <a:outerShdw blurRad="38100" dist="25400" dir="5400000" algn="ctr" rotWithShape="0">
                      <a:srgbClr val="6E747A">
                        <a:alpha val="43000"/>
                      </a:srgbClr>
                    </a:outerShdw>
                  </a:effectLst>
                  <a:latin typeface="Calibri"/>
                </a:rPr>
                <a:t>Mắt</a:t>
              </a:r>
              <a:r>
                <a:rPr lang="en-US" sz="4860" b="1" dirty="0">
                  <a:ln w="0"/>
                  <a:solidFill>
                    <a:srgbClr val="002060"/>
                  </a:solidFill>
                  <a:effectLst>
                    <a:outerShdw blurRad="38100" dist="25400" dir="5400000" algn="ctr" rotWithShape="0">
                      <a:srgbClr val="6E747A">
                        <a:alpha val="43000"/>
                      </a:srgbClr>
                    </a:outerShdw>
                  </a:effectLst>
                  <a:latin typeface="Calibri"/>
                </a:rPr>
                <a:t> </a:t>
              </a:r>
              <a:r>
                <a:rPr lang="en-US" sz="4860" b="1" dirty="0" err="1">
                  <a:ln w="0"/>
                  <a:solidFill>
                    <a:srgbClr val="002060"/>
                  </a:solidFill>
                  <a:effectLst>
                    <a:outerShdw blurRad="38100" dist="25400" dir="5400000" algn="ctr" rotWithShape="0">
                      <a:srgbClr val="6E747A">
                        <a:alpha val="43000"/>
                      </a:srgbClr>
                    </a:outerShdw>
                  </a:effectLst>
                  <a:latin typeface="Calibri"/>
                </a:rPr>
                <a:t>dõi</a:t>
              </a:r>
              <a:endParaRPr lang="en-US" sz="4860" b="1" dirty="0">
                <a:ln w="0"/>
                <a:solidFill>
                  <a:srgbClr val="002060"/>
                </a:solidFill>
                <a:effectLst>
                  <a:outerShdw blurRad="38100" dist="25400" dir="5400000" algn="ctr" rotWithShape="0">
                    <a:srgbClr val="6E747A">
                      <a:alpha val="43000"/>
                    </a:srgbClr>
                  </a:outerShdw>
                </a:effectLst>
                <a:latin typeface="Calibri"/>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9034542" y="1841778"/>
            <a:ext cx="3068392" cy="1523059"/>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5830"/>
              <a:endParaRPr lang="en-US" sz="1823">
                <a:solidFill>
                  <a:prstClr val="white"/>
                </a:solidFill>
                <a:latin typeface="Calibri"/>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29857"/>
            </a:xfrm>
            <a:prstGeom prst="rect">
              <a:avLst/>
            </a:prstGeom>
            <a:noFill/>
          </p:spPr>
          <p:txBody>
            <a:bodyPr wrap="square" rtlCol="0">
              <a:spAutoFit/>
            </a:bodyPr>
            <a:lstStyle/>
            <a:p>
              <a:pPr defTabSz="925830"/>
              <a:r>
                <a:rPr lang="en-US" sz="4860" b="1">
                  <a:ln w="0"/>
                  <a:solidFill>
                    <a:srgbClr val="002060"/>
                  </a:solidFill>
                  <a:effectLst>
                    <a:outerShdw blurRad="38100" dist="25400" dir="5400000" algn="ctr" rotWithShape="0">
                      <a:srgbClr val="6E747A">
                        <a:alpha val="43000"/>
                      </a:srgbClr>
                    </a:outerShdw>
                  </a:effectLst>
                  <a:latin typeface="Calibri"/>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957760" y="3694270"/>
            <a:ext cx="3322303" cy="1461782"/>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5830"/>
              <a:endParaRPr lang="en-US" sz="1823">
                <a:solidFill>
                  <a:prstClr val="white"/>
                </a:solidFill>
                <a:latin typeface="Calibri"/>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40230"/>
            </a:xfrm>
            <a:prstGeom prst="rect">
              <a:avLst/>
            </a:prstGeom>
            <a:noFill/>
          </p:spPr>
          <p:txBody>
            <a:bodyPr wrap="square" rtlCol="0">
              <a:spAutoFit/>
            </a:bodyPr>
            <a:lstStyle/>
            <a:p>
              <a:pPr defTabSz="925830"/>
              <a:r>
                <a:rPr lang="en-US" sz="4860" b="1">
                  <a:ln w="0"/>
                  <a:solidFill>
                    <a:srgbClr val="002060"/>
                  </a:solidFill>
                  <a:effectLst>
                    <a:outerShdw blurRad="38100" dist="25400" dir="5400000" algn="ctr" rotWithShape="0">
                      <a:srgbClr val="6E747A">
                        <a:alpha val="43000"/>
                      </a:srgbClr>
                    </a:outerShdw>
                  </a:effectLst>
                  <a:latin typeface="Calibri"/>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sp>
        <p:nvSpPr>
          <p:cNvPr id="3" name="Rectangle 2"/>
          <p:cNvSpPr/>
          <p:nvPr/>
        </p:nvSpPr>
        <p:spPr>
          <a:xfrm>
            <a:off x="1408176" y="337212"/>
            <a:ext cx="5303520" cy="12448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7200" dirty="0" err="1" smtClean="0">
                <a:solidFill>
                  <a:srgbClr val="FF0000"/>
                </a:solidFill>
                <a:latin typeface="Lobster" panose="02000506000000020003" pitchFamily="2" charset="0"/>
              </a:rPr>
              <a:t>Bạn</a:t>
            </a:r>
            <a:r>
              <a:rPr lang="en-US" sz="7200" dirty="0" smtClean="0">
                <a:solidFill>
                  <a:srgbClr val="FF0000"/>
                </a:solidFill>
                <a:latin typeface="Lobster" panose="02000506000000020003" pitchFamily="2" charset="0"/>
              </a:rPr>
              <a:t> </a:t>
            </a:r>
            <a:r>
              <a:rPr lang="en-US" sz="7200" dirty="0" err="1" smtClean="0">
                <a:solidFill>
                  <a:srgbClr val="FF0000"/>
                </a:solidFill>
                <a:latin typeface="Lobster" panose="02000506000000020003" pitchFamily="2" charset="0"/>
              </a:rPr>
              <a:t>đọc</a:t>
            </a:r>
            <a:endParaRPr lang="en-US" sz="7200" dirty="0">
              <a:solidFill>
                <a:srgbClr val="FF0000"/>
              </a:solidFill>
              <a:latin typeface="Lobster" panose="02000506000000020003" pitchFamily="2" charset="0"/>
            </a:endParaRPr>
          </a:p>
        </p:txBody>
      </p:sp>
    </p:spTree>
    <p:extLst>
      <p:ext uri="{BB962C8B-B14F-4D97-AF65-F5344CB8AC3E}">
        <p14:creationId xmlns:p14="http://schemas.microsoft.com/office/powerpoint/2010/main" val="157369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119513" y="2167626"/>
            <a:ext cx="1532143" cy="1929914"/>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5962882" y="4234247"/>
            <a:ext cx="1532143" cy="1929914"/>
          </a:xfrm>
          <a:prstGeom prst="rect">
            <a:avLst/>
          </a:prstGeom>
        </p:spPr>
      </p:pic>
      <p:pic>
        <p:nvPicPr>
          <p:cNvPr id="13" name="Picture 12">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1849957" y="2783635"/>
            <a:ext cx="1532143" cy="2091967"/>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543" y="1333855"/>
            <a:ext cx="1160158" cy="2900393"/>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8780" y="884292"/>
            <a:ext cx="1363185" cy="1363185"/>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2002" y="3873937"/>
            <a:ext cx="1220301" cy="1220301"/>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1746" y="2861399"/>
            <a:ext cx="1160158" cy="2900393"/>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35174" y="652267"/>
            <a:ext cx="1363185" cy="1363185"/>
          </a:xfrm>
          <a:prstGeom prst="rect">
            <a:avLst/>
          </a:prstGeom>
        </p:spPr>
      </p:pic>
      <p:pic>
        <p:nvPicPr>
          <p:cNvPr id="1026" name="Picture 2" descr="Mushroom Red Cartoons - Free vector graphic on Pixabay">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658176" y="5900823"/>
            <a:ext cx="1413827" cy="130558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3442521" y="908462"/>
            <a:ext cx="618751" cy="618752"/>
          </a:xfrm>
          <a:prstGeom prst="rect">
            <a:avLst/>
          </a:prstGeom>
        </p:spPr>
      </p:pic>
      <p:pic>
        <p:nvPicPr>
          <p:cNvPr id="3"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88050" y="435600"/>
            <a:ext cx="7470126" cy="253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4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1" presetClass="mediacall" presetSubtype="0" fill="hold" nodeType="withEffect">
                                  <p:stCondLst>
                                    <p:cond delay="0"/>
                                  </p:stCondLst>
                                  <p:childTnLst>
                                    <p:cmd type="call" cmd="playFrom(0.0)">
                                      <p:cBhvr>
                                        <p:cTn id="24" dur="1" fill="hold"/>
                                        <p:tgtEl>
                                          <p:spTgt spid="2"/>
                                        </p:tgtEl>
                                      </p:cBhvr>
                                    </p:cmd>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15094" numSld="999">
                <p:cTn id="5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1773" y="1282520"/>
            <a:ext cx="1532143" cy="192991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0049" y="600927"/>
            <a:ext cx="1363185" cy="1363185"/>
          </a:xfrm>
          <a:prstGeom prst="rect">
            <a:avLst/>
          </a:prstGeom>
        </p:spPr>
      </p:pic>
      <p:sp>
        <p:nvSpPr>
          <p:cNvPr id="2" name="Rectangle 1"/>
          <p:cNvSpPr/>
          <p:nvPr/>
        </p:nvSpPr>
        <p:spPr>
          <a:xfrm>
            <a:off x="1248230" y="1981027"/>
            <a:ext cx="9238423" cy="2020262"/>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Trong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Câu</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hỏi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của</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Chuyện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gì</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xảy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ra</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khi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đang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chuyền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trên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cành</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cây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
        <p:nvSpPr>
          <p:cNvPr id="5" name="Rectangle 4"/>
          <p:cNvSpPr/>
          <p:nvPr/>
        </p:nvSpPr>
        <p:spPr>
          <a:xfrm>
            <a:off x="1248261" y="4427607"/>
            <a:ext cx="9238421" cy="2020262"/>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Khi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đang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chuyền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trên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cành</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cây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trượt</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chân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rơi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trúng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đầu</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lão</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extLst>
      <p:ext uri="{BB962C8B-B14F-4D97-AF65-F5344CB8AC3E}">
        <p14:creationId xmlns:p14="http://schemas.microsoft.com/office/powerpoint/2010/main" val="111026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10426148" y="2107344"/>
            <a:ext cx="1532143" cy="209196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8064" y="54920"/>
            <a:ext cx="1160158" cy="2900393"/>
          </a:xfrm>
          <a:prstGeom prst="rect">
            <a:avLst/>
          </a:prstGeom>
        </p:spPr>
      </p:pic>
      <p:sp>
        <p:nvSpPr>
          <p:cNvPr id="7" name="Rectangle 6"/>
          <p:cNvSpPr/>
          <p:nvPr/>
        </p:nvSpPr>
        <p:spPr>
          <a:xfrm>
            <a:off x="2070708" y="1981027"/>
            <a:ext cx="8415977" cy="2020262"/>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Trong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Câu</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hỏi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của</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endParaRPr lang="en-US" sz="4100" dirty="0">
              <a:solidFill>
                <a:prstClr val="white"/>
              </a:solidFill>
              <a:latin typeface="Times New Roman" panose="02020603050405020304" pitchFamily="18" charset="0"/>
              <a:ea typeface="Arial-Rounded" pitchFamily="34" charset="0"/>
              <a:cs typeface="Times New Roman" panose="02020603050405020304" pitchFamily="18" charset="0"/>
            </a:endParaRPr>
          </a:p>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hỏi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điều</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gì</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
        <p:nvSpPr>
          <p:cNvPr id="8" name="Rectangle 7"/>
          <p:cNvSpPr/>
          <p:nvPr/>
        </p:nvSpPr>
        <p:spPr>
          <a:xfrm>
            <a:off x="2070706" y="4325524"/>
            <a:ext cx="8415977" cy="2020262"/>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hỏi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Vì</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sao</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bọn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các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ngươi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cứ</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nhảy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nhót</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vui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đùa</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suốt</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ngày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còn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ta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lúc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cũng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thấy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buồn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bực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extLst>
      <p:ext uri="{BB962C8B-B14F-4D97-AF65-F5344CB8AC3E}">
        <p14:creationId xmlns:p14="http://schemas.microsoft.com/office/powerpoint/2010/main" val="1711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p:blipFill>
        <p:spPr>
          <a:xfrm>
            <a:off x="10503499" y="1757409"/>
            <a:ext cx="1532143" cy="192991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3495" y="537109"/>
            <a:ext cx="1220301" cy="1220301"/>
          </a:xfrm>
          <a:prstGeom prst="rect">
            <a:avLst/>
          </a:prstGeom>
        </p:spPr>
      </p:pic>
      <p:sp>
        <p:nvSpPr>
          <p:cNvPr id="6" name="Rectangle 5"/>
          <p:cNvSpPr/>
          <p:nvPr/>
        </p:nvSpPr>
        <p:spPr>
          <a:xfrm>
            <a:off x="827315" y="1981027"/>
            <a:ext cx="9659336" cy="2020262"/>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Trong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Câu</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hỏi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của</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endParaRPr lang="en-US" sz="4100" dirty="0">
              <a:solidFill>
                <a:prstClr val="white"/>
              </a:solidFill>
              <a:latin typeface="Times New Roman" panose="02020603050405020304" pitchFamily="18" charset="0"/>
              <a:ea typeface="Arial-Rounded" pitchFamily="34" charset="0"/>
              <a:cs typeface="Times New Roman" panose="02020603050405020304" pitchFamily="18" charset="0"/>
            </a:endParaRPr>
          </a:p>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Vì</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sao</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lúc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cũng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cảm</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thấy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buồn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bực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
        <p:nvSpPr>
          <p:cNvPr id="7" name="Rectangle 6"/>
          <p:cNvSpPr/>
          <p:nvPr/>
        </p:nvSpPr>
        <p:spPr>
          <a:xfrm>
            <a:off x="827315" y="4427607"/>
            <a:ext cx="9659336" cy="2020262"/>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defTabSz="924230"/>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lúc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cũng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cảm</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thấy</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buồn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bực</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vì</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sói</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bạn</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100" dirty="0" err="1">
                <a:solidFill>
                  <a:prstClr val="white"/>
                </a:solidFill>
                <a:latin typeface="Times New Roman" panose="02020603050405020304" pitchFamily="18" charset="0"/>
                <a:ea typeface="Arial-Rounded" pitchFamily="34" charset="0"/>
                <a:cs typeface="Times New Roman" panose="02020603050405020304" pitchFamily="18" charset="0"/>
              </a:rPr>
              <a:t>bè</a:t>
            </a:r>
            <a:r>
              <a:rPr lang="en-US" sz="41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extLst>
      <p:ext uri="{BB962C8B-B14F-4D97-AF65-F5344CB8AC3E}">
        <p14:creationId xmlns:p14="http://schemas.microsoft.com/office/powerpoint/2010/main" val="8920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1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E2D3B-8A66-4D37-9F98-E5BC3B6825E5}"/>
              </a:ext>
            </a:extLst>
          </p:cNvPr>
          <p:cNvSpPr/>
          <p:nvPr/>
        </p:nvSpPr>
        <p:spPr>
          <a:xfrm>
            <a:off x="465809" y="576685"/>
            <a:ext cx="11878639" cy="694495"/>
          </a:xfrm>
          <a:prstGeom prst="rect">
            <a:avLst/>
          </a:prstGeom>
        </p:spPr>
        <p:txBody>
          <a:bodyPr wrap="square" lIns="93411" tIns="46709" rIns="93411" bIns="46709">
            <a:spAutoFit/>
          </a:bodyPr>
          <a:lstStyle/>
          <a:p>
            <a:r>
              <a:rPr lang="en-US" sz="3900" b="1" dirty="0">
                <a:latin typeface="Times New Roman" panose="02020603050405020304" pitchFamily="18" charset="0"/>
                <a:ea typeface="UVnAvant-Narrow" panose="020B0500000000000000" pitchFamily="34" charset="0"/>
                <a:cs typeface="Times New Roman" panose="02020603050405020304" pitchFamily="18" charset="0"/>
              </a:rPr>
              <a:t>5. </a:t>
            </a:r>
            <a:r>
              <a:rPr lang="vi-VN" sz="3900" b="1" dirty="0">
                <a:latin typeface="Times New Roman" panose="02020603050405020304" pitchFamily="18" charset="0"/>
                <a:ea typeface="UVnAvant-Narrow" panose="020B0500000000000000" pitchFamily="34" charset="0"/>
                <a:cs typeface="Times New Roman" panose="02020603050405020304" pitchFamily="18" charset="0"/>
              </a:rPr>
              <a:t>Chọn từ ngữ để hoàn thiện câu và viết câu vào vở</a:t>
            </a:r>
            <a:endParaRPr lang="en-US" sz="3900" b="1" dirty="0">
              <a:latin typeface="Times New Roman" panose="02020603050405020304" pitchFamily="18" charset="0"/>
              <a:ea typeface="UVnAvant-Narrow"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3AE2D3B-8A66-4D37-9F98-E5BC3B6825E5}"/>
              </a:ext>
            </a:extLst>
          </p:cNvPr>
          <p:cNvSpPr/>
          <p:nvPr/>
        </p:nvSpPr>
        <p:spPr>
          <a:xfrm>
            <a:off x="284467" y="1501635"/>
            <a:ext cx="11978820" cy="663717"/>
          </a:xfrm>
          <a:prstGeom prst="rect">
            <a:avLst/>
          </a:prstGeom>
        </p:spPr>
        <p:txBody>
          <a:bodyPr wrap="square" lIns="93411" tIns="46709" rIns="93411" bIns="46709">
            <a:spAutoFit/>
          </a:bodyPr>
          <a:lstStyle/>
          <a:p>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nhảy</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nhót</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gây</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gổ</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hát</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tốt</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bụng</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chăm</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chỉ</a:t>
            </a:r>
            <a:endParaRPr lang="en-US" sz="3700" dirty="0">
              <a:latin typeface="Times New Roman" panose="02020603050405020304" pitchFamily="18" charset="0"/>
              <a:ea typeface="UVnAvant-Narrow" panose="020B0500000000000000" pitchFamily="34" charset="0"/>
              <a:cs typeface="Times New Roman" panose="02020603050405020304" pitchFamily="18" charset="0"/>
            </a:endParaRPr>
          </a:p>
        </p:txBody>
      </p:sp>
      <p:sp>
        <p:nvSpPr>
          <p:cNvPr id="3" name="Rectangle 2"/>
          <p:cNvSpPr/>
          <p:nvPr/>
        </p:nvSpPr>
        <p:spPr>
          <a:xfrm>
            <a:off x="284542" y="1501615"/>
            <a:ext cx="11776905" cy="914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endParaRPr lang="en-US"/>
          </a:p>
        </p:txBody>
      </p:sp>
      <p:sp>
        <p:nvSpPr>
          <p:cNvPr id="6" name="Rectangle 5">
            <a:extLst>
              <a:ext uri="{FF2B5EF4-FFF2-40B4-BE49-F238E27FC236}">
                <a16:creationId xmlns:a16="http://schemas.microsoft.com/office/drawing/2014/main" id="{F3AE2D3B-8A66-4D37-9F98-E5BC3B6825E5}"/>
              </a:ext>
            </a:extLst>
          </p:cNvPr>
          <p:cNvSpPr/>
          <p:nvPr/>
        </p:nvSpPr>
        <p:spPr>
          <a:xfrm>
            <a:off x="284517" y="2712523"/>
            <a:ext cx="11878639" cy="1802490"/>
          </a:xfrm>
          <a:prstGeom prst="rect">
            <a:avLst/>
          </a:prstGeom>
        </p:spPr>
        <p:txBody>
          <a:bodyPr wrap="square" lIns="93411" tIns="46709" rIns="93411" bIns="46709">
            <a:spAutoFit/>
          </a:bodyPr>
          <a:lstStyle/>
          <a:p>
            <a:pPr marL="739841" indent="-739841">
              <a:buAutoNum type="alphaLcPeriod"/>
            </a:pP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Mấy</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chú</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chim</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sẻ</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đang</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trên</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cành</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cây</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a:t>
            </a:r>
          </a:p>
          <a:p>
            <a:pPr marL="739841" indent="-739841">
              <a:buAutoNum type="alphaLcPeriod"/>
            </a:pPr>
            <a:endParaRPr lang="en-US" sz="3700" dirty="0">
              <a:latin typeface="Times New Roman" panose="02020603050405020304" pitchFamily="18" charset="0"/>
              <a:ea typeface="UVnAvant-Narrow" panose="020B0500000000000000" pitchFamily="34" charset="0"/>
              <a:cs typeface="Times New Roman" panose="02020603050405020304" pitchFamily="18" charset="0"/>
            </a:endParaRPr>
          </a:p>
          <a:p>
            <a:pPr marL="739841" indent="-739841">
              <a:buAutoNum type="alphaLcPeriod"/>
            </a:pP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Người</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nào</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hay (…)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thì</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sẽ</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không</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có</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bạn</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bè</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34470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ÀO RỪNG HOA - SGK KẾT NỐI TRI THỨC VỚI CUỘC SỐNG - ÂM NHẠC LỚP 1 - NHẠC MỚI SÔI ĐỘNG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71" y="9793"/>
            <a:ext cx="12313539" cy="7752969"/>
          </a:xfrm>
          <a:prstGeom prst="rect">
            <a:avLst/>
          </a:prstGeom>
        </p:spPr>
      </p:pic>
    </p:spTree>
    <p:extLst>
      <p:ext uri="{BB962C8B-B14F-4D97-AF65-F5344CB8AC3E}">
        <p14:creationId xmlns:p14="http://schemas.microsoft.com/office/powerpoint/2010/main" val="19215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642">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01230" y="3562990"/>
            <a:ext cx="5709077" cy="4010943"/>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8582" y="3965179"/>
            <a:ext cx="5434645" cy="317266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50385" y="2681636"/>
            <a:ext cx="2375609" cy="9715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10"/>
              <a:endParaRPr lang="en-US" sz="1900">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651762"/>
            </a:xfrm>
            <a:prstGeom prst="rect">
              <a:avLst/>
            </a:prstGeom>
            <a:noFill/>
          </p:spPr>
          <p:txBody>
            <a:bodyPr wrap="square" rtlCol="0">
              <a:spAutoFit/>
              <a:scene3d>
                <a:camera prst="obliqueTopLeft"/>
                <a:lightRig rig="threePt" dir="t"/>
              </a:scene3d>
            </a:bodyPr>
            <a:lstStyle/>
            <a:p>
              <a:pPr defTabSz="962910"/>
              <a:r>
                <a:rPr lang="en-US" sz="4200" b="1" dirty="0" err="1">
                  <a:ln>
                    <a:solidFill>
                      <a:srgbClr val="ED7D31">
                        <a:lumMod val="50000"/>
                      </a:srgbClr>
                    </a:solidFill>
                  </a:ln>
                  <a:solidFill>
                    <a:srgbClr val="FF0066"/>
                  </a:solidFill>
                </a:rPr>
                <a:t>Yêu</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cầu</a:t>
              </a:r>
              <a:endParaRPr lang="en-US" sz="420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2492" y="3966360"/>
            <a:ext cx="5441939" cy="2728724"/>
          </a:xfrm>
          <a:prstGeom prst="rect">
            <a:avLst/>
          </a:prstGeom>
          <a:noFill/>
        </p:spPr>
        <p:txBody>
          <a:bodyPr wrap="square" lIns="96290" tIns="48147" rIns="96290" bIns="48147" rtlCol="0">
            <a:spAutoFit/>
          </a:bodyPr>
          <a:lstStyle/>
          <a:p>
            <a:pPr defTabSz="962910">
              <a:lnSpc>
                <a:spcPct val="150000"/>
              </a:lnSpc>
            </a:pPr>
            <a:r>
              <a:rPr lang="en-US" sz="3800" dirty="0" err="1">
                <a:solidFill>
                  <a:prstClr val="black"/>
                </a:solidFill>
              </a:rPr>
              <a:t>Suy</a:t>
            </a:r>
            <a:r>
              <a:rPr lang="en-US" sz="3800" dirty="0">
                <a:solidFill>
                  <a:prstClr val="black"/>
                </a:solidFill>
              </a:rPr>
              <a:t> </a:t>
            </a:r>
            <a:r>
              <a:rPr lang="en-US" sz="3800" dirty="0" err="1">
                <a:solidFill>
                  <a:prstClr val="black"/>
                </a:solidFill>
              </a:rPr>
              <a:t>nghĩ</a:t>
            </a:r>
            <a:r>
              <a:rPr lang="en-US" sz="3800" dirty="0">
                <a:solidFill>
                  <a:prstClr val="black"/>
                </a:solidFill>
              </a:rPr>
              <a:t>.</a:t>
            </a:r>
          </a:p>
          <a:p>
            <a:pPr defTabSz="962910">
              <a:lnSpc>
                <a:spcPct val="150000"/>
              </a:lnSpc>
            </a:pPr>
            <a:r>
              <a:rPr lang="en-US" sz="3800" dirty="0" err="1">
                <a:solidFill>
                  <a:prstClr val="black"/>
                </a:solidFill>
              </a:rPr>
              <a:t>Trao</a:t>
            </a:r>
            <a:r>
              <a:rPr lang="en-US" sz="3800" dirty="0">
                <a:solidFill>
                  <a:prstClr val="black"/>
                </a:solidFill>
              </a:rPr>
              <a:t> </a:t>
            </a:r>
            <a:r>
              <a:rPr lang="en-US" sz="3800" dirty="0" err="1">
                <a:solidFill>
                  <a:prstClr val="black"/>
                </a:solidFill>
              </a:rPr>
              <a:t>đổi</a:t>
            </a:r>
            <a:r>
              <a:rPr lang="en-US" sz="3800" dirty="0">
                <a:solidFill>
                  <a:prstClr val="black"/>
                </a:solidFill>
              </a:rPr>
              <a:t>.</a:t>
            </a:r>
          </a:p>
          <a:p>
            <a:pPr defTabSz="962910">
              <a:lnSpc>
                <a:spcPct val="150000"/>
              </a:lnSpc>
            </a:pPr>
            <a:r>
              <a:rPr lang="en-US" sz="3800" dirty="0" err="1">
                <a:solidFill>
                  <a:prstClr val="black"/>
                </a:solidFill>
              </a:rPr>
              <a:t>Thống</a:t>
            </a:r>
            <a:r>
              <a:rPr lang="en-US" sz="3800" dirty="0">
                <a:solidFill>
                  <a:prstClr val="black"/>
                </a:solidFill>
              </a:rPr>
              <a:t> </a:t>
            </a:r>
            <a:r>
              <a:rPr lang="en-US" sz="3800" dirty="0" err="1">
                <a:solidFill>
                  <a:prstClr val="black"/>
                </a:solidFill>
              </a:rPr>
              <a:t>nhất</a:t>
            </a:r>
            <a:r>
              <a:rPr lang="en-US" sz="3800" dirty="0">
                <a:solidFill>
                  <a:prstClr val="black"/>
                </a:solidFill>
              </a:rPr>
              <a:t> </a:t>
            </a:r>
            <a:r>
              <a:rPr lang="en-US" sz="3800" dirty="0" err="1">
                <a:solidFill>
                  <a:prstClr val="black"/>
                </a:solidFill>
              </a:rPr>
              <a:t>lựa</a:t>
            </a:r>
            <a:r>
              <a:rPr lang="en-US" sz="3800" dirty="0">
                <a:solidFill>
                  <a:prstClr val="black"/>
                </a:solidFill>
              </a:rPr>
              <a:t> </a:t>
            </a:r>
            <a:r>
              <a:rPr lang="en-US" sz="3800" dirty="0" err="1">
                <a:solidFill>
                  <a:prstClr val="black"/>
                </a:solidFill>
              </a:rPr>
              <a:t>chọn</a:t>
            </a:r>
            <a:r>
              <a:rPr lang="en-US" sz="3800"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2236" y="4212749"/>
            <a:ext cx="506050" cy="56644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7368" y="5166047"/>
            <a:ext cx="506050" cy="56644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2501" y="6119346"/>
            <a:ext cx="506050" cy="56644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428424" y="3520119"/>
            <a:ext cx="5709077" cy="4010943"/>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575776" y="3922308"/>
            <a:ext cx="5434645" cy="317266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5698" y="2415493"/>
            <a:ext cx="4214527" cy="1444414"/>
            <a:chOff x="7623307" y="2634442"/>
            <a:chExt cx="4162496" cy="1274483"/>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10"/>
              <a:endParaRPr lang="en-US" sz="1900">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1222054"/>
            </a:xfrm>
            <a:prstGeom prst="rect">
              <a:avLst/>
            </a:prstGeom>
            <a:noFill/>
          </p:spPr>
          <p:txBody>
            <a:bodyPr wrap="square" rtlCol="0">
              <a:spAutoFit/>
              <a:scene3d>
                <a:camera prst="obliqueTopLeft"/>
                <a:lightRig rig="threePt" dir="t"/>
              </a:scene3d>
            </a:bodyPr>
            <a:lstStyle/>
            <a:p>
              <a:pPr defTabSz="962910"/>
              <a:r>
                <a:rPr lang="en-US" sz="4200" b="1" dirty="0" err="1">
                  <a:ln>
                    <a:solidFill>
                      <a:srgbClr val="ED7D31">
                        <a:lumMod val="50000"/>
                      </a:srgbClr>
                    </a:solidFill>
                  </a:ln>
                  <a:solidFill>
                    <a:srgbClr val="FF0066"/>
                  </a:solidFill>
                </a:rPr>
                <a:t>Tiêu</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chí</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đánh</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giá</a:t>
              </a:r>
              <a:endParaRPr lang="en-US" sz="4200" b="1" dirty="0">
                <a:ln>
                  <a:solidFill>
                    <a:srgbClr val="ED7D31">
                      <a:lumMod val="50000"/>
                    </a:srgbClr>
                  </a:solidFill>
                </a:ln>
                <a:solidFill>
                  <a:srgbClr val="FF0066"/>
                </a:solidFill>
              </a:endParaRP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741328" y="3933911"/>
            <a:ext cx="5441939" cy="4021386"/>
          </a:xfrm>
          <a:prstGeom prst="rect">
            <a:avLst/>
          </a:prstGeom>
          <a:noFill/>
        </p:spPr>
        <p:txBody>
          <a:bodyPr wrap="square" lIns="96290" tIns="48147" rIns="96290" bIns="48147" rtlCol="0">
            <a:spAutoFit/>
          </a:bodyPr>
          <a:lstStyle/>
          <a:p>
            <a:pPr defTabSz="962910">
              <a:lnSpc>
                <a:spcPct val="150000"/>
              </a:lnSpc>
            </a:pPr>
            <a:r>
              <a:rPr lang="en-US" sz="3800" dirty="0">
                <a:solidFill>
                  <a:prstClr val="black"/>
                </a:solidFill>
              </a:rPr>
              <a:t>1. </a:t>
            </a:r>
            <a:r>
              <a:rPr lang="en-US" sz="3800" dirty="0" err="1">
                <a:solidFill>
                  <a:prstClr val="black"/>
                </a:solidFill>
              </a:rPr>
              <a:t>Tập</a:t>
            </a:r>
            <a:r>
              <a:rPr lang="en-US" sz="3800" dirty="0">
                <a:solidFill>
                  <a:prstClr val="black"/>
                </a:solidFill>
              </a:rPr>
              <a:t> </a:t>
            </a:r>
            <a:r>
              <a:rPr lang="en-US" sz="3800" dirty="0" err="1">
                <a:solidFill>
                  <a:prstClr val="black"/>
                </a:solidFill>
              </a:rPr>
              <a:t>trung</a:t>
            </a:r>
            <a:r>
              <a:rPr lang="en-US" sz="3800" dirty="0">
                <a:solidFill>
                  <a:prstClr val="black"/>
                </a:solidFill>
              </a:rPr>
              <a:t> </a:t>
            </a:r>
            <a:r>
              <a:rPr lang="en-US" sz="3800" dirty="0" err="1">
                <a:solidFill>
                  <a:prstClr val="black"/>
                </a:solidFill>
              </a:rPr>
              <a:t>suy</a:t>
            </a:r>
            <a:r>
              <a:rPr lang="en-US" sz="3800" dirty="0">
                <a:solidFill>
                  <a:prstClr val="black"/>
                </a:solidFill>
              </a:rPr>
              <a:t> </a:t>
            </a:r>
            <a:r>
              <a:rPr lang="en-US" sz="3800" dirty="0" err="1">
                <a:solidFill>
                  <a:prstClr val="black"/>
                </a:solidFill>
              </a:rPr>
              <a:t>nghĩ</a:t>
            </a:r>
            <a:r>
              <a:rPr lang="en-US" sz="3800" dirty="0">
                <a:solidFill>
                  <a:prstClr val="black"/>
                </a:solidFill>
              </a:rPr>
              <a:t>.</a:t>
            </a:r>
          </a:p>
          <a:p>
            <a:pPr defTabSz="962910">
              <a:lnSpc>
                <a:spcPct val="150000"/>
              </a:lnSpc>
            </a:pPr>
            <a:endParaRPr lang="en-US" sz="1800" dirty="0">
              <a:solidFill>
                <a:prstClr val="black"/>
              </a:solidFill>
            </a:endParaRPr>
          </a:p>
          <a:p>
            <a:pPr defTabSz="962910">
              <a:lnSpc>
                <a:spcPct val="150000"/>
              </a:lnSpc>
            </a:pPr>
            <a:r>
              <a:rPr lang="en-US" sz="3800" dirty="0">
                <a:solidFill>
                  <a:prstClr val="black"/>
                </a:solidFill>
              </a:rPr>
              <a:t>2. </a:t>
            </a:r>
            <a:r>
              <a:rPr lang="en-US" sz="3800" dirty="0" err="1">
                <a:solidFill>
                  <a:prstClr val="black"/>
                </a:solidFill>
              </a:rPr>
              <a:t>Cùng</a:t>
            </a:r>
            <a:r>
              <a:rPr lang="en-US" sz="3800" dirty="0">
                <a:solidFill>
                  <a:prstClr val="black"/>
                </a:solidFill>
              </a:rPr>
              <a:t> </a:t>
            </a:r>
            <a:r>
              <a:rPr lang="en-US" sz="3800" dirty="0" err="1">
                <a:solidFill>
                  <a:prstClr val="black"/>
                </a:solidFill>
              </a:rPr>
              <a:t>trao</a:t>
            </a:r>
            <a:r>
              <a:rPr lang="en-US" sz="3800" dirty="0">
                <a:solidFill>
                  <a:prstClr val="black"/>
                </a:solidFill>
              </a:rPr>
              <a:t> </a:t>
            </a:r>
            <a:r>
              <a:rPr lang="en-US" sz="3800" dirty="0" err="1">
                <a:solidFill>
                  <a:prstClr val="black"/>
                </a:solidFill>
              </a:rPr>
              <a:t>đổi</a:t>
            </a:r>
            <a:r>
              <a:rPr lang="en-US" sz="3800" dirty="0">
                <a:solidFill>
                  <a:prstClr val="black"/>
                </a:solidFill>
              </a:rPr>
              <a:t> </a:t>
            </a:r>
            <a:r>
              <a:rPr lang="en-US" sz="3800" dirty="0" err="1">
                <a:solidFill>
                  <a:prstClr val="black"/>
                </a:solidFill>
              </a:rPr>
              <a:t>và</a:t>
            </a:r>
            <a:r>
              <a:rPr lang="en-US" sz="3800" dirty="0">
                <a:solidFill>
                  <a:prstClr val="black"/>
                </a:solidFill>
              </a:rPr>
              <a:t> </a:t>
            </a:r>
            <a:r>
              <a:rPr lang="en-US" sz="3800" dirty="0" err="1">
                <a:solidFill>
                  <a:prstClr val="black"/>
                </a:solidFill>
              </a:rPr>
              <a:t>thống</a:t>
            </a:r>
            <a:r>
              <a:rPr lang="en-US" sz="3800" dirty="0">
                <a:solidFill>
                  <a:prstClr val="black"/>
                </a:solidFill>
              </a:rPr>
              <a:t> </a:t>
            </a:r>
            <a:r>
              <a:rPr lang="en-US" sz="3800" dirty="0" err="1">
                <a:solidFill>
                  <a:prstClr val="black"/>
                </a:solidFill>
              </a:rPr>
              <a:t>nhất</a:t>
            </a:r>
            <a:endParaRPr lang="en-US" sz="3800" dirty="0">
              <a:solidFill>
                <a:prstClr val="black"/>
              </a:solidFill>
            </a:endParaRPr>
          </a:p>
          <a:p>
            <a:pPr defTabSz="962910">
              <a:lnSpc>
                <a:spcPct val="150000"/>
              </a:lnSpc>
            </a:pPr>
            <a:r>
              <a:rPr lang="en-US" sz="3800" dirty="0">
                <a:solidFill>
                  <a:prstClr val="black"/>
                </a:solidFill>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248812" y="4704539"/>
            <a:ext cx="1909490" cy="923021"/>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108324" y="5952645"/>
            <a:ext cx="1909490" cy="923021"/>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F3AE2D3B-8A66-4D37-9F98-E5BC3B6825E5}"/>
              </a:ext>
            </a:extLst>
          </p:cNvPr>
          <p:cNvSpPr/>
          <p:nvPr/>
        </p:nvSpPr>
        <p:spPr>
          <a:xfrm>
            <a:off x="2703309" y="590789"/>
            <a:ext cx="6359760" cy="1017660"/>
          </a:xfrm>
          <a:prstGeom prst="rect">
            <a:avLst/>
          </a:prstGeom>
        </p:spPr>
        <p:txBody>
          <a:bodyPr wrap="square" lIns="93411" tIns="46709" rIns="93411" bIns="46709">
            <a:spAutoFit/>
          </a:bodyPr>
          <a:lstStyle/>
          <a:p>
            <a:pPr algn="ctr" defTabSz="962910"/>
            <a:r>
              <a:rPr lang="en-US" sz="6000" b="1" dirty="0" err="1">
                <a:ln>
                  <a:solidFill>
                    <a:srgbClr val="ED7D31">
                      <a:lumMod val="50000"/>
                    </a:srgbClr>
                  </a:solidFill>
                </a:ln>
                <a:solidFill>
                  <a:srgbClr val="FF0066"/>
                </a:solidFill>
              </a:rPr>
              <a:t>Thảo</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luận</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cặp</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đôi</a:t>
            </a:r>
            <a:endParaRPr lang="en-US" sz="6000" b="1" dirty="0">
              <a:ln>
                <a:solidFill>
                  <a:srgbClr val="ED7D31">
                    <a:lumMod val="50000"/>
                  </a:srgbClr>
                </a:solidFill>
              </a:ln>
              <a:solidFill>
                <a:srgbClr val="FF0066"/>
              </a:solidFill>
            </a:endParaRPr>
          </a:p>
        </p:txBody>
      </p:sp>
    </p:spTree>
    <p:extLst>
      <p:ext uri="{BB962C8B-B14F-4D97-AF65-F5344CB8AC3E}">
        <p14:creationId xmlns:p14="http://schemas.microsoft.com/office/powerpoint/2010/main" val="10531258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E2D3B-8A66-4D37-9F98-E5BC3B6825E5}"/>
              </a:ext>
            </a:extLst>
          </p:cNvPr>
          <p:cNvSpPr/>
          <p:nvPr/>
        </p:nvSpPr>
        <p:spPr>
          <a:xfrm>
            <a:off x="465809" y="576685"/>
            <a:ext cx="11878639" cy="694495"/>
          </a:xfrm>
          <a:prstGeom prst="rect">
            <a:avLst/>
          </a:prstGeom>
        </p:spPr>
        <p:txBody>
          <a:bodyPr wrap="square" lIns="93411" tIns="46709" rIns="93411" bIns="46709">
            <a:spAutoFit/>
          </a:bodyPr>
          <a:lstStyle/>
          <a:p>
            <a:pPr marL="0" marR="0" lvl="0" indent="0" algn="l" defTabSz="1144674"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5. </a:t>
            </a:r>
            <a:r>
              <a:rPr kumimoji="0" lang="vi-VN" sz="3900" b="1"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Chọn từ ngữ để hoàn thiện câu và viết câu vào vở</a:t>
            </a:r>
            <a:endParaRPr kumimoji="0" lang="en-US" sz="3900" b="1"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3AE2D3B-8A66-4D37-9F98-E5BC3B6825E5}"/>
              </a:ext>
            </a:extLst>
          </p:cNvPr>
          <p:cNvSpPr/>
          <p:nvPr/>
        </p:nvSpPr>
        <p:spPr>
          <a:xfrm>
            <a:off x="284467" y="1501635"/>
            <a:ext cx="11978820" cy="663717"/>
          </a:xfrm>
          <a:prstGeom prst="rect">
            <a:avLst/>
          </a:prstGeom>
        </p:spPr>
        <p:txBody>
          <a:bodyPr wrap="square" lIns="93411" tIns="46709" rIns="93411" bIns="46709">
            <a:spAutoFit/>
          </a:bodyPr>
          <a:lstStyle/>
          <a:p>
            <a:pPr marL="0" marR="0" lvl="0" indent="0" algn="l" defTabSz="1144674"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nhảy</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nhót</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gây</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gổ</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hát</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tốt</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bụng</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chăm</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chỉ</a:t>
            </a:r>
            <a:endPar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endParaRPr>
          </a:p>
        </p:txBody>
      </p:sp>
      <p:sp>
        <p:nvSpPr>
          <p:cNvPr id="3" name="Rectangle 2"/>
          <p:cNvSpPr/>
          <p:nvPr/>
        </p:nvSpPr>
        <p:spPr>
          <a:xfrm>
            <a:off x="284542" y="1501615"/>
            <a:ext cx="11776905" cy="914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marL="0" marR="0" lvl="0" indent="0" algn="ctr" defTabSz="1144674"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3AE2D3B-8A66-4D37-9F98-E5BC3B6825E5}"/>
              </a:ext>
            </a:extLst>
          </p:cNvPr>
          <p:cNvSpPr/>
          <p:nvPr/>
        </p:nvSpPr>
        <p:spPr>
          <a:xfrm>
            <a:off x="284517" y="2712523"/>
            <a:ext cx="11878639" cy="1802490"/>
          </a:xfrm>
          <a:prstGeom prst="rect">
            <a:avLst/>
          </a:prstGeom>
        </p:spPr>
        <p:txBody>
          <a:bodyPr wrap="square" lIns="93411" tIns="46709" rIns="93411" bIns="46709">
            <a:spAutoFit/>
          </a:bodyPr>
          <a:lstStyle/>
          <a:p>
            <a:pPr marL="739841" marR="0" lvl="0" indent="-739841" algn="l" defTabSz="1144674" rtl="0" eaLnBrk="1" fontAlgn="auto" latinLnBrk="0" hangingPunct="1">
              <a:lnSpc>
                <a:spcPct val="100000"/>
              </a:lnSpc>
              <a:spcBef>
                <a:spcPts val="0"/>
              </a:spcBef>
              <a:spcAft>
                <a:spcPts val="0"/>
              </a:spcAft>
              <a:buClrTx/>
              <a:buSzTx/>
              <a:buFontTx/>
              <a:buAutoNum type="alphaLcPeriod"/>
              <a:tabLst/>
              <a:defRPr/>
            </a:pP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Mấy</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chú</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chim</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sẻ</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đang</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trên</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cành</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cây</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a:t>
            </a:r>
          </a:p>
          <a:p>
            <a:pPr marL="739841" marR="0" lvl="0" indent="-739841" algn="l" defTabSz="1144674" rtl="0" eaLnBrk="1" fontAlgn="auto" latinLnBrk="0" hangingPunct="1">
              <a:lnSpc>
                <a:spcPct val="100000"/>
              </a:lnSpc>
              <a:spcBef>
                <a:spcPts val="0"/>
              </a:spcBef>
              <a:spcAft>
                <a:spcPts val="0"/>
              </a:spcAft>
              <a:buClrTx/>
              <a:buSzTx/>
              <a:buFontTx/>
              <a:buAutoNum type="alphaLcPeriod"/>
              <a:tabLst/>
              <a:defRPr/>
            </a:pPr>
            <a:endPar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endParaRPr>
          </a:p>
          <a:p>
            <a:pPr marL="739841" marR="0" lvl="0" indent="-739841" algn="l" defTabSz="1144674" rtl="0" eaLnBrk="1" fontAlgn="auto" latinLnBrk="0" hangingPunct="1">
              <a:lnSpc>
                <a:spcPct val="100000"/>
              </a:lnSpc>
              <a:spcBef>
                <a:spcPts val="0"/>
              </a:spcBef>
              <a:spcAft>
                <a:spcPts val="0"/>
              </a:spcAft>
              <a:buClrTx/>
              <a:buSzTx/>
              <a:buFontTx/>
              <a:buAutoNum type="alphaLcPeriod"/>
              <a:tabLst/>
              <a:defRPr/>
            </a:pP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Người</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nào</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hay (…)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thì</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sẽ</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không</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có</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bạn</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bè</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UVnAvant-Narrow"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94375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42863" y="489642"/>
            <a:ext cx="12016198" cy="661325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6354" tIns="48179" rIns="96354" bIns="48179" rtlCol="0" anchor="ctr"/>
          <a:lstStyle/>
          <a:p>
            <a:pPr algn="ctr" defTabSz="963548">
              <a:defRPr/>
            </a:pPr>
            <a:endParaRPr lang="en-US" sz="1900">
              <a:solidFill>
                <a:prstClr val="white"/>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27461" y="2516029"/>
            <a:ext cx="10647045" cy="1455781"/>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lIns="96354" tIns="48179" rIns="96354" bIns="48179" rtlCol="0" anchor="ctr"/>
          <a:lstStyle/>
          <a:p>
            <a:pPr marL="739841" indent="-739841">
              <a:buFontTx/>
              <a:buAutoNum type="alphaLcPeriod"/>
            </a:pP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Mấy</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chú</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chim</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sẻ</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đang</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smtClean="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nhảy</a:t>
            </a:r>
            <a:r>
              <a:rPr lang="en-US" sz="3700" dirty="0" smtClean="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smtClean="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nhót</a:t>
            </a:r>
            <a:r>
              <a:rPr lang="en-US" sz="3700" dirty="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trên</a:t>
            </a:r>
            <a:r>
              <a:rPr lang="en-US" sz="3700" dirty="0"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cành</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cây</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705424" y="4351614"/>
            <a:ext cx="10647045" cy="1455781"/>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lIns="96354" tIns="48179" rIns="96354" bIns="48179" rtlCol="0" anchor="ctr"/>
          <a:lstStyle/>
          <a:p>
            <a:r>
              <a:rPr lang="en-US" sz="3700" dirty="0"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b.   </a:t>
            </a:r>
            <a:r>
              <a:rPr lang="en-US" sz="3700" dirty="0" err="1"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Người</a:t>
            </a:r>
            <a:r>
              <a:rPr lang="en-US" sz="3700" dirty="0"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nào</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hay </a:t>
            </a:r>
            <a:r>
              <a:rPr lang="en-US" sz="3700" dirty="0" err="1" smtClean="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gây</a:t>
            </a:r>
            <a:r>
              <a:rPr lang="en-US" sz="3700" dirty="0" smtClean="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smtClean="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gỗ</a:t>
            </a:r>
            <a:r>
              <a:rPr lang="en-US" sz="3700" dirty="0">
                <a:solidFill>
                  <a:srgbClr val="FF0000"/>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thì</a:t>
            </a:r>
            <a:r>
              <a:rPr lang="en-US" sz="3700" dirty="0" smtClean="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sẽ</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không</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có</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bạn</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bè</a:t>
            </a:r>
            <a:r>
              <a:rPr lang="en-US" sz="3700" dirty="0">
                <a:solidFill>
                  <a:prstClr val="black"/>
                </a:solidFill>
                <a:latin typeface="Times New Roman" panose="02020603050405020304" pitchFamily="18" charset="0"/>
                <a:ea typeface="UVnAvant-Narrow" panose="020B0500000000000000" pitchFamily="34" charset="0"/>
                <a:cs typeface="Times New Roman" panose="02020603050405020304" pitchFamily="18" charset="0"/>
              </a:rPr>
              <a:t>.</a:t>
            </a:r>
          </a:p>
        </p:txBody>
      </p:sp>
      <p:sp>
        <p:nvSpPr>
          <p:cNvPr id="8" name="Rectangle 7">
            <a:extLst>
              <a:ext uri="{FF2B5EF4-FFF2-40B4-BE49-F238E27FC236}">
                <a16:creationId xmlns:a16="http://schemas.microsoft.com/office/drawing/2014/main" id="{F3AE2D3B-8A66-4D37-9F98-E5BC3B6825E5}"/>
              </a:ext>
            </a:extLst>
          </p:cNvPr>
          <p:cNvSpPr/>
          <p:nvPr/>
        </p:nvSpPr>
        <p:spPr>
          <a:xfrm>
            <a:off x="284467" y="1501635"/>
            <a:ext cx="11978820" cy="663717"/>
          </a:xfrm>
          <a:prstGeom prst="rect">
            <a:avLst/>
          </a:prstGeom>
        </p:spPr>
        <p:txBody>
          <a:bodyPr wrap="square" lIns="93411" tIns="46709" rIns="93411" bIns="46709">
            <a:spAutoFit/>
          </a:bodyPr>
          <a:lstStyle/>
          <a:p>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nhảy</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nhót</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gây</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gổ</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hát</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tốt</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bụng</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chăm</a:t>
            </a:r>
            <a:r>
              <a:rPr lang="en-US" sz="3700" dirty="0">
                <a:latin typeface="Times New Roman" panose="02020603050405020304" pitchFamily="18" charset="0"/>
                <a:ea typeface="UVnAvant-Narrow" panose="020B0500000000000000" pitchFamily="34" charset="0"/>
                <a:cs typeface="Times New Roman" panose="02020603050405020304" pitchFamily="18" charset="0"/>
              </a:rPr>
              <a:t> </a:t>
            </a:r>
            <a:r>
              <a:rPr lang="en-US" sz="3700" dirty="0" err="1">
                <a:latin typeface="Times New Roman" panose="02020603050405020304" pitchFamily="18" charset="0"/>
                <a:ea typeface="UVnAvant-Narrow" panose="020B0500000000000000" pitchFamily="34" charset="0"/>
                <a:cs typeface="Times New Roman" panose="02020603050405020304" pitchFamily="18" charset="0"/>
              </a:rPr>
              <a:t>chỉ</a:t>
            </a:r>
            <a:endParaRPr lang="en-US" sz="3700" dirty="0">
              <a:latin typeface="Times New Roman" panose="02020603050405020304" pitchFamily="18" charset="0"/>
              <a:ea typeface="UVnAvant-Narrow"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3AE2D3B-8A66-4D37-9F98-E5BC3B6825E5}"/>
              </a:ext>
            </a:extLst>
          </p:cNvPr>
          <p:cNvSpPr/>
          <p:nvPr/>
        </p:nvSpPr>
        <p:spPr>
          <a:xfrm>
            <a:off x="465809" y="576685"/>
            <a:ext cx="11878639" cy="694495"/>
          </a:xfrm>
          <a:prstGeom prst="rect">
            <a:avLst/>
          </a:prstGeom>
        </p:spPr>
        <p:txBody>
          <a:bodyPr wrap="square" lIns="93411" tIns="46709" rIns="93411" bIns="46709">
            <a:spAutoFit/>
          </a:bodyPr>
          <a:lstStyle/>
          <a:p>
            <a:r>
              <a:rPr lang="en-US" sz="3900" b="1" dirty="0">
                <a:latin typeface="Times New Roman" panose="02020603050405020304" pitchFamily="18" charset="0"/>
                <a:ea typeface="UVnAvant-Narrow" panose="020B0500000000000000" pitchFamily="34" charset="0"/>
                <a:cs typeface="Times New Roman" panose="02020603050405020304" pitchFamily="18" charset="0"/>
              </a:rPr>
              <a:t>5. </a:t>
            </a:r>
            <a:r>
              <a:rPr lang="vi-VN" sz="3900" b="1" dirty="0">
                <a:latin typeface="Times New Roman" panose="02020603050405020304" pitchFamily="18" charset="0"/>
                <a:ea typeface="UVnAvant-Narrow" panose="020B0500000000000000" pitchFamily="34" charset="0"/>
                <a:cs typeface="Times New Roman" panose="02020603050405020304" pitchFamily="18" charset="0"/>
              </a:rPr>
              <a:t>Chọn từ ngữ để hoàn thiện câu và viết câu vào vở</a:t>
            </a:r>
            <a:endParaRPr lang="en-US" sz="3900" b="1" dirty="0">
              <a:latin typeface="Times New Roman" panose="02020603050405020304" pitchFamily="18" charset="0"/>
              <a:ea typeface="UVnAvant-Narrow"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1121824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01229" y="3562989"/>
            <a:ext cx="11547059" cy="4010943"/>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8582" y="3965179"/>
            <a:ext cx="10679861" cy="317266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50385" y="2681636"/>
            <a:ext cx="2375609" cy="9715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10"/>
              <a:endParaRPr lang="en-US" sz="1900">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651762"/>
            </a:xfrm>
            <a:prstGeom prst="rect">
              <a:avLst/>
            </a:prstGeom>
            <a:noFill/>
          </p:spPr>
          <p:txBody>
            <a:bodyPr wrap="square" rtlCol="0">
              <a:spAutoFit/>
              <a:scene3d>
                <a:camera prst="obliqueTopLeft"/>
                <a:lightRig rig="threePt" dir="t"/>
              </a:scene3d>
            </a:bodyPr>
            <a:lstStyle/>
            <a:p>
              <a:pPr defTabSz="962910"/>
              <a:r>
                <a:rPr lang="en-US" sz="4200" b="1" dirty="0" err="1">
                  <a:ln>
                    <a:solidFill>
                      <a:srgbClr val="ED7D31">
                        <a:lumMod val="50000"/>
                      </a:srgbClr>
                    </a:solidFill>
                  </a:ln>
                  <a:solidFill>
                    <a:srgbClr val="FF0066"/>
                  </a:solidFill>
                </a:rPr>
                <a:t>Yêu</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cầu</a:t>
              </a:r>
              <a:endParaRPr lang="en-US" sz="420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2492" y="3966360"/>
            <a:ext cx="10311593" cy="1851561"/>
          </a:xfrm>
          <a:prstGeom prst="rect">
            <a:avLst/>
          </a:prstGeom>
          <a:noFill/>
        </p:spPr>
        <p:txBody>
          <a:bodyPr wrap="square" lIns="96290" tIns="48147" rIns="96290" bIns="48147" rtlCol="0">
            <a:spAutoFit/>
          </a:bodyPr>
          <a:lstStyle/>
          <a:p>
            <a:pPr defTabSz="962910">
              <a:lnSpc>
                <a:spcPct val="150000"/>
              </a:lnSpc>
            </a:pPr>
            <a:r>
              <a:rPr lang="en-US" sz="3800" dirty="0" err="1" smtClean="0">
                <a:solidFill>
                  <a:prstClr val="black"/>
                </a:solidFill>
              </a:rPr>
              <a:t>Ngồi</a:t>
            </a:r>
            <a:r>
              <a:rPr lang="en-US" sz="3800" dirty="0" smtClean="0">
                <a:solidFill>
                  <a:prstClr val="black"/>
                </a:solidFill>
              </a:rPr>
              <a:t> </a:t>
            </a:r>
            <a:r>
              <a:rPr lang="en-US" sz="3800" dirty="0" err="1" smtClean="0">
                <a:solidFill>
                  <a:prstClr val="black"/>
                </a:solidFill>
              </a:rPr>
              <a:t>viết</a:t>
            </a:r>
            <a:r>
              <a:rPr lang="en-US" sz="3800" dirty="0" smtClean="0">
                <a:solidFill>
                  <a:prstClr val="black"/>
                </a:solidFill>
              </a:rPr>
              <a:t> </a:t>
            </a:r>
            <a:r>
              <a:rPr lang="en-US" sz="3800" dirty="0" err="1" smtClean="0">
                <a:solidFill>
                  <a:prstClr val="black"/>
                </a:solidFill>
              </a:rPr>
              <a:t>đúng</a:t>
            </a:r>
            <a:r>
              <a:rPr lang="en-US" sz="3800" dirty="0" smtClean="0">
                <a:solidFill>
                  <a:prstClr val="black"/>
                </a:solidFill>
              </a:rPr>
              <a:t> </a:t>
            </a:r>
            <a:r>
              <a:rPr lang="en-US" sz="3800" dirty="0" err="1" smtClean="0">
                <a:solidFill>
                  <a:prstClr val="black"/>
                </a:solidFill>
              </a:rPr>
              <a:t>tư</a:t>
            </a:r>
            <a:r>
              <a:rPr lang="en-US" sz="3800" dirty="0" smtClean="0">
                <a:solidFill>
                  <a:prstClr val="black"/>
                </a:solidFill>
              </a:rPr>
              <a:t> </a:t>
            </a:r>
            <a:r>
              <a:rPr lang="en-US" sz="3800" dirty="0" err="1" smtClean="0">
                <a:solidFill>
                  <a:prstClr val="black"/>
                </a:solidFill>
              </a:rPr>
              <a:t>thế</a:t>
            </a:r>
            <a:r>
              <a:rPr lang="en-US" sz="3800" dirty="0" smtClean="0">
                <a:solidFill>
                  <a:prstClr val="black"/>
                </a:solidFill>
              </a:rPr>
              <a:t>.</a:t>
            </a:r>
            <a:endParaRPr lang="en-US" sz="3800" dirty="0">
              <a:solidFill>
                <a:prstClr val="black"/>
              </a:solidFill>
            </a:endParaRPr>
          </a:p>
          <a:p>
            <a:pPr defTabSz="962910">
              <a:lnSpc>
                <a:spcPct val="150000"/>
              </a:lnSpc>
            </a:pPr>
            <a:r>
              <a:rPr lang="en-US" sz="3800" dirty="0" err="1" smtClean="0">
                <a:solidFill>
                  <a:prstClr val="black"/>
                </a:solidFill>
              </a:rPr>
              <a:t>Viết</a:t>
            </a:r>
            <a:r>
              <a:rPr lang="en-US" sz="3800" dirty="0" smtClean="0">
                <a:solidFill>
                  <a:prstClr val="black"/>
                </a:solidFill>
              </a:rPr>
              <a:t> </a:t>
            </a:r>
            <a:r>
              <a:rPr lang="en-US" sz="3800" dirty="0" err="1" smtClean="0">
                <a:solidFill>
                  <a:prstClr val="black"/>
                </a:solidFill>
              </a:rPr>
              <a:t>đúng</a:t>
            </a:r>
            <a:r>
              <a:rPr lang="en-US" sz="3800" dirty="0" smtClean="0">
                <a:solidFill>
                  <a:prstClr val="black"/>
                </a:solidFill>
              </a:rPr>
              <a:t> </a:t>
            </a:r>
            <a:r>
              <a:rPr lang="en-US" sz="3800" dirty="0" err="1" smtClean="0">
                <a:solidFill>
                  <a:prstClr val="black"/>
                </a:solidFill>
              </a:rPr>
              <a:t>thể</a:t>
            </a:r>
            <a:r>
              <a:rPr lang="en-US" sz="3800" dirty="0" smtClean="0">
                <a:solidFill>
                  <a:prstClr val="black"/>
                </a:solidFill>
              </a:rPr>
              <a:t> </a:t>
            </a:r>
            <a:r>
              <a:rPr lang="en-US" sz="3800" dirty="0" err="1" smtClean="0">
                <a:solidFill>
                  <a:prstClr val="black"/>
                </a:solidFill>
              </a:rPr>
              <a:t>thức</a:t>
            </a:r>
            <a:r>
              <a:rPr lang="en-US" sz="3800" dirty="0" smtClean="0">
                <a:solidFill>
                  <a:prstClr val="black"/>
                </a:solidFill>
              </a:rPr>
              <a:t> </a:t>
            </a:r>
            <a:r>
              <a:rPr lang="en-US" sz="3800" dirty="0" err="1" smtClean="0">
                <a:solidFill>
                  <a:prstClr val="black"/>
                </a:solidFill>
              </a:rPr>
              <a:t>câu</a:t>
            </a:r>
            <a:r>
              <a:rPr lang="en-US" sz="3800" dirty="0" smtClean="0">
                <a:solidFill>
                  <a:prstClr val="black"/>
                </a:solidFill>
              </a:rPr>
              <a:t>.</a:t>
            </a:r>
            <a:endParaRPr lang="en-US" sz="3800" dirty="0">
              <a:solidFill>
                <a:prstClr val="black"/>
              </a:solidFill>
            </a:endParaRP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2236" y="4212749"/>
            <a:ext cx="506050" cy="56644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7368" y="5166047"/>
            <a:ext cx="506050" cy="566442"/>
          </a:xfrm>
          <a:prstGeom prst="rect">
            <a:avLst/>
          </a:prstGeom>
        </p:spPr>
      </p:pic>
      <p:sp>
        <p:nvSpPr>
          <p:cNvPr id="30" name="Rectangle 29">
            <a:extLst>
              <a:ext uri="{FF2B5EF4-FFF2-40B4-BE49-F238E27FC236}">
                <a16:creationId xmlns:a16="http://schemas.microsoft.com/office/drawing/2014/main" id="{F3AE2D3B-8A66-4D37-9F98-E5BC3B6825E5}"/>
              </a:ext>
            </a:extLst>
          </p:cNvPr>
          <p:cNvSpPr/>
          <p:nvPr/>
        </p:nvSpPr>
        <p:spPr>
          <a:xfrm>
            <a:off x="2703309" y="590789"/>
            <a:ext cx="6359760" cy="1017660"/>
          </a:xfrm>
          <a:prstGeom prst="rect">
            <a:avLst/>
          </a:prstGeom>
        </p:spPr>
        <p:txBody>
          <a:bodyPr wrap="square" lIns="93411" tIns="46709" rIns="93411" bIns="46709">
            <a:spAutoFit/>
          </a:bodyPr>
          <a:lstStyle/>
          <a:p>
            <a:pPr algn="ctr" defTabSz="962910"/>
            <a:r>
              <a:rPr lang="en-US" sz="6000" b="1" dirty="0" err="1" smtClean="0">
                <a:ln>
                  <a:solidFill>
                    <a:srgbClr val="ED7D31">
                      <a:lumMod val="50000"/>
                    </a:srgbClr>
                  </a:solidFill>
                </a:ln>
                <a:solidFill>
                  <a:srgbClr val="FF0066"/>
                </a:solidFill>
              </a:rPr>
              <a:t>Viết</a:t>
            </a:r>
            <a:r>
              <a:rPr lang="en-US" sz="6000" b="1" dirty="0" smtClean="0">
                <a:ln>
                  <a:solidFill>
                    <a:srgbClr val="ED7D31">
                      <a:lumMod val="50000"/>
                    </a:srgbClr>
                  </a:solidFill>
                </a:ln>
                <a:solidFill>
                  <a:srgbClr val="FF0066"/>
                </a:solidFill>
              </a:rPr>
              <a:t> </a:t>
            </a:r>
            <a:r>
              <a:rPr lang="en-US" sz="6000" b="1" dirty="0" err="1" smtClean="0">
                <a:ln>
                  <a:solidFill>
                    <a:srgbClr val="ED7D31">
                      <a:lumMod val="50000"/>
                    </a:srgbClr>
                  </a:solidFill>
                </a:ln>
                <a:solidFill>
                  <a:srgbClr val="FF0066"/>
                </a:solidFill>
              </a:rPr>
              <a:t>vào</a:t>
            </a:r>
            <a:r>
              <a:rPr lang="en-US" sz="6000" b="1" dirty="0" smtClean="0">
                <a:ln>
                  <a:solidFill>
                    <a:srgbClr val="ED7D31">
                      <a:lumMod val="50000"/>
                    </a:srgbClr>
                  </a:solidFill>
                </a:ln>
                <a:solidFill>
                  <a:srgbClr val="FF0066"/>
                </a:solidFill>
              </a:rPr>
              <a:t> </a:t>
            </a:r>
            <a:r>
              <a:rPr lang="en-US" sz="6000" b="1" dirty="0" err="1" smtClean="0">
                <a:ln>
                  <a:solidFill>
                    <a:srgbClr val="ED7D31">
                      <a:lumMod val="50000"/>
                    </a:srgbClr>
                  </a:solidFill>
                </a:ln>
                <a:solidFill>
                  <a:srgbClr val="FF0066"/>
                </a:solidFill>
              </a:rPr>
              <a:t>vở</a:t>
            </a:r>
            <a:endParaRPr lang="en-US" sz="6000" b="1" dirty="0">
              <a:ln>
                <a:solidFill>
                  <a:srgbClr val="ED7D31">
                    <a:lumMod val="50000"/>
                  </a:srgbClr>
                </a:solidFill>
              </a:ln>
              <a:solidFill>
                <a:srgbClr val="FF0066"/>
              </a:solidFill>
            </a:endParaRPr>
          </a:p>
        </p:txBody>
      </p:sp>
    </p:spTree>
    <p:extLst>
      <p:ext uri="{BB962C8B-B14F-4D97-AF65-F5344CB8AC3E}">
        <p14:creationId xmlns:p14="http://schemas.microsoft.com/office/powerpoint/2010/main" val="9123855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21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01230" y="3562990"/>
            <a:ext cx="5709077" cy="4010943"/>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8581" y="3965179"/>
            <a:ext cx="5796597" cy="317266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50385" y="2681636"/>
            <a:ext cx="2375609" cy="9715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10"/>
              <a:endParaRPr lang="en-US" sz="1900">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651762"/>
            </a:xfrm>
            <a:prstGeom prst="rect">
              <a:avLst/>
            </a:prstGeom>
            <a:noFill/>
          </p:spPr>
          <p:txBody>
            <a:bodyPr wrap="square" rtlCol="0">
              <a:spAutoFit/>
              <a:scene3d>
                <a:camera prst="obliqueTopLeft"/>
                <a:lightRig rig="threePt" dir="t"/>
              </a:scene3d>
            </a:bodyPr>
            <a:lstStyle/>
            <a:p>
              <a:pPr defTabSz="962910"/>
              <a:r>
                <a:rPr lang="en-US" sz="4200" b="1" dirty="0" err="1">
                  <a:ln>
                    <a:solidFill>
                      <a:srgbClr val="ED7D31">
                        <a:lumMod val="50000"/>
                      </a:srgbClr>
                    </a:solidFill>
                  </a:ln>
                  <a:solidFill>
                    <a:srgbClr val="FF0066"/>
                  </a:solidFill>
                </a:rPr>
                <a:t>Yêu</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cầu</a:t>
              </a:r>
              <a:endParaRPr lang="en-US" sz="420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2492" y="3966360"/>
            <a:ext cx="5441939" cy="2728724"/>
          </a:xfrm>
          <a:prstGeom prst="rect">
            <a:avLst/>
          </a:prstGeom>
          <a:noFill/>
        </p:spPr>
        <p:txBody>
          <a:bodyPr wrap="square" lIns="96290" tIns="48147" rIns="96290" bIns="48147" rtlCol="0">
            <a:spAutoFit/>
          </a:bodyPr>
          <a:lstStyle/>
          <a:p>
            <a:pPr defTabSz="962910">
              <a:lnSpc>
                <a:spcPct val="150000"/>
              </a:lnSpc>
            </a:pPr>
            <a:r>
              <a:rPr lang="en-US" sz="3800" dirty="0" err="1">
                <a:solidFill>
                  <a:prstClr val="black"/>
                </a:solidFill>
              </a:rPr>
              <a:t>Tất</a:t>
            </a:r>
            <a:r>
              <a:rPr lang="en-US" sz="3800" dirty="0">
                <a:solidFill>
                  <a:prstClr val="black"/>
                </a:solidFill>
              </a:rPr>
              <a:t> </a:t>
            </a:r>
            <a:r>
              <a:rPr lang="en-US" sz="3800" dirty="0" err="1">
                <a:solidFill>
                  <a:prstClr val="black"/>
                </a:solidFill>
              </a:rPr>
              <a:t>cả</a:t>
            </a:r>
            <a:r>
              <a:rPr lang="en-US" sz="3800" dirty="0">
                <a:solidFill>
                  <a:prstClr val="black"/>
                </a:solidFill>
              </a:rPr>
              <a:t> </a:t>
            </a:r>
            <a:r>
              <a:rPr lang="en-US" sz="3800" dirty="0" err="1">
                <a:solidFill>
                  <a:prstClr val="black"/>
                </a:solidFill>
              </a:rPr>
              <a:t>thành</a:t>
            </a:r>
            <a:r>
              <a:rPr lang="en-US" sz="3800" dirty="0">
                <a:solidFill>
                  <a:prstClr val="black"/>
                </a:solidFill>
              </a:rPr>
              <a:t> </a:t>
            </a:r>
            <a:r>
              <a:rPr lang="en-US" sz="3800" dirty="0" err="1">
                <a:solidFill>
                  <a:prstClr val="black"/>
                </a:solidFill>
              </a:rPr>
              <a:t>viên</a:t>
            </a:r>
            <a:r>
              <a:rPr lang="en-US" sz="3800" dirty="0">
                <a:solidFill>
                  <a:prstClr val="black"/>
                </a:solidFill>
              </a:rPr>
              <a:t> </a:t>
            </a:r>
            <a:r>
              <a:rPr lang="en-US" sz="3800" dirty="0" err="1">
                <a:solidFill>
                  <a:prstClr val="black"/>
                </a:solidFill>
              </a:rPr>
              <a:t>đều</a:t>
            </a:r>
            <a:r>
              <a:rPr lang="en-US" sz="3800" dirty="0">
                <a:solidFill>
                  <a:prstClr val="black"/>
                </a:solidFill>
              </a:rPr>
              <a:t> </a:t>
            </a:r>
            <a:r>
              <a:rPr lang="en-US" sz="3800" dirty="0" err="1">
                <a:solidFill>
                  <a:prstClr val="black"/>
                </a:solidFill>
              </a:rPr>
              <a:t>trao</a:t>
            </a:r>
            <a:r>
              <a:rPr lang="en-US" sz="3800" dirty="0">
                <a:solidFill>
                  <a:prstClr val="black"/>
                </a:solidFill>
              </a:rPr>
              <a:t> </a:t>
            </a:r>
            <a:r>
              <a:rPr lang="en-US" sz="3800" dirty="0" err="1">
                <a:solidFill>
                  <a:prstClr val="black"/>
                </a:solidFill>
              </a:rPr>
              <a:t>đổi</a:t>
            </a:r>
            <a:r>
              <a:rPr lang="en-US" sz="3800" dirty="0">
                <a:solidFill>
                  <a:prstClr val="black"/>
                </a:solidFill>
              </a:rPr>
              <a:t>.</a:t>
            </a:r>
          </a:p>
          <a:p>
            <a:pPr defTabSz="962910">
              <a:lnSpc>
                <a:spcPct val="150000"/>
              </a:lnSpc>
            </a:pPr>
            <a:r>
              <a:rPr lang="en-US" sz="3800" dirty="0" err="1">
                <a:solidFill>
                  <a:prstClr val="black"/>
                </a:solidFill>
              </a:rPr>
              <a:t>Thống</a:t>
            </a:r>
            <a:r>
              <a:rPr lang="en-US" sz="3800" dirty="0">
                <a:solidFill>
                  <a:prstClr val="black"/>
                </a:solidFill>
              </a:rPr>
              <a:t> </a:t>
            </a:r>
            <a:r>
              <a:rPr lang="en-US" sz="3800" dirty="0" err="1">
                <a:solidFill>
                  <a:prstClr val="black"/>
                </a:solidFill>
              </a:rPr>
              <a:t>nhất</a:t>
            </a:r>
            <a:r>
              <a:rPr lang="en-US" sz="3800" dirty="0">
                <a:solidFill>
                  <a:prstClr val="black"/>
                </a:solidFill>
              </a:rPr>
              <a:t> </a:t>
            </a:r>
            <a:r>
              <a:rPr lang="en-US" sz="3800" dirty="0" err="1">
                <a:solidFill>
                  <a:prstClr val="black"/>
                </a:solidFill>
              </a:rPr>
              <a:t>cùng</a:t>
            </a:r>
            <a:r>
              <a:rPr lang="en-US" sz="3800" dirty="0">
                <a:solidFill>
                  <a:prstClr val="black"/>
                </a:solidFill>
              </a:rPr>
              <a:t> </a:t>
            </a:r>
            <a:r>
              <a:rPr lang="en-US" sz="3800" dirty="0" err="1">
                <a:solidFill>
                  <a:prstClr val="black"/>
                </a:solidFill>
              </a:rPr>
              <a:t>nhau</a:t>
            </a:r>
            <a:r>
              <a:rPr lang="en-US" sz="3800"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2236" y="4212749"/>
            <a:ext cx="506050" cy="56644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2501" y="6119346"/>
            <a:ext cx="506050" cy="56644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428424" y="3520119"/>
            <a:ext cx="5709077" cy="4010943"/>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575776" y="3922308"/>
            <a:ext cx="5434645" cy="317266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290" tIns="48147" rIns="96290" bIns="48147" rtlCol="0" anchor="ctr"/>
          <a:lstStyle/>
          <a:p>
            <a:pPr algn="ctr" defTabSz="962910"/>
            <a:endParaRPr lang="en-US" sz="1900">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5698" y="2415493"/>
            <a:ext cx="4214527" cy="1444414"/>
            <a:chOff x="7623307" y="2634442"/>
            <a:chExt cx="4162496" cy="1274483"/>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10"/>
              <a:endParaRPr lang="en-US" sz="1900">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1222054"/>
            </a:xfrm>
            <a:prstGeom prst="rect">
              <a:avLst/>
            </a:prstGeom>
            <a:noFill/>
          </p:spPr>
          <p:txBody>
            <a:bodyPr wrap="square" rtlCol="0">
              <a:spAutoFit/>
              <a:scene3d>
                <a:camera prst="obliqueTopLeft"/>
                <a:lightRig rig="threePt" dir="t"/>
              </a:scene3d>
            </a:bodyPr>
            <a:lstStyle/>
            <a:p>
              <a:pPr defTabSz="962910"/>
              <a:r>
                <a:rPr lang="en-US" sz="4200" b="1" dirty="0" err="1">
                  <a:ln>
                    <a:solidFill>
                      <a:srgbClr val="ED7D31">
                        <a:lumMod val="50000"/>
                      </a:srgbClr>
                    </a:solidFill>
                  </a:ln>
                  <a:solidFill>
                    <a:srgbClr val="FF0066"/>
                  </a:solidFill>
                </a:rPr>
                <a:t>Tiêu</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chí</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đánh</a:t>
              </a:r>
              <a:r>
                <a:rPr lang="en-US" sz="4200" b="1" dirty="0">
                  <a:ln>
                    <a:solidFill>
                      <a:srgbClr val="ED7D31">
                        <a:lumMod val="50000"/>
                      </a:srgbClr>
                    </a:solidFill>
                  </a:ln>
                  <a:solidFill>
                    <a:srgbClr val="FF0066"/>
                  </a:solidFill>
                </a:rPr>
                <a:t> </a:t>
              </a:r>
              <a:r>
                <a:rPr lang="en-US" sz="4200" b="1" dirty="0" err="1">
                  <a:ln>
                    <a:solidFill>
                      <a:srgbClr val="ED7D31">
                        <a:lumMod val="50000"/>
                      </a:srgbClr>
                    </a:solidFill>
                  </a:ln>
                  <a:solidFill>
                    <a:srgbClr val="FF0066"/>
                  </a:solidFill>
                </a:rPr>
                <a:t>giá</a:t>
              </a:r>
              <a:endParaRPr lang="en-US" sz="4200" b="1" dirty="0">
                <a:ln>
                  <a:solidFill>
                    <a:srgbClr val="ED7D31">
                      <a:lumMod val="50000"/>
                    </a:srgbClr>
                  </a:solidFill>
                </a:ln>
                <a:solidFill>
                  <a:srgbClr val="FF0066"/>
                </a:solidFill>
              </a:endParaRP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741328" y="3933911"/>
            <a:ext cx="5441939" cy="4021386"/>
          </a:xfrm>
          <a:prstGeom prst="rect">
            <a:avLst/>
          </a:prstGeom>
          <a:noFill/>
        </p:spPr>
        <p:txBody>
          <a:bodyPr wrap="square" lIns="96290" tIns="48147" rIns="96290" bIns="48147" rtlCol="0">
            <a:spAutoFit/>
          </a:bodyPr>
          <a:lstStyle/>
          <a:p>
            <a:pPr defTabSz="962910">
              <a:lnSpc>
                <a:spcPct val="150000"/>
              </a:lnSpc>
            </a:pPr>
            <a:r>
              <a:rPr lang="en-US" sz="3800" dirty="0">
                <a:solidFill>
                  <a:prstClr val="black"/>
                </a:solidFill>
              </a:rPr>
              <a:t>1. </a:t>
            </a:r>
            <a:r>
              <a:rPr lang="en-US" sz="3800" dirty="0" err="1">
                <a:solidFill>
                  <a:prstClr val="black"/>
                </a:solidFill>
              </a:rPr>
              <a:t>Thảo</a:t>
            </a:r>
            <a:r>
              <a:rPr lang="en-US" sz="3800" dirty="0">
                <a:solidFill>
                  <a:prstClr val="black"/>
                </a:solidFill>
              </a:rPr>
              <a:t> </a:t>
            </a:r>
            <a:r>
              <a:rPr lang="en-US" sz="3800" dirty="0" err="1">
                <a:solidFill>
                  <a:prstClr val="black"/>
                </a:solidFill>
              </a:rPr>
              <a:t>luận</a:t>
            </a:r>
            <a:r>
              <a:rPr lang="en-US" sz="3800" dirty="0">
                <a:solidFill>
                  <a:prstClr val="black"/>
                </a:solidFill>
              </a:rPr>
              <a:t> </a:t>
            </a:r>
            <a:r>
              <a:rPr lang="en-US" sz="3800" dirty="0" err="1">
                <a:solidFill>
                  <a:prstClr val="black"/>
                </a:solidFill>
              </a:rPr>
              <a:t>sôi</a:t>
            </a:r>
            <a:r>
              <a:rPr lang="en-US" sz="3800" dirty="0">
                <a:solidFill>
                  <a:prstClr val="black"/>
                </a:solidFill>
              </a:rPr>
              <a:t> </a:t>
            </a:r>
            <a:r>
              <a:rPr lang="en-US" sz="3800" dirty="0" err="1">
                <a:solidFill>
                  <a:prstClr val="black"/>
                </a:solidFill>
              </a:rPr>
              <a:t>nổi</a:t>
            </a:r>
            <a:r>
              <a:rPr lang="en-US" sz="3800" dirty="0">
                <a:solidFill>
                  <a:prstClr val="black"/>
                </a:solidFill>
              </a:rPr>
              <a:t>.</a:t>
            </a:r>
          </a:p>
          <a:p>
            <a:pPr defTabSz="962910">
              <a:lnSpc>
                <a:spcPct val="150000"/>
              </a:lnSpc>
            </a:pPr>
            <a:endParaRPr lang="en-US" sz="1800" dirty="0">
              <a:solidFill>
                <a:prstClr val="black"/>
              </a:solidFill>
            </a:endParaRPr>
          </a:p>
          <a:p>
            <a:pPr defTabSz="962910">
              <a:lnSpc>
                <a:spcPct val="150000"/>
              </a:lnSpc>
            </a:pPr>
            <a:r>
              <a:rPr lang="en-US" sz="3800" dirty="0">
                <a:solidFill>
                  <a:prstClr val="black"/>
                </a:solidFill>
              </a:rPr>
              <a:t>2. </a:t>
            </a:r>
            <a:r>
              <a:rPr lang="en-US" sz="3800" dirty="0" err="1">
                <a:solidFill>
                  <a:prstClr val="black"/>
                </a:solidFill>
              </a:rPr>
              <a:t>Nói</a:t>
            </a:r>
            <a:r>
              <a:rPr lang="en-US" sz="3800" dirty="0">
                <a:solidFill>
                  <a:prstClr val="black"/>
                </a:solidFill>
              </a:rPr>
              <a:t> </a:t>
            </a:r>
            <a:r>
              <a:rPr lang="en-US" sz="3800" dirty="0" err="1" smtClean="0">
                <a:solidFill>
                  <a:prstClr val="black"/>
                </a:solidFill>
              </a:rPr>
              <a:t>nội</a:t>
            </a:r>
            <a:r>
              <a:rPr lang="en-US" sz="3800" dirty="0" smtClean="0">
                <a:solidFill>
                  <a:prstClr val="black"/>
                </a:solidFill>
              </a:rPr>
              <a:t> </a:t>
            </a:r>
            <a:r>
              <a:rPr lang="en-US" sz="3800" dirty="0">
                <a:solidFill>
                  <a:prstClr val="black"/>
                </a:solidFill>
              </a:rPr>
              <a:t>dung </a:t>
            </a:r>
            <a:r>
              <a:rPr lang="en-US" sz="3800" dirty="0" err="1">
                <a:solidFill>
                  <a:prstClr val="black"/>
                </a:solidFill>
              </a:rPr>
              <a:t>theo</a:t>
            </a:r>
            <a:r>
              <a:rPr lang="en-US" sz="3800" dirty="0">
                <a:solidFill>
                  <a:prstClr val="black"/>
                </a:solidFill>
              </a:rPr>
              <a:t> </a:t>
            </a:r>
            <a:r>
              <a:rPr lang="en-US" sz="3800" dirty="0" err="1" smtClean="0">
                <a:solidFill>
                  <a:prstClr val="black"/>
                </a:solidFill>
              </a:rPr>
              <a:t>tranh</a:t>
            </a:r>
            <a:r>
              <a:rPr lang="en-US" sz="3800" dirty="0" smtClean="0">
                <a:solidFill>
                  <a:prstClr val="black"/>
                </a:solidFill>
              </a:rPr>
              <a:t> </a:t>
            </a:r>
            <a:r>
              <a:rPr lang="en-US" sz="3800" dirty="0" err="1" smtClean="0">
                <a:solidFill>
                  <a:prstClr val="black"/>
                </a:solidFill>
              </a:rPr>
              <a:t>phù</a:t>
            </a:r>
            <a:r>
              <a:rPr lang="en-US" sz="3800" dirty="0" smtClean="0">
                <a:solidFill>
                  <a:prstClr val="black"/>
                </a:solidFill>
              </a:rPr>
              <a:t> </a:t>
            </a:r>
            <a:r>
              <a:rPr lang="en-US" sz="3800" dirty="0" err="1" smtClean="0">
                <a:solidFill>
                  <a:prstClr val="black"/>
                </a:solidFill>
              </a:rPr>
              <a:t>hợp</a:t>
            </a:r>
            <a:endParaRPr lang="en-US" sz="3800" dirty="0">
              <a:solidFill>
                <a:prstClr val="black"/>
              </a:solidFill>
            </a:endParaRPr>
          </a:p>
          <a:p>
            <a:pPr defTabSz="962910">
              <a:lnSpc>
                <a:spcPct val="150000"/>
              </a:lnSpc>
            </a:pPr>
            <a:r>
              <a:rPr lang="en-US" sz="3800" dirty="0">
                <a:solidFill>
                  <a:prstClr val="black"/>
                </a:solidFill>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248812" y="4704539"/>
            <a:ext cx="1909490" cy="923021"/>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96429" y="6152326"/>
            <a:ext cx="1909490" cy="923021"/>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F3AE2D3B-8A66-4D37-9F98-E5BC3B6825E5}"/>
              </a:ext>
            </a:extLst>
          </p:cNvPr>
          <p:cNvSpPr/>
          <p:nvPr/>
        </p:nvSpPr>
        <p:spPr>
          <a:xfrm>
            <a:off x="2703309" y="590789"/>
            <a:ext cx="6359760" cy="1017660"/>
          </a:xfrm>
          <a:prstGeom prst="rect">
            <a:avLst/>
          </a:prstGeom>
        </p:spPr>
        <p:txBody>
          <a:bodyPr wrap="square" lIns="93411" tIns="46709" rIns="93411" bIns="46709">
            <a:spAutoFit/>
          </a:bodyPr>
          <a:lstStyle/>
          <a:p>
            <a:pPr algn="ctr" defTabSz="962910"/>
            <a:r>
              <a:rPr lang="en-US" sz="6000" b="1" dirty="0" err="1">
                <a:ln>
                  <a:solidFill>
                    <a:srgbClr val="ED7D31">
                      <a:lumMod val="50000"/>
                    </a:srgbClr>
                  </a:solidFill>
                </a:ln>
                <a:solidFill>
                  <a:srgbClr val="FF0066"/>
                </a:solidFill>
              </a:rPr>
              <a:t>Thảo</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luận</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nhóm</a:t>
            </a:r>
            <a:r>
              <a:rPr lang="en-US" sz="6000" b="1" dirty="0">
                <a:ln>
                  <a:solidFill>
                    <a:srgbClr val="ED7D31">
                      <a:lumMod val="50000"/>
                    </a:srgbClr>
                  </a:solidFill>
                </a:ln>
                <a:solidFill>
                  <a:srgbClr val="FF0066"/>
                </a:solidFill>
              </a:rPr>
              <a:t> 4</a:t>
            </a:r>
          </a:p>
        </p:txBody>
      </p:sp>
    </p:spTree>
    <p:extLst>
      <p:ext uri="{BB962C8B-B14F-4D97-AF65-F5344CB8AC3E}">
        <p14:creationId xmlns:p14="http://schemas.microsoft.com/office/powerpoint/2010/main" val="1552400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42054" y="2889897"/>
            <a:ext cx="4214527" cy="1444414"/>
            <a:chOff x="4014751" y="2821381"/>
            <a:chExt cx="4162496" cy="1274483"/>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3831"/>
              <a:endParaRPr lang="en-US" sz="1900">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1222054"/>
            </a:xfrm>
            <a:prstGeom prst="rect">
              <a:avLst/>
            </a:prstGeom>
            <a:noFill/>
          </p:spPr>
          <p:txBody>
            <a:bodyPr wrap="square" rtlCol="0">
              <a:spAutoFit/>
              <a:scene3d>
                <a:camera prst="obliqueTopLeft"/>
                <a:lightRig rig="threePt" dir="t"/>
              </a:scene3d>
              <a:sp3d/>
            </a:bodyPr>
            <a:lstStyle/>
            <a:p>
              <a:pPr defTabSz="963831"/>
              <a:r>
                <a:rPr lang="en-US" sz="4200" b="1">
                  <a:ln>
                    <a:solidFill>
                      <a:sysClr val="windowText" lastClr="000000"/>
                    </a:solidFill>
                  </a:ln>
                  <a:solidFill>
                    <a:srgbClr val="ED7D31"/>
                  </a:solidFill>
                  <a:effectLst>
                    <a:outerShdw blurRad="38100" dist="38100" dir="2700000" algn="tl">
                      <a:srgbClr val="000000">
                        <a:alpha val="43137"/>
                      </a:srgbClr>
                    </a:outerShdw>
                  </a:effectLs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3021155" y="4295130"/>
            <a:ext cx="6302141" cy="317266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6383" tIns="48193" rIns="96383" bIns="48193" rtlCol="0" anchor="ctr"/>
          <a:lstStyle/>
          <a:p>
            <a:pPr algn="ctr" defTabSz="963831"/>
            <a:endParaRPr lang="en-US" sz="1900">
              <a:solidFill>
                <a:prstClr val="white"/>
              </a:solidFill>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76816" y="4306732"/>
            <a:ext cx="5441939" cy="3098149"/>
          </a:xfrm>
          <a:prstGeom prst="rect">
            <a:avLst/>
          </a:prstGeom>
          <a:noFill/>
        </p:spPr>
        <p:txBody>
          <a:bodyPr wrap="square" lIns="96383" tIns="48193" rIns="96383" bIns="48193" rtlCol="0">
            <a:spAutoFit/>
          </a:bodyPr>
          <a:lstStyle/>
          <a:p>
            <a:pPr defTabSz="963831">
              <a:lnSpc>
                <a:spcPct val="150000"/>
              </a:lnSpc>
            </a:pPr>
            <a:r>
              <a:rPr lang="en-US" sz="3800" dirty="0">
                <a:solidFill>
                  <a:prstClr val="black"/>
                </a:solidFill>
              </a:rPr>
              <a:t>1. </a:t>
            </a:r>
            <a:r>
              <a:rPr lang="en-US" sz="3800" dirty="0" err="1">
                <a:solidFill>
                  <a:prstClr val="black"/>
                </a:solidFill>
              </a:rPr>
              <a:t>Nói</a:t>
            </a:r>
            <a:r>
              <a:rPr lang="en-US" sz="3800" dirty="0">
                <a:solidFill>
                  <a:prstClr val="black"/>
                </a:solidFill>
              </a:rPr>
              <a:t> </a:t>
            </a:r>
            <a:r>
              <a:rPr lang="en-US" sz="3800" dirty="0" err="1">
                <a:solidFill>
                  <a:prstClr val="black"/>
                </a:solidFill>
              </a:rPr>
              <a:t>câu</a:t>
            </a:r>
            <a:r>
              <a:rPr lang="en-US" sz="3800" dirty="0">
                <a:solidFill>
                  <a:prstClr val="black"/>
                </a:solidFill>
              </a:rPr>
              <a:t> </a:t>
            </a:r>
            <a:r>
              <a:rPr lang="en-US" sz="3800" dirty="0" err="1">
                <a:solidFill>
                  <a:prstClr val="black"/>
                </a:solidFill>
              </a:rPr>
              <a:t>có</a:t>
            </a:r>
            <a:r>
              <a:rPr lang="en-US" sz="3800" dirty="0">
                <a:solidFill>
                  <a:prstClr val="black"/>
                </a:solidFill>
              </a:rPr>
              <a:t> </a:t>
            </a:r>
            <a:r>
              <a:rPr lang="en-US" sz="3800" dirty="0" err="1">
                <a:solidFill>
                  <a:prstClr val="black"/>
                </a:solidFill>
              </a:rPr>
              <a:t>nghĩa</a:t>
            </a:r>
            <a:r>
              <a:rPr lang="en-US" sz="3800" dirty="0">
                <a:solidFill>
                  <a:prstClr val="black"/>
                </a:solidFill>
              </a:rPr>
              <a:t>.</a:t>
            </a:r>
          </a:p>
          <a:p>
            <a:pPr defTabSz="963831">
              <a:lnSpc>
                <a:spcPct val="150000"/>
              </a:lnSpc>
            </a:pPr>
            <a:endParaRPr lang="en-US" sz="1600" dirty="0">
              <a:solidFill>
                <a:prstClr val="black"/>
              </a:solidFill>
            </a:endParaRPr>
          </a:p>
          <a:p>
            <a:pPr defTabSz="963831">
              <a:lnSpc>
                <a:spcPct val="150000"/>
              </a:lnSpc>
            </a:pPr>
            <a:r>
              <a:rPr lang="en-US" sz="3800" dirty="0">
                <a:solidFill>
                  <a:prstClr val="black"/>
                </a:solidFill>
              </a:rPr>
              <a:t>2. </a:t>
            </a:r>
            <a:r>
              <a:rPr lang="en-US" sz="3800" dirty="0" err="1">
                <a:solidFill>
                  <a:prstClr val="black"/>
                </a:solidFill>
              </a:rPr>
              <a:t>Nói</a:t>
            </a:r>
            <a:r>
              <a:rPr lang="en-US" sz="3800" dirty="0">
                <a:solidFill>
                  <a:prstClr val="black"/>
                </a:solidFill>
              </a:rPr>
              <a:t> to </a:t>
            </a:r>
            <a:r>
              <a:rPr lang="en-US" sz="3800" dirty="0" err="1">
                <a:solidFill>
                  <a:prstClr val="black"/>
                </a:solidFill>
              </a:rPr>
              <a:t>rõ</a:t>
            </a:r>
            <a:r>
              <a:rPr lang="en-US" sz="3800" dirty="0">
                <a:solidFill>
                  <a:prstClr val="black"/>
                </a:solidFill>
              </a:rPr>
              <a:t>.</a:t>
            </a:r>
          </a:p>
          <a:p>
            <a:pPr defTabSz="963831">
              <a:lnSpc>
                <a:spcPct val="150000"/>
              </a:lnSpc>
            </a:pPr>
            <a:r>
              <a:rPr lang="en-US" sz="3800" dirty="0">
                <a:solidFill>
                  <a:prstClr val="black"/>
                </a:solidFill>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143014" y="4941230"/>
            <a:ext cx="1909490" cy="923021"/>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143562" y="6247717"/>
            <a:ext cx="1909490" cy="923021"/>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82694" y="2889925"/>
            <a:ext cx="1516086" cy="432361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172843" y="2889925"/>
            <a:ext cx="1838272" cy="4354823"/>
          </a:xfrm>
          <a:prstGeom prst="rect">
            <a:avLst/>
          </a:prstGeom>
        </p:spPr>
      </p:pic>
      <p:sp>
        <p:nvSpPr>
          <p:cNvPr id="2" name="Rectangle 1"/>
          <p:cNvSpPr/>
          <p:nvPr/>
        </p:nvSpPr>
        <p:spPr>
          <a:xfrm>
            <a:off x="2548647" y="265528"/>
            <a:ext cx="7624182" cy="1015491"/>
          </a:xfrm>
          <a:prstGeom prst="rect">
            <a:avLst/>
          </a:prstGeom>
        </p:spPr>
        <p:txBody>
          <a:bodyPr wrap="square" lIns="91273" tIns="45635" rIns="91273" bIns="45635">
            <a:spAutoFit/>
          </a:bodyPr>
          <a:lstStyle/>
          <a:p>
            <a:pPr algn="ctr" defTabSz="962910"/>
            <a:r>
              <a:rPr lang="en-US" sz="6000" b="1" dirty="0" err="1">
                <a:ln>
                  <a:solidFill>
                    <a:srgbClr val="ED7D31">
                      <a:lumMod val="50000"/>
                    </a:srgbClr>
                  </a:solidFill>
                </a:ln>
                <a:solidFill>
                  <a:srgbClr val="FF0066"/>
                </a:solidFill>
              </a:rPr>
              <a:t>Thi</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đua</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nói</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trước</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lớp</a:t>
            </a:r>
            <a:endParaRPr lang="en-US" sz="6000" b="1" dirty="0">
              <a:ln>
                <a:solidFill>
                  <a:srgbClr val="ED7D31">
                    <a:lumMod val="50000"/>
                  </a:srgbClr>
                </a:solidFill>
              </a:ln>
              <a:solidFill>
                <a:srgbClr val="FF0066"/>
              </a:solidFill>
            </a:endParaRPr>
          </a:p>
        </p:txBody>
      </p:sp>
    </p:spTree>
    <p:extLst>
      <p:ext uri="{BB962C8B-B14F-4D97-AF65-F5344CB8AC3E}">
        <p14:creationId xmlns:p14="http://schemas.microsoft.com/office/powerpoint/2010/main" val="2419993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6066" y="163649"/>
            <a:ext cx="11256145" cy="733735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6440" tIns="48220" rIns="96440" bIns="48220" rtlCol="0" anchor="ctr"/>
          <a:lstStyle/>
          <a:p>
            <a:pPr algn="ctr" defTabSz="964398"/>
            <a:endParaRPr lang="en-US" sz="1900">
              <a:solidFill>
                <a:prstClr val="white"/>
              </a:solidFill>
            </a:endParaRPr>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46464" y="2720755"/>
            <a:ext cx="4913430" cy="4780247"/>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84532" y="2890294"/>
            <a:ext cx="4369268"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105230" y="2890296"/>
            <a:ext cx="5324127" cy="4858969"/>
          </a:xfrm>
          <a:prstGeom prst="rect">
            <a:avLst/>
          </a:prstGeom>
        </p:spPr>
      </p:pic>
      <p:sp>
        <p:nvSpPr>
          <p:cNvPr id="8" name="Rectangle 7">
            <a:extLst>
              <a:ext uri="{FF2B5EF4-FFF2-40B4-BE49-F238E27FC236}">
                <a16:creationId xmlns:a16="http://schemas.microsoft.com/office/drawing/2014/main" id="{F3AE2D3B-8A66-4D37-9F98-E5BC3B6825E5}"/>
              </a:ext>
            </a:extLst>
          </p:cNvPr>
          <p:cNvSpPr/>
          <p:nvPr/>
        </p:nvSpPr>
        <p:spPr>
          <a:xfrm>
            <a:off x="2703309" y="590789"/>
            <a:ext cx="6359760" cy="1940990"/>
          </a:xfrm>
          <a:prstGeom prst="rect">
            <a:avLst/>
          </a:prstGeom>
        </p:spPr>
        <p:txBody>
          <a:bodyPr wrap="square" lIns="93411" tIns="46709" rIns="93411" bIns="46709">
            <a:spAutoFit/>
          </a:bodyPr>
          <a:lstStyle/>
          <a:p>
            <a:pPr algn="ctr" defTabSz="962910"/>
            <a:r>
              <a:rPr lang="en-US" sz="6000" b="1" dirty="0" err="1">
                <a:ln>
                  <a:solidFill>
                    <a:srgbClr val="ED7D31">
                      <a:lumMod val="50000"/>
                    </a:srgbClr>
                  </a:solidFill>
                </a:ln>
                <a:solidFill>
                  <a:srgbClr val="FF0066"/>
                </a:solidFill>
              </a:rPr>
              <a:t>Bình</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chọn</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nhóm</a:t>
            </a:r>
            <a:r>
              <a:rPr lang="en-US" sz="6000" b="1" dirty="0">
                <a:ln>
                  <a:solidFill>
                    <a:srgbClr val="ED7D31">
                      <a:lumMod val="50000"/>
                    </a:srgbClr>
                  </a:solidFill>
                </a:ln>
                <a:solidFill>
                  <a:srgbClr val="FF0066"/>
                </a:solidFill>
              </a:rPr>
              <a:t> </a:t>
            </a:r>
            <a:r>
              <a:rPr lang="en-US" sz="6000" b="1" dirty="0" err="1">
                <a:ln>
                  <a:solidFill>
                    <a:srgbClr val="ED7D31">
                      <a:lumMod val="50000"/>
                    </a:srgbClr>
                  </a:solidFill>
                </a:ln>
                <a:solidFill>
                  <a:srgbClr val="FF0066"/>
                </a:solidFill>
              </a:rPr>
              <a:t>nói</a:t>
            </a:r>
            <a:r>
              <a:rPr lang="en-US" sz="6000" b="1" dirty="0">
                <a:ln>
                  <a:solidFill>
                    <a:srgbClr val="ED7D31">
                      <a:lumMod val="50000"/>
                    </a:srgbClr>
                  </a:solidFill>
                </a:ln>
                <a:solidFill>
                  <a:srgbClr val="FF0066"/>
                </a:solidFill>
              </a:rPr>
              <a:t> hay </a:t>
            </a:r>
            <a:r>
              <a:rPr lang="en-US" sz="6000" b="1" dirty="0" err="1">
                <a:ln>
                  <a:solidFill>
                    <a:srgbClr val="ED7D31">
                      <a:lumMod val="50000"/>
                    </a:srgbClr>
                  </a:solidFill>
                </a:ln>
                <a:solidFill>
                  <a:srgbClr val="FF0066"/>
                </a:solidFill>
              </a:rPr>
              <a:t>nhất</a:t>
            </a:r>
            <a:r>
              <a:rPr lang="en-US" sz="6000" b="1" dirty="0">
                <a:ln>
                  <a:solidFill>
                    <a:srgbClr val="ED7D31">
                      <a:lumMod val="50000"/>
                    </a:srgbClr>
                  </a:solidFill>
                </a:ln>
                <a:solidFill>
                  <a:srgbClr val="FF0066"/>
                </a:solidFill>
              </a:rPr>
              <a:t>.</a:t>
            </a:r>
          </a:p>
        </p:txBody>
      </p:sp>
    </p:spTree>
    <p:controls>
      <mc:AlternateContent xmlns:mc="http://schemas.openxmlformats.org/markup-compatibility/2006">
        <mc:Choice xmlns:v="urn:schemas-microsoft-com:vml" Requires="v">
          <p:control spid="4116" name="TextBox1" r:id="rId2" imgW="3448080" imgH="1619280"/>
        </mc:Choice>
        <mc:Fallback>
          <p:control name="TextBox1" r:id="rId2" imgW="3448080" imgH="1619280">
            <p:pic>
              <p:nvPicPr>
                <p:cNvPr id="2" name="TextBox1"/>
                <p:cNvPicPr>
                  <a:picLocks/>
                </p:cNvPicPr>
                <p:nvPr/>
              </p:nvPicPr>
              <p:blipFill>
                <a:blip r:embed="rId7"/>
                <a:srcRect/>
                <a:stretch>
                  <a:fillRect/>
                </a:stretch>
              </p:blipFill>
              <p:spPr bwMode="auto">
                <a:xfrm>
                  <a:off x="5703888" y="3376613"/>
                  <a:ext cx="3448050" cy="16192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59392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58045"/>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80" y="71660"/>
            <a:ext cx="9643071" cy="705057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589244" y="4215846"/>
            <a:ext cx="2755156" cy="3632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1534214" y="3119421"/>
            <a:ext cx="8648001" cy="3454699"/>
          </a:xfrm>
          <a:prstGeom prst="rect">
            <a:avLst/>
          </a:prstGeom>
        </p:spPr>
      </p:pic>
    </p:spTree>
    <p:extLst>
      <p:ext uri="{BB962C8B-B14F-4D97-AF65-F5344CB8AC3E}">
        <p14:creationId xmlns:p14="http://schemas.microsoft.com/office/powerpoint/2010/main" val="21305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971" y="497424"/>
            <a:ext cx="1176903" cy="128936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962558" y="1890132"/>
            <a:ext cx="3381853" cy="57683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60838" y="2206882"/>
            <a:ext cx="3363026" cy="5762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2572876" y="239337"/>
            <a:ext cx="8185047" cy="2230423"/>
          </a:xfrm>
          <a:prstGeom prst="rect">
            <a:avLst/>
          </a:prstGeom>
        </p:spPr>
      </p:pic>
      <p:pic>
        <p:nvPicPr>
          <p:cNvPr id="12" name="Picture 11">
            <a:extLst>
              <a:ext uri="{FF2B5EF4-FFF2-40B4-BE49-F238E27FC236}">
                <a16:creationId xmlns:a16="http://schemas.microsoft.com/office/drawing/2014/main" id="{B316C612-C966-AE83-0947-09B3A25302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8649" y="2012815"/>
            <a:ext cx="7187277" cy="5785757"/>
          </a:xfrm>
          <a:prstGeom prst="rect">
            <a:avLst/>
          </a:prstGeom>
          <a:ln>
            <a:noFill/>
          </a:ln>
        </p:spPr>
      </p:pic>
      <p:sp>
        <p:nvSpPr>
          <p:cNvPr id="13" name="TextBox 12">
            <a:extLst>
              <a:ext uri="{FF2B5EF4-FFF2-40B4-BE49-F238E27FC236}">
                <a16:creationId xmlns:a16="http://schemas.microsoft.com/office/drawing/2014/main" id="{55599D40-CB30-E706-3F2B-51057033EC76}"/>
              </a:ext>
            </a:extLst>
          </p:cNvPr>
          <p:cNvSpPr txBox="1"/>
          <p:nvPr/>
        </p:nvSpPr>
        <p:spPr>
          <a:xfrm>
            <a:off x="3802001" y="4582552"/>
            <a:ext cx="5246080" cy="1569660"/>
          </a:xfrm>
          <a:prstGeom prst="rect">
            <a:avLst/>
          </a:prstGeom>
          <a:noFill/>
        </p:spPr>
        <p:txBody>
          <a:bodyPr wrap="square" rtlCol="0">
            <a:spAutoFit/>
          </a:bodyPr>
          <a:lstStyle/>
          <a:p>
            <a:pPr algn="ctr"/>
            <a:r>
              <a:rPr lang="en-US" sz="4800" dirty="0" err="1" smtClean="0">
                <a:solidFill>
                  <a:srgbClr val="FF0000"/>
                </a:solidFill>
                <a:latin typeface="Bahnschrift SemiBold Condensed" panose="020B0502040204020203" pitchFamily="34" charset="0"/>
              </a:rPr>
              <a:t>Trò</a:t>
            </a:r>
            <a:r>
              <a:rPr lang="en-US" sz="4800" dirty="0" smtClean="0">
                <a:solidFill>
                  <a:srgbClr val="FF0000"/>
                </a:solidFill>
                <a:latin typeface="Bahnschrift SemiBold Condensed" panose="020B0502040204020203" pitchFamily="34" charset="0"/>
              </a:rPr>
              <a:t> </a:t>
            </a:r>
            <a:r>
              <a:rPr lang="en-US" sz="4800" dirty="0" err="1" smtClean="0">
                <a:solidFill>
                  <a:srgbClr val="FF0000"/>
                </a:solidFill>
                <a:latin typeface="Bahnschrift SemiBold Condensed" panose="020B0502040204020203" pitchFamily="34" charset="0"/>
              </a:rPr>
              <a:t>chơi</a:t>
            </a:r>
            <a:endParaRPr lang="en-US" sz="4800" dirty="0" smtClean="0">
              <a:solidFill>
                <a:srgbClr val="FF0000"/>
              </a:solidFill>
              <a:latin typeface="Bahnschrift SemiBold Condensed" panose="020B0502040204020203" pitchFamily="34" charset="0"/>
            </a:endParaRPr>
          </a:p>
          <a:p>
            <a:pPr algn="ctr"/>
            <a:r>
              <a:rPr lang="en-US" sz="4800" dirty="0" smtClean="0">
                <a:solidFill>
                  <a:srgbClr val="FF0000"/>
                </a:solidFill>
                <a:latin typeface="Bahnschrift SemiBold Condensed" panose="020B0502040204020203" pitchFamily="34" charset="0"/>
              </a:rPr>
              <a:t>“</a:t>
            </a:r>
            <a:r>
              <a:rPr lang="en-US" sz="4800" dirty="0" err="1" smtClean="0">
                <a:solidFill>
                  <a:srgbClr val="FF0000"/>
                </a:solidFill>
                <a:latin typeface="Bahnschrift SemiBold Condensed" panose="020B0502040204020203" pitchFamily="34" charset="0"/>
              </a:rPr>
              <a:t>Đố</a:t>
            </a:r>
            <a:r>
              <a:rPr lang="en-US" sz="4800" dirty="0" smtClean="0">
                <a:solidFill>
                  <a:srgbClr val="FF0000"/>
                </a:solidFill>
                <a:latin typeface="Bahnschrift SemiBold Condensed" panose="020B0502040204020203" pitchFamily="34" charset="0"/>
              </a:rPr>
              <a:t> </a:t>
            </a:r>
            <a:r>
              <a:rPr lang="en-US" sz="4800" dirty="0" err="1" smtClean="0">
                <a:solidFill>
                  <a:srgbClr val="FF0000"/>
                </a:solidFill>
                <a:latin typeface="Bahnschrift SemiBold Condensed" panose="020B0502040204020203" pitchFamily="34" charset="0"/>
              </a:rPr>
              <a:t>vui</a:t>
            </a:r>
            <a:r>
              <a:rPr lang="en-US" sz="4800" dirty="0" smtClean="0">
                <a:solidFill>
                  <a:srgbClr val="FF0000"/>
                </a:solidFill>
                <a:latin typeface="Bahnschrift SemiBold Condensed" panose="020B0502040204020203" pitchFamily="34" charset="0"/>
              </a:rPr>
              <a:t> </a:t>
            </a:r>
            <a:r>
              <a:rPr lang="en-US" sz="4800" dirty="0" err="1" smtClean="0">
                <a:solidFill>
                  <a:srgbClr val="FF0000"/>
                </a:solidFill>
                <a:latin typeface="Bahnschrift SemiBold Condensed" panose="020B0502040204020203" pitchFamily="34" charset="0"/>
              </a:rPr>
              <a:t>cùng</a:t>
            </a:r>
            <a:r>
              <a:rPr lang="en-US" sz="4800" dirty="0" smtClean="0">
                <a:solidFill>
                  <a:srgbClr val="FF0000"/>
                </a:solidFill>
                <a:latin typeface="Bahnschrift SemiBold Condensed" panose="020B0502040204020203" pitchFamily="34" charset="0"/>
              </a:rPr>
              <a:t> </a:t>
            </a:r>
            <a:r>
              <a:rPr lang="en-US" sz="4800" dirty="0" err="1" smtClean="0">
                <a:solidFill>
                  <a:srgbClr val="FF0000"/>
                </a:solidFill>
                <a:latin typeface="Bahnschrift SemiBold Condensed" panose="020B0502040204020203" pitchFamily="34" charset="0"/>
              </a:rPr>
              <a:t>bé</a:t>
            </a:r>
            <a:r>
              <a:rPr lang="en-US" sz="4800" dirty="0" smtClean="0">
                <a:solidFill>
                  <a:srgbClr val="FF0000"/>
                </a:solidFill>
                <a:latin typeface="Bahnschrift SemiBold Condensed" panose="020B0502040204020203" pitchFamily="34" charset="0"/>
              </a:rPr>
              <a:t>”</a:t>
            </a:r>
            <a:endParaRPr lang="en-US" sz="4800" dirty="0">
              <a:solidFill>
                <a:srgbClr val="FF0000"/>
              </a:solidFill>
              <a:latin typeface="Bahnschrift SemiBold Condensed" panose="020B0502040204020203" pitchFamily="34" charset="0"/>
            </a:endParaRPr>
          </a:p>
        </p:txBody>
      </p:sp>
    </p:spTree>
    <p:extLst>
      <p:ext uri="{BB962C8B-B14F-4D97-AF65-F5344CB8AC3E}">
        <p14:creationId xmlns:p14="http://schemas.microsoft.com/office/powerpoint/2010/main" val="1876823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E2D3B-8A66-4D37-9F98-E5BC3B6825E5}"/>
              </a:ext>
            </a:extLst>
          </p:cNvPr>
          <p:cNvSpPr/>
          <p:nvPr/>
        </p:nvSpPr>
        <p:spPr>
          <a:xfrm>
            <a:off x="174221" y="750850"/>
            <a:ext cx="11878639" cy="694495"/>
          </a:xfrm>
          <a:prstGeom prst="rect">
            <a:avLst/>
          </a:prstGeom>
        </p:spPr>
        <p:txBody>
          <a:bodyPr wrap="square" lIns="93411" tIns="46709" rIns="93411" bIns="46709">
            <a:spAutoFit/>
          </a:bodyPr>
          <a:lstStyle/>
          <a:p>
            <a:r>
              <a:rPr lang="en-US" sz="3900" b="1" dirty="0">
                <a:latin typeface="Times New Roman" panose="02020603050405020304" pitchFamily="18" charset="0"/>
                <a:ea typeface="UVnAvant-Narrow" panose="020B0500000000000000" pitchFamily="34" charset="0"/>
                <a:cs typeface="Times New Roman" panose="02020603050405020304" pitchFamily="18" charset="0"/>
              </a:rPr>
              <a:t>7. </a:t>
            </a:r>
            <a:r>
              <a:rPr lang="en-US" sz="3900" b="1" dirty="0" err="1">
                <a:latin typeface="Times New Roman" panose="02020603050405020304" pitchFamily="18" charset="0"/>
                <a:ea typeface="UVnAvant-Narrow" panose="020B0500000000000000" pitchFamily="34" charset="0"/>
                <a:cs typeface="Times New Roman" panose="02020603050405020304" pitchFamily="18" charset="0"/>
              </a:rPr>
              <a:t>Nghe</a:t>
            </a:r>
            <a:r>
              <a:rPr lang="en-US" sz="3900" b="1" dirty="0">
                <a:latin typeface="Times New Roman" panose="02020603050405020304" pitchFamily="18" charset="0"/>
                <a:ea typeface="UVnAvant-Narrow" panose="020B0500000000000000" pitchFamily="34" charset="0"/>
                <a:cs typeface="Times New Roman" panose="02020603050405020304" pitchFamily="18" charset="0"/>
              </a:rPr>
              <a:t> </a:t>
            </a:r>
            <a:r>
              <a:rPr lang="en-US" sz="3900" b="1" dirty="0" err="1">
                <a:latin typeface="Times New Roman" panose="02020603050405020304" pitchFamily="18" charset="0"/>
                <a:ea typeface="UVnAvant-Narrow" panose="020B0500000000000000" pitchFamily="34" charset="0"/>
                <a:cs typeface="Times New Roman" panose="02020603050405020304" pitchFamily="18" charset="0"/>
              </a:rPr>
              <a:t>viết</a:t>
            </a:r>
            <a:r>
              <a:rPr lang="en-US" sz="3900" b="1" dirty="0">
                <a:latin typeface="Times New Roman" panose="02020603050405020304" pitchFamily="18" charset="0"/>
                <a:ea typeface="UVnAvant-Narrow" panose="020B0500000000000000"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C03589DD-6963-4CBF-B357-D3FB137F3976}"/>
              </a:ext>
            </a:extLst>
          </p:cNvPr>
          <p:cNvSpPr txBox="1"/>
          <p:nvPr/>
        </p:nvSpPr>
        <p:spPr>
          <a:xfrm>
            <a:off x="260075" y="4257428"/>
            <a:ext cx="11706881" cy="1800113"/>
          </a:xfrm>
          <a:prstGeom prst="rect">
            <a:avLst/>
          </a:prstGeom>
          <a:noFill/>
        </p:spPr>
        <p:txBody>
          <a:bodyPr wrap="square" lIns="91059" tIns="45532" rIns="91059" bIns="45532" rtlCol="0">
            <a:spAutoFit/>
          </a:bodyPr>
          <a:lstStyle/>
          <a:p>
            <a:r>
              <a:rPr lang="en-US" sz="3700" b="1" dirty="0">
                <a:latin typeface="HP001 5 hàng 1 ô ly" panose="020B0603050302020204" pitchFamily="34" charset="0"/>
              </a:rPr>
              <a:t>    </a:t>
            </a:r>
            <a:r>
              <a:rPr lang="en-US" sz="3700" b="1" i="1" dirty="0" err="1">
                <a:solidFill>
                  <a:srgbClr val="FF0000"/>
                </a:solidFill>
                <a:latin typeface="HP001 5 hàng 1 ô ly" panose="020B0603050302020204" pitchFamily="34" charset="0"/>
              </a:rPr>
              <a:t>Sói</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luôn</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thấy</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buồn</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bực</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vì</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sói</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không</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có</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bạn</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bè</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Còn</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sóc</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lúc</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nào</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cũng</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vui</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vẻ</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vì</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sóc</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có</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nhiều</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bạn</a:t>
            </a:r>
            <a:r>
              <a:rPr lang="en-US" sz="3700" b="1" i="1" dirty="0">
                <a:solidFill>
                  <a:srgbClr val="FF0000"/>
                </a:solidFill>
                <a:latin typeface="HP001 5 hàng 1 ô ly" panose="020B0603050302020204" pitchFamily="34" charset="0"/>
              </a:rPr>
              <a:t> </a:t>
            </a:r>
            <a:r>
              <a:rPr lang="en-US" sz="3700" b="1" i="1" dirty="0" err="1">
                <a:solidFill>
                  <a:srgbClr val="FF0000"/>
                </a:solidFill>
                <a:latin typeface="HP001 5 hàng 1 ô ly" panose="020B0603050302020204" pitchFamily="34" charset="0"/>
              </a:rPr>
              <a:t>tốt</a:t>
            </a:r>
            <a:r>
              <a:rPr lang="en-US" sz="3700" b="1" i="1" dirty="0">
                <a:solidFill>
                  <a:srgbClr val="FF0000"/>
                </a:solidFill>
                <a:latin typeface="HP001 5 hàng 1 ô ly" panose="020B0603050302020204" pitchFamily="34" charset="0"/>
              </a:rPr>
              <a:t>.</a:t>
            </a:r>
          </a:p>
          <a:p>
            <a:endParaRPr lang="en-US" sz="3700" b="1" dirty="0">
              <a:latin typeface="HP001 5 hàng 1 ô ly" panose="020B0603050302020204" pitchFamily="34" charset="0"/>
            </a:endParaRPr>
          </a:p>
        </p:txBody>
      </p:sp>
      <p:sp>
        <p:nvSpPr>
          <p:cNvPr id="5" name="Rectangle 4">
            <a:extLst>
              <a:ext uri="{FF2B5EF4-FFF2-40B4-BE49-F238E27FC236}">
                <a16:creationId xmlns:a16="http://schemas.microsoft.com/office/drawing/2014/main" id="{F3AE2D3B-8A66-4D37-9F98-E5BC3B6825E5}"/>
              </a:ext>
            </a:extLst>
          </p:cNvPr>
          <p:cNvSpPr/>
          <p:nvPr/>
        </p:nvSpPr>
        <p:spPr>
          <a:xfrm>
            <a:off x="174172" y="1917092"/>
            <a:ext cx="12170228" cy="1448547"/>
          </a:xfrm>
          <a:prstGeom prst="rect">
            <a:avLst/>
          </a:prstGeom>
        </p:spPr>
        <p:txBody>
          <a:bodyPr wrap="square" lIns="93411" tIns="46709" rIns="93411" bIns="46709">
            <a:spAutoFit/>
          </a:bodyPr>
          <a:lstStyle/>
          <a:p>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Sói</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luôn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thấy</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buồn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bực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vì</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sói</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không</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có</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bạn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bè</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Còn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lúc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nào</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cũng</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vui</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vẻ</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vì</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có</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nhiều</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bạn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tốt</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0707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375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E2D3B-8A66-4D37-9F98-E5BC3B6825E5}"/>
              </a:ext>
            </a:extLst>
          </p:cNvPr>
          <p:cNvSpPr/>
          <p:nvPr/>
        </p:nvSpPr>
        <p:spPr>
          <a:xfrm>
            <a:off x="174221" y="750850"/>
            <a:ext cx="11878639" cy="694495"/>
          </a:xfrm>
          <a:prstGeom prst="rect">
            <a:avLst/>
          </a:prstGeom>
        </p:spPr>
        <p:txBody>
          <a:bodyPr wrap="square" lIns="93411" tIns="46709" rIns="93411" bIns="46709">
            <a:spAutoFit/>
          </a:bodyPr>
          <a:lstStyle/>
          <a:p>
            <a:r>
              <a:rPr lang="en-US" sz="3900" b="1" dirty="0">
                <a:latin typeface="Times New Roman" panose="02020603050405020304" pitchFamily="18" charset="0"/>
                <a:ea typeface="UVnAvant-Narrow" panose="020B0500000000000000" pitchFamily="34" charset="0"/>
                <a:cs typeface="Times New Roman" panose="02020603050405020304" pitchFamily="18" charset="0"/>
              </a:rPr>
              <a:t>7. </a:t>
            </a:r>
            <a:r>
              <a:rPr lang="en-US" sz="3900" b="1" dirty="0" err="1">
                <a:latin typeface="Times New Roman" panose="02020603050405020304" pitchFamily="18" charset="0"/>
                <a:ea typeface="UVnAvant-Narrow" panose="020B0500000000000000" pitchFamily="34" charset="0"/>
                <a:cs typeface="Times New Roman" panose="02020603050405020304" pitchFamily="18" charset="0"/>
              </a:rPr>
              <a:t>Nghe</a:t>
            </a:r>
            <a:r>
              <a:rPr lang="en-US" sz="3900" b="1" dirty="0">
                <a:latin typeface="Times New Roman" panose="02020603050405020304" pitchFamily="18" charset="0"/>
                <a:ea typeface="UVnAvant-Narrow" panose="020B0500000000000000" pitchFamily="34" charset="0"/>
                <a:cs typeface="Times New Roman" panose="02020603050405020304" pitchFamily="18" charset="0"/>
              </a:rPr>
              <a:t> </a:t>
            </a:r>
            <a:r>
              <a:rPr lang="en-US" sz="3900" b="1" dirty="0" err="1">
                <a:latin typeface="Times New Roman" panose="02020603050405020304" pitchFamily="18" charset="0"/>
                <a:ea typeface="UVnAvant-Narrow" panose="020B0500000000000000" pitchFamily="34" charset="0"/>
                <a:cs typeface="Times New Roman" panose="02020603050405020304" pitchFamily="18" charset="0"/>
              </a:rPr>
              <a:t>viết</a:t>
            </a:r>
            <a:r>
              <a:rPr lang="en-US" sz="3900" b="1" dirty="0">
                <a:latin typeface="Times New Roman" panose="02020603050405020304" pitchFamily="18" charset="0"/>
                <a:ea typeface="UVnAvant-Narrow" panose="020B0500000000000000"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C03589DD-6963-4CBF-B357-D3FB137F3976}"/>
              </a:ext>
            </a:extLst>
          </p:cNvPr>
          <p:cNvSpPr txBox="1"/>
          <p:nvPr/>
        </p:nvSpPr>
        <p:spPr>
          <a:xfrm>
            <a:off x="260075" y="4257428"/>
            <a:ext cx="11706881" cy="1800113"/>
          </a:xfrm>
          <a:prstGeom prst="rect">
            <a:avLst/>
          </a:prstGeom>
          <a:noFill/>
        </p:spPr>
        <p:txBody>
          <a:bodyPr wrap="square" lIns="91059" tIns="45532" rIns="91059" bIns="45532" rtlCol="0">
            <a:spAutoFit/>
          </a:bodyPr>
          <a:lstStyle/>
          <a:p>
            <a:r>
              <a:rPr lang="en-US" sz="3700" b="1" dirty="0">
                <a:latin typeface="HP001 5 hàng 1 ô ly" panose="020B0603050302020204" pitchFamily="34" charset="0"/>
              </a:rPr>
              <a:t>    </a:t>
            </a:r>
            <a:r>
              <a:rPr lang="en-US" sz="3700" b="1" dirty="0" err="1">
                <a:solidFill>
                  <a:srgbClr val="FF0000"/>
                </a:solidFill>
                <a:latin typeface="HP001 5 hàng 1 ô ly" panose="020B0603050302020204" pitchFamily="34" charset="0"/>
              </a:rPr>
              <a:t>Sói</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luôn</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thấy</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buồn</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bực</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vì</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sói</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không</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có</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bạn</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bè</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Còn</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sóc</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lúc</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nào</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cũng</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vui</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vẻ</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vì</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sóc</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có</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nhiều</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bạn</a:t>
            </a:r>
            <a:r>
              <a:rPr lang="en-US" sz="3700" b="1" dirty="0">
                <a:solidFill>
                  <a:srgbClr val="FF0000"/>
                </a:solidFill>
                <a:latin typeface="HP001 5 hàng 1 ô ly" panose="020B0603050302020204" pitchFamily="34" charset="0"/>
              </a:rPr>
              <a:t> </a:t>
            </a:r>
            <a:r>
              <a:rPr lang="en-US" sz="3700" b="1" dirty="0" err="1">
                <a:solidFill>
                  <a:srgbClr val="FF0000"/>
                </a:solidFill>
                <a:latin typeface="HP001 5 hàng 1 ô ly" panose="020B0603050302020204" pitchFamily="34" charset="0"/>
              </a:rPr>
              <a:t>tốt</a:t>
            </a:r>
            <a:r>
              <a:rPr lang="en-US" sz="3700" b="1" dirty="0">
                <a:solidFill>
                  <a:srgbClr val="FF0000"/>
                </a:solidFill>
                <a:latin typeface="HP001 5 hàng 1 ô ly" panose="020B0603050302020204" pitchFamily="34" charset="0"/>
              </a:rPr>
              <a:t>.</a:t>
            </a:r>
          </a:p>
          <a:p>
            <a:endParaRPr lang="en-US" sz="3700" b="1" dirty="0">
              <a:latin typeface="HP001 5 hàng 1 ô ly" panose="020B0603050302020204" pitchFamily="34" charset="0"/>
            </a:endParaRPr>
          </a:p>
        </p:txBody>
      </p:sp>
      <p:sp>
        <p:nvSpPr>
          <p:cNvPr id="5" name="Rectangle 4">
            <a:extLst>
              <a:ext uri="{FF2B5EF4-FFF2-40B4-BE49-F238E27FC236}">
                <a16:creationId xmlns:a16="http://schemas.microsoft.com/office/drawing/2014/main" id="{F3AE2D3B-8A66-4D37-9F98-E5BC3B6825E5}"/>
              </a:ext>
            </a:extLst>
          </p:cNvPr>
          <p:cNvSpPr/>
          <p:nvPr/>
        </p:nvSpPr>
        <p:spPr>
          <a:xfrm>
            <a:off x="174172" y="1917092"/>
            <a:ext cx="12170228" cy="1448547"/>
          </a:xfrm>
          <a:prstGeom prst="rect">
            <a:avLst/>
          </a:prstGeom>
        </p:spPr>
        <p:txBody>
          <a:bodyPr wrap="square" lIns="93411" tIns="46709" rIns="93411" bIns="46709">
            <a:spAutoFit/>
          </a:bodyPr>
          <a:lstStyle/>
          <a:p>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Sói</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luôn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thấy</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buồn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bực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vì</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sói</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không</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có</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bạn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bè</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Còn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lúc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nào</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cũng</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vui</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vẻ</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vì</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sóc</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có</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nhiều</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bạn</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 </a:t>
            </a:r>
            <a:r>
              <a:rPr lang="en-US" sz="4400" dirty="0" err="1">
                <a:latin typeface="Times New Roman" panose="02020603050405020304" pitchFamily="18" charset="0"/>
                <a:ea typeface="UVnAvant-Narrow" panose="020B0500000000000000" pitchFamily="34" charset="0"/>
                <a:cs typeface="Times New Roman" panose="02020603050405020304" pitchFamily="18" charset="0"/>
              </a:rPr>
              <a:t>tốt</a:t>
            </a:r>
            <a:r>
              <a:rPr lang="en-US" sz="4400" dirty="0">
                <a:latin typeface="Times New Roman" panose="02020603050405020304" pitchFamily="18" charset="0"/>
                <a:ea typeface="UVnAvant-Narrow"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4569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028B9B2-A2B9-4F71-A998-729C7F931CD5}"/>
              </a:ext>
            </a:extLst>
          </p:cNvPr>
          <p:cNvGrpSpPr/>
          <p:nvPr/>
        </p:nvGrpSpPr>
        <p:grpSpPr>
          <a:xfrm>
            <a:off x="500906" y="1717764"/>
            <a:ext cx="10370913" cy="723275"/>
            <a:chOff x="4739908" y="119181"/>
            <a:chExt cx="10242868" cy="714345"/>
          </a:xfrm>
        </p:grpSpPr>
        <p:sp>
          <p:nvSpPr>
            <p:cNvPr id="9" name="Rectangle 8">
              <a:extLst>
                <a:ext uri="{FF2B5EF4-FFF2-40B4-BE49-F238E27FC236}">
                  <a16:creationId xmlns:a16="http://schemas.microsoft.com/office/drawing/2014/main" id="{5838550C-581E-4939-B31D-AF1A5D452E68}"/>
                </a:ext>
              </a:extLst>
            </p:cNvPr>
            <p:cNvSpPr/>
            <p:nvPr/>
          </p:nvSpPr>
          <p:spPr>
            <a:xfrm>
              <a:off x="5271041" y="119181"/>
              <a:ext cx="9711735" cy="714345"/>
            </a:xfrm>
            <a:prstGeom prst="rect">
              <a:avLst/>
            </a:prstGeom>
          </p:spPr>
          <p:txBody>
            <a:bodyPr wrap="none">
              <a:spAutoFit/>
            </a:bodyPr>
            <a:lstStyle/>
            <a:p>
              <a:r>
                <a:rPr lang="en-US" sz="4100" b="1" dirty="0">
                  <a:solidFill>
                    <a:srgbClr val="A0A000"/>
                  </a:solidFill>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Chọn</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dấu</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thanh</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phù</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hợp</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thay</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cho</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chiếc</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lá</a:t>
              </a:r>
              <a:endParaRPr lang="en-US" sz="4100"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562143B3-6D28-4E3C-B45D-735AF1A6DF4B}"/>
                </a:ext>
              </a:extLst>
            </p:cNvPr>
            <p:cNvSpPr/>
            <p:nvPr/>
          </p:nvSpPr>
          <p:spPr>
            <a:xfrm>
              <a:off x="4739908" y="163365"/>
              <a:ext cx="449647" cy="449646"/>
            </a:xfrm>
            <a:prstGeom prst="ellipse">
              <a:avLst/>
            </a:prstGeom>
            <a:solidFill>
              <a:srgbClr val="00BF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00" b="1">
                  <a:latin typeface="Times New Roman" panose="02020603050405020304" pitchFamily="18" charset="0"/>
                  <a:cs typeface="Times New Roman" panose="02020603050405020304" pitchFamily="18" charset="0"/>
                </a:rPr>
                <a:t>8</a:t>
              </a:r>
            </a:p>
          </p:txBody>
        </p:sp>
      </p:grpSp>
      <p:sp>
        <p:nvSpPr>
          <p:cNvPr id="2" name="Rectangle 1">
            <a:extLst>
              <a:ext uri="{FF2B5EF4-FFF2-40B4-BE49-F238E27FC236}">
                <a16:creationId xmlns:a16="http://schemas.microsoft.com/office/drawing/2014/main" id="{6CBEC711-D4C4-49A9-BCD7-08EF09288CE1}"/>
              </a:ext>
            </a:extLst>
          </p:cNvPr>
          <p:cNvSpPr/>
          <p:nvPr/>
        </p:nvSpPr>
        <p:spPr>
          <a:xfrm>
            <a:off x="956165" y="2732211"/>
            <a:ext cx="10376020" cy="5524210"/>
          </a:xfrm>
          <a:prstGeom prst="rect">
            <a:avLst/>
          </a:prstGeom>
        </p:spPr>
        <p:txBody>
          <a:bodyPr wrap="square" lIns="91059" tIns="45532" rIns="91059" bIns="45532">
            <a:spAutoFit/>
          </a:bodyPr>
          <a:lstStyle/>
          <a:p>
            <a:pPr>
              <a:spcAft>
                <a:spcPts val="505"/>
              </a:spcAft>
            </a:pPr>
            <a:r>
              <a:rPr lang="en-US" sz="4100" dirty="0" err="1">
                <a:latin typeface="Times New Roman" panose="02020603050405020304" pitchFamily="18" charset="0"/>
                <a:cs typeface="Times New Roman" panose="02020603050405020304" pitchFamily="18" charset="0"/>
              </a:rPr>
              <a:t>Dấu</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hỏi</a:t>
            </a:r>
            <a:r>
              <a:rPr lang="en-US" sz="4100" dirty="0">
                <a:latin typeface="Times New Roman" panose="02020603050405020304" pitchFamily="18" charset="0"/>
                <a:cs typeface="Times New Roman" panose="02020603050405020304" pitchFamily="18" charset="0"/>
              </a:rPr>
              <a:t> hay </a:t>
            </a:r>
            <a:r>
              <a:rPr lang="en-US" sz="4100" dirty="0" err="1">
                <a:latin typeface="Times New Roman" panose="02020603050405020304" pitchFamily="18" charset="0"/>
                <a:cs typeface="Times New Roman" panose="02020603050405020304" pitchFamily="18" charset="0"/>
              </a:rPr>
              <a:t>dấu</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ngã</a:t>
            </a:r>
            <a:r>
              <a:rPr lang="en-US" sz="4100" dirty="0">
                <a:latin typeface="Times New Roman" panose="02020603050405020304" pitchFamily="18" charset="0"/>
                <a:cs typeface="Times New Roman" panose="02020603050405020304" pitchFamily="18" charset="0"/>
              </a:rPr>
              <a:t> ?</a:t>
            </a:r>
          </a:p>
          <a:p>
            <a:pPr>
              <a:spcAft>
                <a:spcPts val="505"/>
              </a:spcAft>
            </a:pPr>
            <a:endParaRPr lang="en-US" sz="4100" dirty="0">
              <a:latin typeface="Times New Roman" panose="02020603050405020304" pitchFamily="18" charset="0"/>
              <a:cs typeface="Times New Roman" panose="02020603050405020304" pitchFamily="18" charset="0"/>
            </a:endParaRPr>
          </a:p>
          <a:p>
            <a:pPr>
              <a:spcAft>
                <a:spcPts val="505"/>
              </a:spcAft>
            </a:pP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sợ</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hãi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xấu</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hổ</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gây</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gổ</a:t>
            </a:r>
            <a:r>
              <a:rPr lang="en-US" sz="4100" dirty="0">
                <a:latin typeface="Times New Roman" panose="02020603050405020304" pitchFamily="18" charset="0"/>
                <a:cs typeface="Times New Roman" panose="02020603050405020304" pitchFamily="18" charset="0"/>
              </a:rPr>
              <a:t>       </a:t>
            </a:r>
          </a:p>
          <a:p>
            <a:pPr>
              <a:spcAft>
                <a:spcPts val="505"/>
              </a:spcAft>
            </a:pPr>
            <a:endParaRPr lang="en-US" sz="4100" dirty="0">
              <a:latin typeface="Times New Roman" panose="02020603050405020304" pitchFamily="18" charset="0"/>
              <a:cs typeface="Times New Roman" panose="02020603050405020304" pitchFamily="18" charset="0"/>
            </a:endParaRPr>
          </a:p>
          <a:p>
            <a:pPr>
              <a:spcAft>
                <a:spcPts val="505"/>
              </a:spcAft>
            </a:pPr>
            <a:r>
              <a:rPr lang="en-US" sz="4100" dirty="0" err="1">
                <a:latin typeface="Times New Roman" panose="02020603050405020304" pitchFamily="18" charset="0"/>
                <a:cs typeface="Times New Roman" panose="02020603050405020304" pitchFamily="18" charset="0"/>
              </a:rPr>
              <a:t>buồn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bã</a:t>
            </a:r>
            <a:r>
              <a:rPr lang="en-US" sz="4100" dirty="0">
                <a:latin typeface="Times New Roman" panose="02020603050405020304" pitchFamily="18" charset="0"/>
                <a:cs typeface="Times New Roman" panose="02020603050405020304" pitchFamily="18" charset="0"/>
              </a:rPr>
              <a:t>       bay </a:t>
            </a:r>
            <a:r>
              <a:rPr lang="en-US" sz="4100" dirty="0" err="1">
                <a:latin typeface="Times New Roman" panose="02020603050405020304" pitchFamily="18" charset="0"/>
                <a:cs typeface="Times New Roman" panose="02020603050405020304" pitchFamily="18" charset="0"/>
              </a:rPr>
              <a:t>nhảy</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cỏ</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cây</a:t>
            </a:r>
            <a:endParaRPr lang="en-US" sz="4100" dirty="0">
              <a:latin typeface="Times New Roman" panose="02020603050405020304" pitchFamily="18" charset="0"/>
              <a:cs typeface="Times New Roman" panose="02020603050405020304" pitchFamily="18" charset="0"/>
            </a:endParaRPr>
          </a:p>
          <a:p>
            <a:pPr>
              <a:spcAft>
                <a:spcPts val="505"/>
              </a:spcAft>
            </a:pPr>
            <a:endParaRPr lang="en-US" sz="4100" dirty="0">
              <a:latin typeface="Times New Roman" panose="02020603050405020304" pitchFamily="18" charset="0"/>
              <a:cs typeface="Times New Roman" panose="02020603050405020304" pitchFamily="18" charset="0"/>
            </a:endParaRPr>
          </a:p>
          <a:p>
            <a:r>
              <a:rPr lang="en-US" sz="4100" dirty="0">
                <a:latin typeface="Times New Roman" panose="02020603050405020304" pitchFamily="18" charset="0"/>
                <a:cs typeface="Times New Roman" panose="02020603050405020304" pitchFamily="18" charset="0"/>
              </a:rPr>
              <a:t/>
            </a:r>
            <a:br>
              <a:rPr lang="en-US" sz="4100" dirty="0">
                <a:latin typeface="Times New Roman" panose="02020603050405020304" pitchFamily="18" charset="0"/>
                <a:cs typeface="Times New Roman" panose="02020603050405020304" pitchFamily="18" charset="0"/>
              </a:rPr>
            </a:br>
            <a:endParaRPr lang="en-US" sz="4100" dirty="0">
              <a:latin typeface="Times New Roman" panose="02020603050405020304" pitchFamily="18" charset="0"/>
              <a:cs typeface="Times New Roman" panose="02020603050405020304" pitchFamily="18" charset="0"/>
            </a:endParaRPr>
          </a:p>
        </p:txBody>
      </p:sp>
      <p:pic>
        <p:nvPicPr>
          <p:cNvPr id="5" name="Graphic 4" descr="Leaf">
            <a:extLst>
              <a:ext uri="{FF2B5EF4-FFF2-40B4-BE49-F238E27FC236}">
                <a16:creationId xmlns:a16="http://schemas.microsoft.com/office/drawing/2014/main" id="{88B574B0-0262-4930-B711-170FEE06E5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661286">
            <a:off x="1872660" y="3922360"/>
            <a:ext cx="601790" cy="601789"/>
          </a:xfrm>
          <a:prstGeom prst="rect">
            <a:avLst/>
          </a:prstGeom>
        </p:spPr>
      </p:pic>
      <p:pic>
        <p:nvPicPr>
          <p:cNvPr id="13" name="Graphic 12" descr="Leaf">
            <a:extLst>
              <a:ext uri="{FF2B5EF4-FFF2-40B4-BE49-F238E27FC236}">
                <a16:creationId xmlns:a16="http://schemas.microsoft.com/office/drawing/2014/main" id="{F99ADF64-0A9D-4258-BCFA-B9CDCEBDD9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993891">
            <a:off x="4654037" y="3837675"/>
            <a:ext cx="601790" cy="601789"/>
          </a:xfrm>
          <a:prstGeom prst="rect">
            <a:avLst/>
          </a:prstGeom>
        </p:spPr>
      </p:pic>
      <p:pic>
        <p:nvPicPr>
          <p:cNvPr id="14" name="Graphic 13" descr="Leaf">
            <a:extLst>
              <a:ext uri="{FF2B5EF4-FFF2-40B4-BE49-F238E27FC236}">
                <a16:creationId xmlns:a16="http://schemas.microsoft.com/office/drawing/2014/main" id="{C333BD5B-1831-454D-B5DE-83E26F07F53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218768">
            <a:off x="7377825" y="3830071"/>
            <a:ext cx="601790" cy="601789"/>
          </a:xfrm>
          <a:prstGeom prst="rect">
            <a:avLst/>
          </a:prstGeom>
        </p:spPr>
      </p:pic>
      <p:pic>
        <p:nvPicPr>
          <p:cNvPr id="16" name="Graphic 15" descr="Leaf">
            <a:extLst>
              <a:ext uri="{FF2B5EF4-FFF2-40B4-BE49-F238E27FC236}">
                <a16:creationId xmlns:a16="http://schemas.microsoft.com/office/drawing/2014/main" id="{B9DE8C3E-D574-4E4F-AD6F-0E74DD8FC96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61811">
            <a:off x="2298161" y="5275263"/>
            <a:ext cx="601790" cy="601789"/>
          </a:xfrm>
          <a:prstGeom prst="rect">
            <a:avLst/>
          </a:prstGeom>
        </p:spPr>
      </p:pic>
      <p:pic>
        <p:nvPicPr>
          <p:cNvPr id="10" name="Graphic 15" descr="Leaf">
            <a:extLst>
              <a:ext uri="{FF2B5EF4-FFF2-40B4-BE49-F238E27FC236}">
                <a16:creationId xmlns:a16="http://schemas.microsoft.com/office/drawing/2014/main" id="{B9DE8C3E-D574-4E4F-AD6F-0E74DD8FC96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61811">
            <a:off x="4847543" y="5252653"/>
            <a:ext cx="601790" cy="601789"/>
          </a:xfrm>
          <a:prstGeom prst="rect">
            <a:avLst/>
          </a:prstGeom>
        </p:spPr>
      </p:pic>
      <p:pic>
        <p:nvPicPr>
          <p:cNvPr id="12" name="Graphic 15" descr="Leaf">
            <a:extLst>
              <a:ext uri="{FF2B5EF4-FFF2-40B4-BE49-F238E27FC236}">
                <a16:creationId xmlns:a16="http://schemas.microsoft.com/office/drawing/2014/main" id="{B9DE8C3E-D574-4E4F-AD6F-0E74DD8FC96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61811">
            <a:off x="6571036" y="5275801"/>
            <a:ext cx="601790" cy="601789"/>
          </a:xfrm>
          <a:prstGeom prst="rect">
            <a:avLst/>
          </a:prstGeom>
        </p:spPr>
      </p:pic>
    </p:spTree>
    <p:extLst>
      <p:ext uri="{BB962C8B-B14F-4D97-AF65-F5344CB8AC3E}">
        <p14:creationId xmlns:p14="http://schemas.microsoft.com/office/powerpoint/2010/main" val="16719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nvPr>
        </p:nvGraphicFramePr>
        <p:xfrm>
          <a:off x="4577715" y="3346134"/>
          <a:ext cx="3015378" cy="1369458"/>
        </p:xfrm>
        <a:graphic>
          <a:graphicData uri="http://schemas.openxmlformats.org/presentationml/2006/ole">
            <mc:AlternateContent xmlns:mc="http://schemas.openxmlformats.org/markup-compatibility/2006">
              <mc:Choice xmlns:v="urn:schemas-microsoft-com:vml" Requires="v">
                <p:oleObj spid="_x0000_s2154" name="Ảnh Bitmap" r:id="rId4" imgW="1800360" imgH="1800360" progId="Paint.Picture">
                  <p:embed/>
                </p:oleObj>
              </mc:Choice>
              <mc:Fallback>
                <p:oleObj name="Ảnh Bitmap" r:id="rId4" imgW="1800360" imgH="1800360" progId="Paint.Picture">
                  <p:embed/>
                  <p:pic>
                    <p:nvPicPr>
                      <p:cNvPr id="0" name=""/>
                      <p:cNvPicPr>
                        <a:picLocks noGrp="1" noChangeAspect="1" noChangeArrowheads="1"/>
                      </p:cNvPicPr>
                      <p:nvPr/>
                    </p:nvPicPr>
                    <p:blipFill>
                      <a:blip r:embed="rId5"/>
                      <a:srcRect/>
                      <a:stretch>
                        <a:fillRect/>
                      </a:stretch>
                    </p:blipFill>
                    <p:spPr bwMode="auto">
                      <a:xfrm>
                        <a:off x="4577715" y="3346134"/>
                        <a:ext cx="3015378" cy="1369458"/>
                      </a:xfrm>
                      <a:prstGeom prst="rect">
                        <a:avLst/>
                      </a:prstGeom>
                      <a:noFill/>
                      <a:ln>
                        <a:noFill/>
                      </a:ln>
                      <a:extLst/>
                    </p:spPr>
                  </p:pic>
                </p:oleObj>
              </mc:Fallback>
            </mc:AlternateContent>
          </a:graphicData>
        </a:graphic>
      </p:graphicFrame>
      <p:sp>
        <p:nvSpPr>
          <p:cNvPr id="3" name="TextBox 2"/>
          <p:cNvSpPr txBox="1"/>
          <p:nvPr/>
        </p:nvSpPr>
        <p:spPr>
          <a:xfrm>
            <a:off x="3840560" y="868512"/>
            <a:ext cx="8270536" cy="769062"/>
          </a:xfrm>
          <a:prstGeom prst="rect">
            <a:avLst/>
          </a:prstGeom>
          <a:noFill/>
        </p:spPr>
        <p:txBody>
          <a:bodyPr wrap="square" lIns="91059" tIns="45532" rIns="91059" bIns="45532" rtlCol="0">
            <a:spAutoFit/>
          </a:bodyPr>
          <a:lstStyle/>
          <a:p>
            <a:r>
              <a:rPr lang="en-US" sz="4400" b="1" dirty="0">
                <a:latin typeface="Times New Roman" panose="02020603050405020304" pitchFamily="18" charset="0"/>
                <a:cs typeface="Times New Roman" panose="02020603050405020304" pitchFamily="18" charset="0"/>
              </a:rPr>
              <a:t>9. </a:t>
            </a:r>
            <a:r>
              <a:rPr lang="en-US" sz="4400" b="1" dirty="0" err="1">
                <a:latin typeface="Times New Roman" panose="02020603050405020304" pitchFamily="18" charset="0"/>
                <a:cs typeface="Times New Roman" panose="02020603050405020304" pitchFamily="18" charset="0"/>
              </a:rPr>
              <a:t>Giải</a:t>
            </a:r>
            <a:r>
              <a:rPr lang="en-US" sz="4400" b="1" dirty="0">
                <a:latin typeface="Times New Roman" panose="02020603050405020304" pitchFamily="18" charset="0"/>
                <a:cs typeface="Times New Roman" panose="02020603050405020304" pitchFamily="18" charset="0"/>
              </a:rPr>
              <a:t> ô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tìm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nhân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vật</a:t>
            </a:r>
            <a:endParaRPr lang="en-US" sz="4400" b="1" i="1"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286" y="2044695"/>
            <a:ext cx="9137815" cy="398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a:off x="3765143" y="2139168"/>
            <a:ext cx="786865" cy="1235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c</a:t>
            </a:r>
          </a:p>
        </p:txBody>
      </p:sp>
      <p:sp>
        <p:nvSpPr>
          <p:cNvPr id="6" name="Rectangle 5"/>
          <p:cNvSpPr/>
          <p:nvPr/>
        </p:nvSpPr>
        <p:spPr>
          <a:xfrm flipH="1">
            <a:off x="4707295" y="2158059"/>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h</a:t>
            </a:r>
          </a:p>
        </p:txBody>
      </p:sp>
      <p:sp>
        <p:nvSpPr>
          <p:cNvPr id="7" name="Rectangle 6"/>
          <p:cNvSpPr/>
          <p:nvPr/>
        </p:nvSpPr>
        <p:spPr>
          <a:xfrm flipH="1">
            <a:off x="5659527" y="2126694"/>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err="1">
                <a:solidFill>
                  <a:schemeClr val="tx1"/>
                </a:solidFill>
              </a:rPr>
              <a:t>i</a:t>
            </a:r>
            <a:endParaRPr lang="en-US" sz="5400" dirty="0">
              <a:solidFill>
                <a:schemeClr val="tx1"/>
              </a:solidFill>
            </a:endParaRPr>
          </a:p>
        </p:txBody>
      </p:sp>
      <p:sp>
        <p:nvSpPr>
          <p:cNvPr id="8" name="Rectangle 7"/>
          <p:cNvSpPr/>
          <p:nvPr/>
        </p:nvSpPr>
        <p:spPr>
          <a:xfrm flipH="1">
            <a:off x="6537629" y="2107237"/>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m</a:t>
            </a:r>
          </a:p>
        </p:txBody>
      </p:sp>
      <p:sp>
        <p:nvSpPr>
          <p:cNvPr id="9" name="Rectangle 8"/>
          <p:cNvSpPr/>
          <p:nvPr/>
        </p:nvSpPr>
        <p:spPr>
          <a:xfrm flipH="1">
            <a:off x="8406380" y="2161595"/>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â</a:t>
            </a:r>
          </a:p>
        </p:txBody>
      </p:sp>
      <p:sp>
        <p:nvSpPr>
          <p:cNvPr id="10" name="Rectangle 9"/>
          <p:cNvSpPr/>
          <p:nvPr/>
        </p:nvSpPr>
        <p:spPr>
          <a:xfrm flipH="1">
            <a:off x="9278272" y="2142979"/>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u</a:t>
            </a:r>
          </a:p>
        </p:txBody>
      </p:sp>
      <p:sp>
        <p:nvSpPr>
          <p:cNvPr id="11" name="Rectangle 10"/>
          <p:cNvSpPr/>
          <p:nvPr/>
        </p:nvSpPr>
        <p:spPr>
          <a:xfrm flipH="1">
            <a:off x="5588093" y="3518722"/>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c</a:t>
            </a:r>
          </a:p>
        </p:txBody>
      </p:sp>
      <p:sp>
        <p:nvSpPr>
          <p:cNvPr id="12" name="Rectangle 11"/>
          <p:cNvSpPr/>
          <p:nvPr/>
        </p:nvSpPr>
        <p:spPr>
          <a:xfrm flipH="1">
            <a:off x="6541922" y="3489236"/>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h</a:t>
            </a:r>
          </a:p>
        </p:txBody>
      </p:sp>
      <p:sp>
        <p:nvSpPr>
          <p:cNvPr id="13" name="Rectangle 12"/>
          <p:cNvSpPr/>
          <p:nvPr/>
        </p:nvSpPr>
        <p:spPr>
          <a:xfrm flipH="1">
            <a:off x="8286206" y="4874083"/>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ú</a:t>
            </a:r>
          </a:p>
        </p:txBody>
      </p:sp>
      <p:sp>
        <p:nvSpPr>
          <p:cNvPr id="14" name="Rectangle 13"/>
          <p:cNvSpPr/>
          <p:nvPr/>
        </p:nvSpPr>
        <p:spPr>
          <a:xfrm flipH="1">
            <a:off x="9237706" y="4874083"/>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m</a:t>
            </a:r>
          </a:p>
        </p:txBody>
      </p:sp>
      <p:sp>
        <p:nvSpPr>
          <p:cNvPr id="15" name="Rectangle 14"/>
          <p:cNvSpPr/>
          <p:nvPr/>
        </p:nvSpPr>
        <p:spPr>
          <a:xfrm flipH="1">
            <a:off x="10253102" y="4879777"/>
            <a:ext cx="777688" cy="126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è</a:t>
            </a:r>
          </a:p>
        </p:txBody>
      </p:sp>
      <p:sp>
        <p:nvSpPr>
          <p:cNvPr id="16" name="Rectangle 15"/>
          <p:cNvSpPr/>
          <p:nvPr/>
        </p:nvSpPr>
        <p:spPr>
          <a:xfrm flipH="1">
            <a:off x="11258957" y="4852428"/>
            <a:ext cx="777688" cy="1229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rtlCol="0" anchor="ctr"/>
          <a:lstStyle/>
          <a:p>
            <a:pPr algn="ctr"/>
            <a:r>
              <a:rPr lang="en-US" sz="5400" dirty="0">
                <a:solidFill>
                  <a:schemeClr val="tx1"/>
                </a:solidFill>
              </a:rPr>
              <a:t>o</a:t>
            </a:r>
          </a:p>
        </p:txBody>
      </p:sp>
      <p:sp>
        <p:nvSpPr>
          <p:cNvPr id="17" name="Rectangle 16"/>
          <p:cNvSpPr/>
          <p:nvPr/>
        </p:nvSpPr>
        <p:spPr>
          <a:xfrm flipH="1">
            <a:off x="7478953" y="2120362"/>
            <a:ext cx="777688" cy="1307314"/>
          </a:xfrm>
          <a:prstGeom prst="rect">
            <a:avLst/>
          </a:prstGeom>
        </p:spPr>
        <p:style>
          <a:lnRef idx="1">
            <a:schemeClr val="accent2"/>
          </a:lnRef>
          <a:fillRef idx="2">
            <a:schemeClr val="accent2"/>
          </a:fillRef>
          <a:effectRef idx="1">
            <a:schemeClr val="accent2"/>
          </a:effectRef>
          <a:fontRef idx="minor">
            <a:schemeClr val="dk1"/>
          </a:fontRef>
        </p:style>
        <p:txBody>
          <a:bodyPr lIns="91059" tIns="45532" rIns="91059" bIns="45532" rtlCol="0" anchor="ctr"/>
          <a:lstStyle/>
          <a:p>
            <a:pPr algn="ctr"/>
            <a:r>
              <a:rPr lang="en-US" sz="5400" dirty="0"/>
              <a:t>s</a:t>
            </a:r>
          </a:p>
        </p:txBody>
      </p:sp>
      <p:sp>
        <p:nvSpPr>
          <p:cNvPr id="20" name="Rectangle 19"/>
          <p:cNvSpPr/>
          <p:nvPr/>
        </p:nvSpPr>
        <p:spPr>
          <a:xfrm flipH="1">
            <a:off x="7463578" y="3471495"/>
            <a:ext cx="777688" cy="1269617"/>
          </a:xfrm>
          <a:prstGeom prst="rect">
            <a:avLst/>
          </a:prstGeom>
        </p:spPr>
        <p:style>
          <a:lnRef idx="1">
            <a:schemeClr val="accent2"/>
          </a:lnRef>
          <a:fillRef idx="2">
            <a:schemeClr val="accent2"/>
          </a:fillRef>
          <a:effectRef idx="1">
            <a:schemeClr val="accent2"/>
          </a:effectRef>
          <a:fontRef idx="minor">
            <a:schemeClr val="dk1"/>
          </a:fontRef>
        </p:style>
        <p:txBody>
          <a:bodyPr lIns="91059" tIns="45532" rIns="91059" bIns="45532" rtlCol="0" anchor="ctr"/>
          <a:lstStyle/>
          <a:p>
            <a:pPr algn="ctr"/>
            <a:r>
              <a:rPr lang="en-US" sz="5400" dirty="0"/>
              <a:t>ó</a:t>
            </a:r>
          </a:p>
        </p:txBody>
      </p:sp>
      <p:sp>
        <p:nvSpPr>
          <p:cNvPr id="21" name="Rectangle 20"/>
          <p:cNvSpPr/>
          <p:nvPr/>
        </p:nvSpPr>
        <p:spPr>
          <a:xfrm flipH="1">
            <a:off x="7435942" y="4852430"/>
            <a:ext cx="777688" cy="1269617"/>
          </a:xfrm>
          <a:prstGeom prst="rect">
            <a:avLst/>
          </a:prstGeom>
        </p:spPr>
        <p:style>
          <a:lnRef idx="1">
            <a:schemeClr val="accent2"/>
          </a:lnRef>
          <a:fillRef idx="2">
            <a:schemeClr val="accent2"/>
          </a:fillRef>
          <a:effectRef idx="1">
            <a:schemeClr val="accent2"/>
          </a:effectRef>
          <a:fontRef idx="minor">
            <a:schemeClr val="dk1"/>
          </a:fontRef>
        </p:style>
        <p:txBody>
          <a:bodyPr lIns="91059" tIns="45532" rIns="91059" bIns="45532" rtlCol="0" anchor="ctr"/>
          <a:lstStyle/>
          <a:p>
            <a:pPr algn="ctr"/>
            <a:r>
              <a:rPr lang="en-US" sz="5400" dirty="0"/>
              <a:t>c</a:t>
            </a:r>
          </a:p>
        </p:txBody>
      </p:sp>
      <p:sp>
        <p:nvSpPr>
          <p:cNvPr id="23" name="Rectangle 22"/>
          <p:cNvSpPr/>
          <p:nvPr/>
        </p:nvSpPr>
        <p:spPr>
          <a:xfrm>
            <a:off x="59071" y="168188"/>
            <a:ext cx="3393125" cy="2157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91059" tIns="45532" rIns="91059" bIns="45532" rtlCol="0" anchor="ctr"/>
          <a:lstStyle/>
          <a:p>
            <a:r>
              <a:rPr lang="en-US" sz="2700" dirty="0">
                <a:solidFill>
                  <a:schemeClr val="bg1"/>
                </a:solidFill>
                <a:latin typeface="Times New Roman" panose="02020603050405020304" pitchFamily="18" charset="0"/>
                <a:cs typeface="Times New Roman" panose="02020603050405020304" pitchFamily="18" charset="0"/>
              </a:rPr>
              <a:t>(1) </a:t>
            </a:r>
            <a:r>
              <a:rPr lang="en-US" sz="2700" dirty="0" err="1">
                <a:solidFill>
                  <a:schemeClr val="bg1"/>
                </a:solidFill>
                <a:latin typeface="Times New Roman" panose="02020603050405020304" pitchFamily="18" charset="0"/>
                <a:cs typeface="Times New Roman" panose="02020603050405020304" pitchFamily="18" charset="0"/>
              </a:rPr>
              <a:t>Sớm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sớm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lích</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rích</a:t>
            </a:r>
            <a:r>
              <a:rPr lang="en-US" sz="2700" dirty="0">
                <a:solidFill>
                  <a:schemeClr val="bg1"/>
                </a:solidFill>
                <a:latin typeface="Times New Roman" panose="02020603050405020304" pitchFamily="18" charset="0"/>
                <a:cs typeface="Times New Roman" panose="02020603050405020304" pitchFamily="18" charset="0"/>
              </a:rPr>
              <a:t>,</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Rất</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thích</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bắt</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sâu</a:t>
            </a:r>
            <a:r>
              <a:rPr lang="en-US" sz="2700" dirty="0">
                <a:solidFill>
                  <a:schemeClr val="bg1"/>
                </a:solidFill>
                <a:latin typeface="Times New Roman" panose="02020603050405020304" pitchFamily="18" charset="0"/>
                <a:cs typeface="Times New Roman" panose="02020603050405020304" pitchFamily="18" charset="0"/>
              </a:rPr>
              <a:t>,</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Sâu</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trốn</a:t>
            </a:r>
            <a:r>
              <a:rPr lang="en-US" sz="2700" dirty="0">
                <a:solidFill>
                  <a:schemeClr val="bg1"/>
                </a:solidFill>
                <a:latin typeface="Times New Roman" panose="02020603050405020304" pitchFamily="18" charset="0"/>
                <a:cs typeface="Times New Roman" panose="02020603050405020304" pitchFamily="18" charset="0"/>
              </a:rPr>
              <a:t> ở </a:t>
            </a:r>
            <a:r>
              <a:rPr lang="en-US" sz="2700" dirty="0" err="1">
                <a:solidFill>
                  <a:schemeClr val="bg1"/>
                </a:solidFill>
                <a:latin typeface="Times New Roman" panose="02020603050405020304" pitchFamily="18" charset="0"/>
                <a:cs typeface="Times New Roman" panose="02020603050405020304" pitchFamily="18" charset="0"/>
              </a:rPr>
              <a:t>đâu</a:t>
            </a:r>
            <a:r>
              <a:rPr lang="en-US" sz="2700" dirty="0">
                <a:solidFill>
                  <a:schemeClr val="bg1"/>
                </a:solidFill>
                <a:latin typeface="Times New Roman" panose="02020603050405020304" pitchFamily="18" charset="0"/>
                <a:cs typeface="Times New Roman" panose="02020603050405020304" pitchFamily="18" charset="0"/>
              </a:rPr>
              <a:t>,</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Cũng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tìm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ra</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được</a:t>
            </a:r>
            <a:r>
              <a:rPr lang="en-US" sz="2700" dirty="0">
                <a:solidFill>
                  <a:schemeClr val="bg1"/>
                </a:solidFill>
                <a:latin typeface="Times New Roman" panose="02020603050405020304" pitchFamily="18" charset="0"/>
                <a:cs typeface="Times New Roman" panose="02020603050405020304" pitchFamily="18" charset="0"/>
              </a:rPr>
              <a:t>.</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Là</a:t>
            </a:r>
            <a:r>
              <a:rPr lang="en-US" sz="2700" dirty="0">
                <a:solidFill>
                  <a:schemeClr val="bg1"/>
                </a:solidFill>
                <a:latin typeface="Times New Roman" panose="02020603050405020304" pitchFamily="18" charset="0"/>
                <a:cs typeface="Times New Roman" panose="02020603050405020304" pitchFamily="18" charset="0"/>
              </a:rPr>
              <a:t> con </a:t>
            </a:r>
            <a:r>
              <a:rPr lang="en-US" sz="2700" dirty="0" err="1">
                <a:solidFill>
                  <a:schemeClr val="bg1"/>
                </a:solidFill>
                <a:latin typeface="Times New Roman" panose="02020603050405020304" pitchFamily="18" charset="0"/>
                <a:cs typeface="Times New Roman" panose="02020603050405020304" pitchFamily="18" charset="0"/>
              </a:rPr>
              <a:t>gì</a:t>
            </a:r>
            <a:r>
              <a:rPr lang="en-US" sz="2700" dirty="0">
                <a:solidFill>
                  <a:schemeClr val="bg1"/>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618" y="2949824"/>
            <a:ext cx="3685277" cy="2162078"/>
          </a:xfrm>
          <a:prstGeom prst="rect">
            <a:avLst/>
          </a:prstGeom>
        </p:spPr>
        <p:style>
          <a:lnRef idx="3">
            <a:schemeClr val="lt1"/>
          </a:lnRef>
          <a:fillRef idx="1">
            <a:schemeClr val="accent6"/>
          </a:fillRef>
          <a:effectRef idx="1">
            <a:schemeClr val="accent6"/>
          </a:effectRef>
          <a:fontRef idx="minor">
            <a:schemeClr val="lt1"/>
          </a:fontRef>
        </p:style>
        <p:txBody>
          <a:bodyPr lIns="91059" tIns="45532" rIns="91059" bIns="45532" rtlCol="0" anchor="ctr"/>
          <a:lstStyle/>
          <a:p>
            <a:r>
              <a:rPr lang="en-US" sz="2700" dirty="0">
                <a:solidFill>
                  <a:schemeClr val="bg1"/>
                </a:solidFill>
                <a:latin typeface="Times New Roman" panose="02020603050405020304" pitchFamily="18" charset="0"/>
                <a:cs typeface="Times New Roman" panose="02020603050405020304" pitchFamily="18" charset="0"/>
              </a:rPr>
              <a:t>(2) </a:t>
            </a:r>
            <a:r>
              <a:rPr lang="en-US" sz="2700" dirty="0" err="1">
                <a:solidFill>
                  <a:schemeClr val="bg1"/>
                </a:solidFill>
                <a:latin typeface="Times New Roman" panose="02020603050405020304" pitchFamily="18" charset="0"/>
                <a:cs typeface="Times New Roman" panose="02020603050405020304" pitchFamily="18" charset="0"/>
              </a:rPr>
              <a:t>Ngày</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ngày</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ngồi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đợi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Mái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hiên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ngoài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hè</a:t>
            </a:r>
            <a:r>
              <a:rPr lang="en-US" sz="2700" dirty="0">
                <a:solidFill>
                  <a:schemeClr val="bg1"/>
                </a:solidFill>
                <a:latin typeface="Times New Roman" panose="02020603050405020304" pitchFamily="18" charset="0"/>
                <a:cs typeface="Times New Roman" panose="02020603050405020304" pitchFamily="18" charset="0"/>
              </a:rPr>
              <a:t>  </a:t>
            </a:r>
          </a:p>
          <a:p>
            <a:r>
              <a:rPr lang="en-US" sz="2700" dirty="0" err="1">
                <a:solidFill>
                  <a:schemeClr val="bg1"/>
                </a:solidFill>
                <a:latin typeface="Times New Roman" panose="02020603050405020304" pitchFamily="18" charset="0"/>
                <a:cs typeface="Times New Roman" panose="02020603050405020304" pitchFamily="18" charset="0"/>
              </a:rPr>
              <a:t>Mỗi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khi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chủ</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về</a:t>
            </a:r>
            <a:endParaRPr lang="en-US" sz="2700" dirty="0">
              <a:solidFill>
                <a:schemeClr val="bg1"/>
              </a:solidFill>
              <a:latin typeface="Times New Roman" panose="02020603050405020304" pitchFamily="18" charset="0"/>
              <a:cs typeface="Times New Roman" panose="02020603050405020304" pitchFamily="18" charset="0"/>
            </a:endParaRPr>
          </a:p>
          <a:p>
            <a:r>
              <a:rPr lang="en-US" sz="2700" dirty="0" err="1">
                <a:solidFill>
                  <a:schemeClr val="bg1"/>
                </a:solidFill>
                <a:latin typeface="Times New Roman" panose="02020603050405020304" pitchFamily="18" charset="0"/>
                <a:cs typeface="Times New Roman" panose="02020603050405020304" pitchFamily="18" charset="0"/>
              </a:rPr>
              <a:t>Vẫy</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đuôi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mừng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rỡ</a:t>
            </a:r>
            <a:r>
              <a:rPr lang="en-US" sz="2700" dirty="0">
                <a:solidFill>
                  <a:schemeClr val="bg1"/>
                </a:solidFill>
                <a:latin typeface="Times New Roman" panose="02020603050405020304" pitchFamily="18" charset="0"/>
                <a:cs typeface="Times New Roman" panose="02020603050405020304" pitchFamily="18" charset="0"/>
              </a:rPr>
              <a:t>.</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Là</a:t>
            </a:r>
            <a:r>
              <a:rPr lang="en-US" sz="2700" dirty="0">
                <a:solidFill>
                  <a:schemeClr val="bg1"/>
                </a:solidFill>
                <a:latin typeface="Times New Roman" panose="02020603050405020304" pitchFamily="18" charset="0"/>
                <a:cs typeface="Times New Roman" panose="02020603050405020304" pitchFamily="18" charset="0"/>
              </a:rPr>
              <a:t> con </a:t>
            </a:r>
            <a:r>
              <a:rPr lang="en-US" sz="2700" dirty="0" err="1">
                <a:solidFill>
                  <a:schemeClr val="bg1"/>
                </a:solidFill>
                <a:latin typeface="Times New Roman" panose="02020603050405020304" pitchFamily="18" charset="0"/>
                <a:cs typeface="Times New Roman" panose="02020603050405020304" pitchFamily="18" charset="0"/>
              </a:rPr>
              <a:t>gì</a:t>
            </a:r>
            <a:r>
              <a:rPr lang="en-US" sz="2700" dirty="0">
                <a:solidFill>
                  <a:schemeClr val="bg1"/>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829320" y="5325815"/>
            <a:ext cx="5547654" cy="20499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059" tIns="45532" rIns="91059" bIns="45532" rtlCol="0" anchor="ctr"/>
          <a:lstStyle/>
          <a:p>
            <a:r>
              <a:rPr lang="en-US" sz="2700" dirty="0">
                <a:solidFill>
                  <a:schemeClr val="bg1"/>
                </a:solidFill>
                <a:latin typeface="Times New Roman" panose="02020603050405020304" pitchFamily="18" charset="0"/>
                <a:cs typeface="Times New Roman" panose="02020603050405020304" pitchFamily="18" charset="0"/>
              </a:rPr>
              <a:t>3) </a:t>
            </a:r>
            <a:r>
              <a:rPr lang="en-US" sz="2700" dirty="0" err="1">
                <a:solidFill>
                  <a:schemeClr val="bg1"/>
                </a:solidFill>
                <a:latin typeface="Times New Roman" panose="02020603050405020304" pitchFamily="18" charset="0"/>
                <a:cs typeface="Times New Roman" panose="02020603050405020304" pitchFamily="18" charset="0"/>
              </a:rPr>
              <a:t>Trông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xa</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tưởng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là</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mèo</a:t>
            </a:r>
            <a:endParaRPr lang="en-US" sz="2700" dirty="0">
              <a:solidFill>
                <a:schemeClr val="bg1"/>
              </a:solidFill>
              <a:latin typeface="Times New Roman" panose="02020603050405020304" pitchFamily="18" charset="0"/>
              <a:cs typeface="Times New Roman" panose="02020603050405020304" pitchFamily="18" charset="0"/>
            </a:endParaRP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Lại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gần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hóa</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ra</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chim</a:t>
            </a:r>
            <a:endParaRPr lang="en-US" sz="2700" dirty="0">
              <a:solidFill>
                <a:schemeClr val="bg1"/>
              </a:solidFill>
              <a:latin typeface="Times New Roman" panose="02020603050405020304" pitchFamily="18" charset="0"/>
              <a:cs typeface="Times New Roman" panose="02020603050405020304" pitchFamily="18" charset="0"/>
            </a:endParaRPr>
          </a:p>
          <a:p>
            <a:r>
              <a:rPr lang="en-US" sz="2700" dirty="0">
                <a:solidFill>
                  <a:schemeClr val="bg1"/>
                </a:solidFill>
                <a:latin typeface="Times New Roman" panose="02020603050405020304" pitchFamily="18" charset="0"/>
                <a:cs typeface="Times New Roman" panose="02020603050405020304" pitchFamily="18" charset="0"/>
              </a:rPr>
              <a:t>     Ban </a:t>
            </a:r>
            <a:r>
              <a:rPr lang="en-US" sz="2700" dirty="0" err="1">
                <a:solidFill>
                  <a:schemeClr val="bg1"/>
                </a:solidFill>
                <a:latin typeface="Times New Roman" panose="02020603050405020304" pitchFamily="18" charset="0"/>
                <a:cs typeface="Times New Roman" panose="02020603050405020304" pitchFamily="18" charset="0"/>
              </a:rPr>
              <a:t>ngày</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ngủ</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lim</a:t>
            </a:r>
            <a:r>
              <a:rPr lang="en-US" sz="2700" dirty="0">
                <a:solidFill>
                  <a:schemeClr val="bg1"/>
                </a:solidFill>
                <a:latin typeface="Times New Roman" panose="02020603050405020304" pitchFamily="18" charset="0"/>
                <a:cs typeface="Times New Roman" panose="02020603050405020304" pitchFamily="18" charset="0"/>
              </a:rPr>
              <a:t> dim                       </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Đêm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đêm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đi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lùng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chuột</a:t>
            </a:r>
            <a:r>
              <a:rPr lang="en-US" sz="2700" dirty="0">
                <a:solidFill>
                  <a:schemeClr val="bg1"/>
                </a:solidFill>
                <a:latin typeface="Times New Roman" panose="02020603050405020304" pitchFamily="18" charset="0"/>
                <a:cs typeface="Times New Roman" panose="02020603050405020304" pitchFamily="18" charset="0"/>
              </a:rPr>
              <a:t>.</a:t>
            </a:r>
          </a:p>
          <a:p>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Là</a:t>
            </a:r>
            <a:r>
              <a:rPr lang="en-US" sz="2700" dirty="0">
                <a:solidFill>
                  <a:schemeClr val="bg1"/>
                </a:solidFill>
                <a:latin typeface="Times New Roman" panose="02020603050405020304" pitchFamily="18" charset="0"/>
                <a:cs typeface="Times New Roman" panose="02020603050405020304" pitchFamily="18" charset="0"/>
              </a:rPr>
              <a:t> con </a:t>
            </a:r>
            <a:r>
              <a:rPr lang="en-US" sz="2700" dirty="0" err="1">
                <a:solidFill>
                  <a:schemeClr val="bg1"/>
                </a:solidFill>
                <a:latin typeface="Times New Roman" panose="02020603050405020304" pitchFamily="18" charset="0"/>
                <a:cs typeface="Times New Roman" panose="02020603050405020304" pitchFamily="18" charset="0"/>
              </a:rPr>
              <a:t>gì</a:t>
            </a:r>
            <a:r>
              <a:rPr lang="en-US" sz="27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106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500" fill="hold"/>
                                        <p:tgtEl>
                                          <p:spTgt spid="13"/>
                                        </p:tgtEl>
                                        <p:attrNameLst>
                                          <p:attrName>ppt_x</p:attrName>
                                        </p:attrNameLst>
                                      </p:cBhvr>
                                      <p:tavLst>
                                        <p:tav tm="0">
                                          <p:val>
                                            <p:strVal val="#ppt_x"/>
                                          </p:val>
                                        </p:tav>
                                        <p:tav tm="100000">
                                          <p:val>
                                            <p:strVal val="#ppt_x"/>
                                          </p:val>
                                        </p:tav>
                                      </p:tavLst>
                                    </p:anim>
                                    <p:anim calcmode="lin" valueType="num">
                                      <p:cBhvr additive="base">
                                        <p:cTn id="75" dur="500" fill="hold"/>
                                        <p:tgtEl>
                                          <p:spTgt spid="13"/>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ppt_x"/>
                                          </p:val>
                                        </p:tav>
                                        <p:tav tm="100000">
                                          <p:val>
                                            <p:strVal val="#ppt_x"/>
                                          </p:val>
                                        </p:tav>
                                      </p:tavLst>
                                    </p:anim>
                                    <p:anim calcmode="lin" valueType="num">
                                      <p:cBhvr additive="base">
                                        <p:cTn id="79" dur="500" fill="hold"/>
                                        <p:tgtEl>
                                          <p:spTgt spid="1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ppt_x"/>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additive="base">
                                        <p:cTn id="86" dur="500" fill="hold"/>
                                        <p:tgtEl>
                                          <p:spTgt spid="16"/>
                                        </p:tgtEl>
                                        <p:attrNameLst>
                                          <p:attrName>ppt_x</p:attrName>
                                        </p:attrNameLst>
                                      </p:cBhvr>
                                      <p:tavLst>
                                        <p:tav tm="0">
                                          <p:val>
                                            <p:strVal val="#ppt_x"/>
                                          </p:val>
                                        </p:tav>
                                        <p:tav tm="100000">
                                          <p:val>
                                            <p:strVal val="#ppt_x"/>
                                          </p:val>
                                        </p:tav>
                                      </p:tavLst>
                                    </p:anim>
                                    <p:anim calcmode="lin" valueType="num">
                                      <p:cBhvr additive="base">
                                        <p:cTn id="87" dur="500" fill="hold"/>
                                        <p:tgtEl>
                                          <p:spTgt spid="16"/>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fill="hold"/>
                                        <p:tgtEl>
                                          <p:spTgt spid="21"/>
                                        </p:tgtEl>
                                        <p:attrNameLst>
                                          <p:attrName>ppt_x</p:attrName>
                                        </p:attrNameLst>
                                      </p:cBhvr>
                                      <p:tavLst>
                                        <p:tav tm="0">
                                          <p:val>
                                            <p:strVal val="#ppt_x"/>
                                          </p:val>
                                        </p:tav>
                                        <p:tav tm="100000">
                                          <p:val>
                                            <p:strVal val="#ppt_x"/>
                                          </p:val>
                                        </p:tav>
                                      </p:tavLst>
                                    </p:anim>
                                    <p:anim calcmode="lin" valueType="num">
                                      <p:cBhvr additive="base">
                                        <p:cTn id="9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0" grpId="0" animBg="1"/>
      <p:bldP spid="21"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28963" y="1571624"/>
            <a:ext cx="2700338" cy="1157287"/>
          </a:xfrm>
        </p:spPr>
        <p:txBody>
          <a:bodyPr/>
          <a:lstStyle/>
          <a:p>
            <a:r>
              <a:rPr lang="en-US" sz="4400" i="1" dirty="0" err="1">
                <a:solidFill>
                  <a:srgbClr val="FF0000"/>
                </a:solidFill>
                <a:latin typeface="Times New Roman" panose="02020603050405020304" pitchFamily="18" charset="0"/>
                <a:cs typeface="Times New Roman" panose="02020603050405020304" pitchFamily="18" charset="0"/>
              </a:rPr>
              <a:t>Dặn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dò</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22531" name="Content Placeholder 2"/>
          <p:cNvSpPr>
            <a:spLocks noGrp="1"/>
          </p:cNvSpPr>
          <p:nvPr>
            <p:ph idx="1"/>
          </p:nvPr>
        </p:nvSpPr>
        <p:spPr>
          <a:xfrm>
            <a:off x="338724" y="2728913"/>
            <a:ext cx="12709665" cy="1938456"/>
          </a:xfrm>
        </p:spPr>
        <p:txBody>
          <a:bodyPr>
            <a:noAutofit/>
          </a:bodyPr>
          <a:lstStyle/>
          <a:p>
            <a:pPr>
              <a:buFontTx/>
              <a:buChar char="-"/>
            </a:pP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Câu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hỏi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của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sói</a:t>
            </a:r>
            <a:r>
              <a:rPr lang="en-US" sz="4400" b="1"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9)</a:t>
            </a:r>
          </a:p>
          <a:p>
            <a:pPr>
              <a:buFontTx/>
              <a:buChar char="-"/>
            </a:pP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ô li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Câu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hỏi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của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sói</a:t>
            </a:r>
            <a:r>
              <a:rPr lang="en-US" sz="4400" b="1"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4644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3109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pic>
        <p:nvPicPr>
          <p:cNvPr id="215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414342"/>
            <a:ext cx="12344400" cy="6943725"/>
          </a:xfrm>
        </p:spPr>
      </p:pic>
      <p:sp>
        <p:nvSpPr>
          <p:cNvPr id="6" name="Rectangle 5"/>
          <p:cNvSpPr/>
          <p:nvPr/>
        </p:nvSpPr>
        <p:spPr>
          <a:xfrm>
            <a:off x="912938" y="4212537"/>
            <a:ext cx="11133918" cy="584396"/>
          </a:xfrm>
          <a:prstGeom prst="rect">
            <a:avLst/>
          </a:prstGeom>
        </p:spPr>
        <p:txBody>
          <a:bodyPr wrap="square" lIns="91059" tIns="45532" rIns="91059" bIns="45532">
            <a:spAutoFit/>
          </a:bodyPr>
          <a:lstStyle/>
          <a:p>
            <a:pPr>
              <a:defRPr/>
            </a:pPr>
            <a:r>
              <a:rPr lang="en-US" sz="3200" b="1" i="1" dirty="0" err="1">
                <a:solidFill>
                  <a:schemeClr val="accent1">
                    <a:lumMod val="20000"/>
                    <a:lumOff val="80000"/>
                  </a:schemeClr>
                </a:solidFill>
                <a:latin typeface="HP001 4 hàng" pitchFamily="34" charset="0"/>
              </a:rPr>
              <a:t>Sói</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lúc</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nào</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cũng</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cảm</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thấy</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buồn</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bực</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vì</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sói</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không</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có</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bạn</a:t>
            </a:r>
            <a:r>
              <a:rPr lang="en-US" sz="3200" b="1" i="1" dirty="0">
                <a:solidFill>
                  <a:schemeClr val="accent1">
                    <a:lumMod val="20000"/>
                    <a:lumOff val="80000"/>
                  </a:schemeClr>
                </a:solidFill>
                <a:latin typeface="HP001 4 hàng" pitchFamily="34" charset="0"/>
              </a:rPr>
              <a:t> </a:t>
            </a:r>
            <a:r>
              <a:rPr lang="en-US" sz="3200" b="1" i="1" dirty="0" err="1">
                <a:solidFill>
                  <a:schemeClr val="accent1">
                    <a:lumMod val="20000"/>
                    <a:lumOff val="80000"/>
                  </a:schemeClr>
                </a:solidFill>
                <a:latin typeface="HP001 4 hàng" pitchFamily="34" charset="0"/>
              </a:rPr>
              <a:t>bè</a:t>
            </a:r>
            <a:r>
              <a:rPr lang="en-US" sz="3200" b="1" i="1" dirty="0">
                <a:solidFill>
                  <a:schemeClr val="accent1">
                    <a:lumMod val="20000"/>
                    <a:lumOff val="80000"/>
                  </a:schemeClr>
                </a:solidFill>
                <a:latin typeface="HP001 4 hàng" pitchFamily="34" charset="0"/>
              </a:rPr>
              <a:t>.</a:t>
            </a:r>
          </a:p>
        </p:txBody>
      </p:sp>
      <p:sp>
        <p:nvSpPr>
          <p:cNvPr id="12" name="Rounded Rectangle 11"/>
          <p:cNvSpPr/>
          <p:nvPr/>
        </p:nvSpPr>
        <p:spPr>
          <a:xfrm>
            <a:off x="420235" y="1058939"/>
            <a:ext cx="11490798" cy="14303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059" tIns="45532" rIns="91059" bIns="45532"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defRPr/>
            </a:pPr>
            <a:r>
              <a:rPr lang="en-US" sz="3800" b="1" dirty="0">
                <a:solidFill>
                  <a:srgbClr val="FFFFFF"/>
                </a:solidFill>
                <a:latin typeface="Times New Roman" panose="02020603050405020304" pitchFamily="18" charset="0"/>
                <a:cs typeface="Times New Roman" panose="02020603050405020304" pitchFamily="18" charset="0"/>
              </a:rPr>
              <a:t>4. </a:t>
            </a:r>
            <a:r>
              <a:rPr lang="en-US" sz="3800" b="1" dirty="0" err="1">
                <a:solidFill>
                  <a:srgbClr val="FFFFFF"/>
                </a:solidFill>
                <a:latin typeface="Times New Roman" panose="02020603050405020304" pitchFamily="18" charset="0"/>
                <a:cs typeface="Times New Roman" panose="02020603050405020304" pitchFamily="18" charset="0"/>
              </a:rPr>
              <a:t>Viết</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vào</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vở</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câu</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trả</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lời</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cho</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câu</a:t>
            </a:r>
            <a:r>
              <a:rPr lang="en-US" sz="3800" b="1" dirty="0">
                <a:solidFill>
                  <a:srgbClr val="FFFFFF"/>
                </a:solidFill>
                <a:latin typeface="Times New Roman" panose="02020603050405020304" pitchFamily="18" charset="0"/>
                <a:cs typeface="Times New Roman" panose="02020603050405020304" pitchFamily="18" charset="0"/>
              </a:rPr>
              <a:t> </a:t>
            </a:r>
            <a:r>
              <a:rPr lang="en-US" sz="3800" b="1" dirty="0" err="1">
                <a:solidFill>
                  <a:srgbClr val="FFFFFF"/>
                </a:solidFill>
                <a:latin typeface="Times New Roman" panose="02020603050405020304" pitchFamily="18" charset="0"/>
                <a:cs typeface="Times New Roman" panose="02020603050405020304" pitchFamily="18" charset="0"/>
              </a:rPr>
              <a:t>hỏi</a:t>
            </a:r>
            <a:r>
              <a:rPr lang="en-US" sz="3800" b="1" dirty="0">
                <a:solidFill>
                  <a:srgbClr val="FFFFFF"/>
                </a:solidFill>
                <a:latin typeface="Times New Roman" panose="02020603050405020304" pitchFamily="18" charset="0"/>
                <a:cs typeface="Times New Roman" panose="02020603050405020304" pitchFamily="18" charset="0"/>
              </a:rPr>
              <a:t> c ở </a:t>
            </a:r>
            <a:r>
              <a:rPr lang="en-US" sz="3800" b="1" dirty="0" err="1">
                <a:solidFill>
                  <a:srgbClr val="FFFFFF"/>
                </a:solidFill>
                <a:latin typeface="Times New Roman" panose="02020603050405020304" pitchFamily="18" charset="0"/>
                <a:cs typeface="Times New Roman" panose="02020603050405020304" pitchFamily="18" charset="0"/>
              </a:rPr>
              <a:t>mục</a:t>
            </a:r>
            <a:r>
              <a:rPr lang="en-US" sz="3800" b="1" dirty="0">
                <a:solidFill>
                  <a:srgbClr val="FFFFFF"/>
                </a:solidFill>
                <a:latin typeface="Times New Roman" panose="02020603050405020304" pitchFamily="18" charset="0"/>
                <a:cs typeface="Times New Roman" panose="02020603050405020304" pitchFamily="18" charset="0"/>
              </a:rPr>
              <a:t> 3</a:t>
            </a:r>
          </a:p>
        </p:txBody>
      </p:sp>
      <p:sp>
        <p:nvSpPr>
          <p:cNvPr id="13" name="Content Placeholder 2"/>
          <p:cNvSpPr txBox="1">
            <a:spLocks/>
          </p:cNvSpPr>
          <p:nvPr/>
        </p:nvSpPr>
        <p:spPr>
          <a:xfrm>
            <a:off x="953584" y="2633268"/>
            <a:ext cx="10350148" cy="869573"/>
          </a:xfrm>
          <a:prstGeom prst="rect">
            <a:avLst/>
          </a:prstGeom>
          <a:noFill/>
          <a:ln w="9525">
            <a:noFill/>
          </a:ln>
        </p:spPr>
        <p:txBody>
          <a:bodyPr lIns="91059" tIns="45532" rIns="91059" bIns="45532"/>
          <a:lst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Sói</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lúc</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nào</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cũng</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cảm</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thấy</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buồn</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bực</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r>
              <a:rPr lang="en-US" sz="4400" dirty="0" err="1">
                <a:solidFill>
                  <a:schemeClr val="accent1">
                    <a:lumMod val="20000"/>
                    <a:lumOff val="80000"/>
                  </a:schemeClr>
                </a:solidFill>
                <a:latin typeface="Times New Roman" panose="02020603050405020304" pitchFamily="18" charset="0"/>
                <a:cs typeface="Times New Roman" panose="02020603050405020304" pitchFamily="18" charset="0"/>
                <a:sym typeface="+mn-ea"/>
              </a:rPr>
              <a:t>vì</a:t>
            </a:r>
            <a:r>
              <a:rPr lang="en-US" sz="4400" dirty="0">
                <a:solidFill>
                  <a:schemeClr val="accent1">
                    <a:lumMod val="20000"/>
                    <a:lumOff val="80000"/>
                  </a:schemeClr>
                </a:solidFill>
                <a:latin typeface="Times New Roman" panose="02020603050405020304" pitchFamily="18" charset="0"/>
                <a:cs typeface="Times New Roman" panose="02020603050405020304" pitchFamily="18" charset="0"/>
                <a:sym typeface="+mn-ea"/>
              </a:rPr>
              <a:t> (…).</a:t>
            </a:r>
          </a:p>
        </p:txBody>
      </p:sp>
    </p:spTree>
    <p:extLst>
      <p:ext uri="{BB962C8B-B14F-4D97-AF65-F5344CB8AC3E}">
        <p14:creationId xmlns:p14="http://schemas.microsoft.com/office/powerpoint/2010/main" val="25176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to="" calcmode="lin" valueType="num">
                                      <p:cBhvr>
                                        <p:cTn id="12" dur="1" fill="hold"/>
                                        <p:tgtEl>
                                          <p:spTgt spid="13">
                                            <p:txEl>
                                              <p:pRg st="0" end="0"/>
                                            </p:txEl>
                                          </p:spTgt>
                                        </p:tgtEl>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ldLvl="0" animBg="1"/>
      <p:bldP spid="12" grpId="1" animBg="1"/>
      <p:bldP spid="13" grpId="0" build="p"/>
      <p:bldP spid="1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930" y="-44797"/>
            <a:ext cx="1176903" cy="128936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614" y="3904576"/>
            <a:ext cx="2141132" cy="2566692"/>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3878" y="3760374"/>
            <a:ext cx="2141132" cy="2566692"/>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130" y="3756531"/>
            <a:ext cx="2141132" cy="2566692"/>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10049099" y="6486411"/>
            <a:ext cx="2133305" cy="13796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7997" y="5003299"/>
            <a:ext cx="2141132" cy="2566692"/>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636" y="4707208"/>
            <a:ext cx="2141132" cy="2566692"/>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8264" y="5205710"/>
            <a:ext cx="2141132" cy="2566692"/>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803" y="5199221"/>
            <a:ext cx="2141132" cy="2566692"/>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287" y="5205713"/>
            <a:ext cx="2141132" cy="2566692"/>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647575" y="3853239"/>
            <a:ext cx="617134" cy="6907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287873" y="3972939"/>
            <a:ext cx="491905" cy="4275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856912" y="3997086"/>
            <a:ext cx="360383" cy="403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7577" y="793073"/>
            <a:ext cx="6172200" cy="3477518"/>
          </a:xfrm>
          <a:prstGeom prst="rect">
            <a:avLst/>
          </a:prstGeom>
        </p:spPr>
        <p:txBody>
          <a:bodyPr lIns="91090" tIns="45543" rIns="91090" bIns="45543">
            <a:spAutoFit/>
          </a:bodyPr>
          <a:lstStyle/>
          <a:p>
            <a:pPr defTabSz="910882"/>
            <a:r>
              <a:rPr lang="en-US" sz="4400" kern="0" dirty="0" err="1">
                <a:solidFill>
                  <a:prstClr val="black"/>
                </a:solidFill>
                <a:ea typeface="+mj-ea"/>
                <a:cs typeface="+mj-cs"/>
              </a:rPr>
              <a:t>Cũng</a:t>
            </a:r>
            <a:r>
              <a:rPr lang="en-US" sz="4400" kern="0" dirty="0">
                <a:solidFill>
                  <a:prstClr val="black"/>
                </a:solidFill>
                <a:ea typeface="+mj-ea"/>
                <a:cs typeface="+mj-cs"/>
              </a:rPr>
              <a:t> </a:t>
            </a:r>
            <a:r>
              <a:rPr lang="en-US" sz="4400" kern="0" dirty="0" err="1">
                <a:solidFill>
                  <a:prstClr val="black"/>
                </a:solidFill>
                <a:ea typeface="+mj-ea"/>
                <a:cs typeface="+mj-cs"/>
              </a:rPr>
              <a:t>gọi</a:t>
            </a:r>
            <a:r>
              <a:rPr lang="en-US" sz="4400" kern="0" dirty="0">
                <a:solidFill>
                  <a:prstClr val="black"/>
                </a:solidFill>
                <a:ea typeface="+mj-ea"/>
                <a:cs typeface="+mj-cs"/>
              </a:rPr>
              <a:t> </a:t>
            </a:r>
            <a:r>
              <a:rPr lang="en-US" sz="4400" kern="0" dirty="0" err="1">
                <a:solidFill>
                  <a:prstClr val="black"/>
                </a:solidFill>
                <a:ea typeface="+mj-ea"/>
                <a:cs typeface="+mj-cs"/>
              </a:rPr>
              <a:t>là</a:t>
            </a:r>
            <a:r>
              <a:rPr lang="en-US" sz="4400" kern="0" dirty="0">
                <a:solidFill>
                  <a:prstClr val="black"/>
                </a:solidFill>
                <a:ea typeface="+mj-ea"/>
                <a:cs typeface="+mj-cs"/>
              </a:rPr>
              <a:t> </a:t>
            </a:r>
            <a:r>
              <a:rPr lang="en-US" sz="4400" kern="0" dirty="0" err="1">
                <a:solidFill>
                  <a:prstClr val="black"/>
                </a:solidFill>
                <a:ea typeface="+mj-ea"/>
                <a:cs typeface="+mj-cs"/>
              </a:rPr>
              <a:t>chó</a:t>
            </a:r>
            <a:r>
              <a:rPr lang="en-US" sz="4400" kern="0" dirty="0">
                <a:solidFill>
                  <a:prstClr val="black"/>
                </a:solidFill>
                <a:ea typeface="+mj-ea"/>
                <a:cs typeface="+mj-cs"/>
              </a:rPr>
              <a:t>. </a:t>
            </a:r>
            <a:br>
              <a:rPr lang="en-US" sz="4400" kern="0" dirty="0">
                <a:solidFill>
                  <a:prstClr val="black"/>
                </a:solidFill>
                <a:ea typeface="+mj-ea"/>
                <a:cs typeface="+mj-cs"/>
              </a:rPr>
            </a:br>
            <a:r>
              <a:rPr lang="en-US" sz="4400" kern="0" dirty="0" err="1">
                <a:solidFill>
                  <a:prstClr val="black"/>
                </a:solidFill>
                <a:ea typeface="+mj-ea"/>
                <a:cs typeface="+mj-cs"/>
              </a:rPr>
              <a:t>Mà</a:t>
            </a:r>
            <a:r>
              <a:rPr lang="en-US" sz="4400" kern="0" dirty="0">
                <a:solidFill>
                  <a:prstClr val="black"/>
                </a:solidFill>
                <a:ea typeface="+mj-ea"/>
                <a:cs typeface="+mj-cs"/>
              </a:rPr>
              <a:t> </a:t>
            </a:r>
            <a:r>
              <a:rPr lang="en-US" sz="4400" kern="0" dirty="0" err="1">
                <a:solidFill>
                  <a:prstClr val="black"/>
                </a:solidFill>
                <a:ea typeface="+mj-ea"/>
                <a:cs typeface="+mj-cs"/>
              </a:rPr>
              <a:t>chẳng</a:t>
            </a:r>
            <a:r>
              <a:rPr lang="en-US" sz="4400" kern="0" dirty="0">
                <a:solidFill>
                  <a:prstClr val="black"/>
                </a:solidFill>
                <a:ea typeface="+mj-ea"/>
                <a:cs typeface="+mj-cs"/>
              </a:rPr>
              <a:t> ở </a:t>
            </a:r>
            <a:r>
              <a:rPr lang="en-US" sz="4400" kern="0" dirty="0" err="1">
                <a:solidFill>
                  <a:prstClr val="black"/>
                </a:solidFill>
                <a:ea typeface="+mj-ea"/>
                <a:cs typeface="+mj-cs"/>
              </a:rPr>
              <a:t>nhà</a:t>
            </a:r>
            <a:r>
              <a:rPr lang="en-US" sz="4400" kern="0" dirty="0">
                <a:solidFill>
                  <a:prstClr val="black"/>
                </a:solidFill>
                <a:ea typeface="+mj-ea"/>
                <a:cs typeface="+mj-cs"/>
              </a:rPr>
              <a:t>. </a:t>
            </a:r>
            <a:br>
              <a:rPr lang="en-US" sz="4400" kern="0" dirty="0">
                <a:solidFill>
                  <a:prstClr val="black"/>
                </a:solidFill>
                <a:ea typeface="+mj-ea"/>
                <a:cs typeface="+mj-cs"/>
              </a:rPr>
            </a:br>
            <a:r>
              <a:rPr lang="en-US" sz="4400" kern="0" dirty="0" err="1">
                <a:solidFill>
                  <a:prstClr val="black"/>
                </a:solidFill>
                <a:ea typeface="+mj-ea"/>
                <a:cs typeface="+mj-cs"/>
              </a:rPr>
              <a:t>Sống</a:t>
            </a:r>
            <a:r>
              <a:rPr lang="en-US" sz="4400" kern="0" dirty="0">
                <a:solidFill>
                  <a:prstClr val="black"/>
                </a:solidFill>
                <a:ea typeface="+mj-ea"/>
                <a:cs typeface="+mj-cs"/>
              </a:rPr>
              <a:t> </a:t>
            </a:r>
            <a:r>
              <a:rPr lang="en-US" sz="4400" kern="0" dirty="0" err="1">
                <a:solidFill>
                  <a:prstClr val="black"/>
                </a:solidFill>
                <a:ea typeface="+mj-ea"/>
                <a:cs typeface="+mj-cs"/>
              </a:rPr>
              <a:t>tận</a:t>
            </a:r>
            <a:r>
              <a:rPr lang="en-US" sz="4400" kern="0" dirty="0">
                <a:solidFill>
                  <a:prstClr val="black"/>
                </a:solidFill>
                <a:ea typeface="+mj-ea"/>
                <a:cs typeface="+mj-cs"/>
              </a:rPr>
              <a:t> </a:t>
            </a:r>
            <a:r>
              <a:rPr lang="en-US" sz="4400" kern="0" dirty="0" err="1">
                <a:solidFill>
                  <a:prstClr val="black"/>
                </a:solidFill>
                <a:ea typeface="+mj-ea"/>
                <a:cs typeface="+mj-cs"/>
              </a:rPr>
              <a:t>rừng</a:t>
            </a:r>
            <a:r>
              <a:rPr lang="en-US" sz="4400" kern="0" dirty="0">
                <a:solidFill>
                  <a:prstClr val="black"/>
                </a:solidFill>
                <a:ea typeface="+mj-ea"/>
                <a:cs typeface="+mj-cs"/>
              </a:rPr>
              <a:t> </a:t>
            </a:r>
            <a:r>
              <a:rPr lang="en-US" sz="4400" kern="0" dirty="0" err="1">
                <a:solidFill>
                  <a:prstClr val="black"/>
                </a:solidFill>
                <a:ea typeface="+mj-ea"/>
                <a:cs typeface="+mj-cs"/>
              </a:rPr>
              <a:t>xa</a:t>
            </a:r>
            <a:r>
              <a:rPr lang="en-US" sz="4400" kern="0" dirty="0">
                <a:solidFill>
                  <a:prstClr val="black"/>
                </a:solidFill>
                <a:ea typeface="+mj-ea"/>
                <a:cs typeface="+mj-cs"/>
              </a:rPr>
              <a:t>. </a:t>
            </a:r>
            <a:br>
              <a:rPr lang="en-US" sz="4400" kern="0" dirty="0">
                <a:solidFill>
                  <a:prstClr val="black"/>
                </a:solidFill>
                <a:ea typeface="+mj-ea"/>
                <a:cs typeface="+mj-cs"/>
              </a:rPr>
            </a:br>
            <a:r>
              <a:rPr lang="en-US" sz="4400" kern="0" dirty="0" err="1">
                <a:solidFill>
                  <a:prstClr val="black"/>
                </a:solidFill>
                <a:ea typeface="+mj-ea"/>
                <a:cs typeface="+mj-cs"/>
              </a:rPr>
              <a:t>Là</a:t>
            </a:r>
            <a:r>
              <a:rPr lang="en-US" sz="4400" kern="0" dirty="0">
                <a:solidFill>
                  <a:prstClr val="black"/>
                </a:solidFill>
                <a:ea typeface="+mj-ea"/>
                <a:cs typeface="+mj-cs"/>
              </a:rPr>
              <a:t> </a:t>
            </a:r>
            <a:r>
              <a:rPr lang="en-US" sz="4400" kern="0" dirty="0" err="1">
                <a:solidFill>
                  <a:prstClr val="black"/>
                </a:solidFill>
                <a:ea typeface="+mj-ea"/>
                <a:cs typeface="+mj-cs"/>
              </a:rPr>
              <a:t>loài</a:t>
            </a:r>
            <a:r>
              <a:rPr lang="en-US" sz="4400" kern="0" dirty="0">
                <a:solidFill>
                  <a:prstClr val="black"/>
                </a:solidFill>
                <a:ea typeface="+mj-ea"/>
                <a:cs typeface="+mj-cs"/>
              </a:rPr>
              <a:t> hung </a:t>
            </a:r>
            <a:r>
              <a:rPr lang="en-US" sz="4400" kern="0" dirty="0" err="1">
                <a:solidFill>
                  <a:prstClr val="black"/>
                </a:solidFill>
                <a:ea typeface="+mj-ea"/>
                <a:cs typeface="+mj-cs"/>
              </a:rPr>
              <a:t>dữ</a:t>
            </a:r>
            <a:r>
              <a:rPr lang="en-US" sz="4400" kern="0" dirty="0">
                <a:solidFill>
                  <a:prstClr val="black"/>
                </a:solidFill>
                <a:ea typeface="+mj-ea"/>
                <a:cs typeface="+mj-cs"/>
              </a:rPr>
              <a:t>?</a:t>
            </a:r>
          </a:p>
          <a:p>
            <a:pPr defTabSz="910882"/>
            <a:r>
              <a:rPr lang="en-US" sz="4400" kern="0" dirty="0">
                <a:solidFill>
                  <a:prstClr val="black"/>
                </a:solidFill>
                <a:ea typeface="+mj-ea"/>
                <a:cs typeface="+mj-cs"/>
              </a:rPr>
              <a:t>                          </a:t>
            </a:r>
            <a:r>
              <a:rPr lang="en-US" sz="4400" b="1" i="1" kern="0" dirty="0" err="1">
                <a:solidFill>
                  <a:prstClr val="black"/>
                </a:solidFill>
                <a:ea typeface="+mj-ea"/>
                <a:cs typeface="+mj-cs"/>
              </a:rPr>
              <a:t>Là</a:t>
            </a:r>
            <a:r>
              <a:rPr lang="en-US" sz="4400" b="1" i="1" kern="0" dirty="0">
                <a:solidFill>
                  <a:prstClr val="black"/>
                </a:solidFill>
                <a:ea typeface="+mj-ea"/>
                <a:cs typeface="+mj-cs"/>
              </a:rPr>
              <a:t> con </a:t>
            </a:r>
            <a:r>
              <a:rPr lang="en-US" sz="4400" b="1" i="1" kern="0" dirty="0" err="1">
                <a:solidFill>
                  <a:prstClr val="black"/>
                </a:solidFill>
                <a:ea typeface="+mj-ea"/>
                <a:cs typeface="+mj-cs"/>
              </a:rPr>
              <a:t>gì</a:t>
            </a:r>
            <a:r>
              <a:rPr lang="en-US" sz="4400" b="1" i="1" kern="0" dirty="0">
                <a:solidFill>
                  <a:prstClr val="black"/>
                </a:solidFill>
                <a:ea typeface="+mj-ea"/>
                <a:cs typeface="+mj-cs"/>
              </a:rPr>
              <a:t> ?</a:t>
            </a:r>
            <a:endParaRPr lang="en-US" sz="3000" b="1" i="1" kern="0" dirty="0">
              <a:solidFill>
                <a:sysClr val="windowText" lastClr="000000"/>
              </a:solidFill>
            </a:endParaRPr>
          </a:p>
        </p:txBody>
      </p:sp>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55774" y="4186711"/>
            <a:ext cx="3050406" cy="3322767"/>
          </a:xfrm>
          <a:prstGeom prst="rect">
            <a:avLst/>
          </a:prstGeom>
        </p:spPr>
      </p:pic>
      <p:sp>
        <p:nvSpPr>
          <p:cNvPr id="19" name="Title 2"/>
          <p:cNvSpPr txBox="1"/>
          <p:nvPr/>
        </p:nvSpPr>
        <p:spPr>
          <a:xfrm>
            <a:off x="1334147" y="4203230"/>
            <a:ext cx="4114800" cy="1008112"/>
          </a:xfrm>
          <a:prstGeom prst="rect">
            <a:avLst/>
          </a:prstGeom>
        </p:spPr>
        <p:txBody>
          <a:bodyPr vert="horz" lIns="90954" tIns="45483" rIns="90954" bIns="45483"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Arial" panose="020B0604020202020204" pitchFamily="34" charset="0"/>
                <a:cs typeface="Arial" panose="020B0604020202020204" pitchFamily="34" charset="0"/>
              </a:rPr>
              <a:t>Con chó sói</a:t>
            </a:r>
            <a:endParaRPr lang="vi-VN"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034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930" y="-44797"/>
            <a:ext cx="1176903" cy="128936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614" y="3904576"/>
            <a:ext cx="2141132" cy="2566692"/>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3878" y="3760374"/>
            <a:ext cx="2141132" cy="2566692"/>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130" y="3756531"/>
            <a:ext cx="2141132" cy="2566692"/>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10049099" y="6486411"/>
            <a:ext cx="2133305" cy="13796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7997" y="5003299"/>
            <a:ext cx="2141132" cy="2566692"/>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636" y="4707208"/>
            <a:ext cx="2141132" cy="2566692"/>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8264" y="5205710"/>
            <a:ext cx="2141132" cy="2566692"/>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803" y="5199221"/>
            <a:ext cx="2141132" cy="2566692"/>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287" y="5205713"/>
            <a:ext cx="2141132" cy="2566692"/>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647575" y="3853239"/>
            <a:ext cx="617134" cy="6907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287873" y="3972939"/>
            <a:ext cx="491905" cy="4275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856912" y="3997086"/>
            <a:ext cx="360383" cy="403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7578" y="211398"/>
            <a:ext cx="5680295" cy="3985349"/>
          </a:xfrm>
          <a:prstGeom prst="rect">
            <a:avLst/>
          </a:prstGeom>
        </p:spPr>
        <p:txBody>
          <a:bodyPr wrap="square" lIns="91090" tIns="45543" rIns="91090" bIns="45543">
            <a:spAutoFit/>
          </a:bodyPr>
          <a:lstStyle/>
          <a:p>
            <a:pPr defTabSz="910882"/>
            <a:r>
              <a:rPr lang="en-US" sz="4800" dirty="0" err="1">
                <a:solidFill>
                  <a:prstClr val="black"/>
                </a:solidFill>
                <a:ea typeface="+mj-ea"/>
                <a:cs typeface="+mj-cs"/>
              </a:rPr>
              <a:t>Chuyền</a:t>
            </a:r>
            <a:r>
              <a:rPr lang="en-US" sz="4800" dirty="0">
                <a:solidFill>
                  <a:prstClr val="black"/>
                </a:solidFill>
                <a:ea typeface="+mj-ea"/>
                <a:cs typeface="+mj-cs"/>
              </a:rPr>
              <a:t> </a:t>
            </a:r>
            <a:r>
              <a:rPr lang="en-US" sz="4800" dirty="0" err="1">
                <a:solidFill>
                  <a:prstClr val="black"/>
                </a:solidFill>
                <a:ea typeface="+mj-ea"/>
                <a:cs typeface="+mj-cs"/>
              </a:rPr>
              <a:t>cành</a:t>
            </a:r>
            <a:r>
              <a:rPr lang="en-US" sz="4800" dirty="0">
                <a:solidFill>
                  <a:prstClr val="black"/>
                </a:solidFill>
                <a:ea typeface="+mj-ea"/>
                <a:cs typeface="+mj-cs"/>
              </a:rPr>
              <a:t> </a:t>
            </a:r>
            <a:r>
              <a:rPr lang="en-US" sz="4800" dirty="0" err="1">
                <a:solidFill>
                  <a:prstClr val="black"/>
                </a:solidFill>
                <a:ea typeface="+mj-ea"/>
                <a:cs typeface="+mj-cs"/>
              </a:rPr>
              <a:t>mau</a:t>
            </a:r>
            <a:r>
              <a:rPr lang="en-US" sz="4800" dirty="0">
                <a:solidFill>
                  <a:prstClr val="black"/>
                </a:solidFill>
                <a:ea typeface="+mj-ea"/>
                <a:cs typeface="+mj-cs"/>
              </a:rPr>
              <a:t> </a:t>
            </a:r>
            <a:r>
              <a:rPr lang="en-US" sz="4800" dirty="0" err="1">
                <a:solidFill>
                  <a:prstClr val="black"/>
                </a:solidFill>
                <a:ea typeface="+mj-ea"/>
                <a:cs typeface="+mj-cs"/>
              </a:rPr>
              <a:t>lẹ</a:t>
            </a:r>
            <a:endParaRPr lang="en-US" sz="4800" dirty="0">
              <a:solidFill>
                <a:prstClr val="black"/>
              </a:solidFill>
              <a:ea typeface="+mj-ea"/>
              <a:cs typeface="+mj-cs"/>
            </a:endParaRPr>
          </a:p>
          <a:p>
            <a:pPr defTabSz="910882"/>
            <a:r>
              <a:rPr lang="en-US" sz="4800" dirty="0" err="1">
                <a:solidFill>
                  <a:prstClr val="black"/>
                </a:solidFill>
                <a:ea typeface="+mj-ea"/>
                <a:cs typeface="+mj-cs"/>
              </a:rPr>
              <a:t>Có</a:t>
            </a:r>
            <a:r>
              <a:rPr lang="en-US" sz="4800" dirty="0">
                <a:solidFill>
                  <a:prstClr val="black"/>
                </a:solidFill>
                <a:ea typeface="+mj-ea"/>
                <a:cs typeface="+mj-cs"/>
              </a:rPr>
              <a:t> </a:t>
            </a:r>
            <a:r>
              <a:rPr lang="en-US" sz="4800" dirty="0" err="1">
                <a:solidFill>
                  <a:prstClr val="black"/>
                </a:solidFill>
                <a:ea typeface="+mj-ea"/>
                <a:cs typeface="+mj-cs"/>
              </a:rPr>
              <a:t>cái</a:t>
            </a:r>
            <a:r>
              <a:rPr lang="en-US" sz="4800" dirty="0">
                <a:solidFill>
                  <a:prstClr val="black"/>
                </a:solidFill>
                <a:ea typeface="+mj-ea"/>
                <a:cs typeface="+mj-cs"/>
              </a:rPr>
              <a:t> </a:t>
            </a:r>
            <a:r>
              <a:rPr lang="en-US" sz="4800" dirty="0" err="1">
                <a:solidFill>
                  <a:prstClr val="black"/>
                </a:solidFill>
                <a:ea typeface="+mj-ea"/>
                <a:cs typeface="+mj-cs"/>
              </a:rPr>
              <a:t>đuôi</a:t>
            </a:r>
            <a:r>
              <a:rPr lang="en-US" sz="4800" dirty="0">
                <a:solidFill>
                  <a:prstClr val="black"/>
                </a:solidFill>
                <a:ea typeface="+mj-ea"/>
                <a:cs typeface="+mj-cs"/>
              </a:rPr>
              <a:t> </a:t>
            </a:r>
            <a:r>
              <a:rPr lang="en-US" sz="4800" dirty="0" err="1">
                <a:solidFill>
                  <a:prstClr val="black"/>
                </a:solidFill>
                <a:ea typeface="+mj-ea"/>
                <a:cs typeface="+mj-cs"/>
              </a:rPr>
              <a:t>bông</a:t>
            </a:r>
            <a:r>
              <a:rPr lang="en-US" sz="4800" dirty="0">
                <a:solidFill>
                  <a:prstClr val="black"/>
                </a:solidFill>
                <a:ea typeface="+mj-ea"/>
                <a:cs typeface="+mj-cs"/>
              </a:rPr>
              <a:t/>
            </a:r>
            <a:br>
              <a:rPr lang="en-US" sz="4800" dirty="0">
                <a:solidFill>
                  <a:prstClr val="black"/>
                </a:solidFill>
                <a:ea typeface="+mj-ea"/>
                <a:cs typeface="+mj-cs"/>
              </a:rPr>
            </a:br>
            <a:r>
              <a:rPr lang="en-US" sz="4800" dirty="0" err="1">
                <a:solidFill>
                  <a:prstClr val="black"/>
                </a:solidFill>
                <a:ea typeface="+mj-ea"/>
                <a:cs typeface="+mj-cs"/>
              </a:rPr>
              <a:t>Hạt</a:t>
            </a:r>
            <a:r>
              <a:rPr lang="en-US" sz="4800" dirty="0">
                <a:solidFill>
                  <a:prstClr val="black"/>
                </a:solidFill>
                <a:ea typeface="+mj-ea"/>
                <a:cs typeface="+mj-cs"/>
              </a:rPr>
              <a:t> </a:t>
            </a:r>
            <a:r>
              <a:rPr lang="en-US" sz="4800" dirty="0" err="1">
                <a:solidFill>
                  <a:prstClr val="black"/>
                </a:solidFill>
                <a:ea typeface="+mj-ea"/>
                <a:cs typeface="+mj-cs"/>
              </a:rPr>
              <a:t>dẻ</a:t>
            </a:r>
            <a:r>
              <a:rPr lang="en-US" sz="4800" dirty="0">
                <a:solidFill>
                  <a:prstClr val="black"/>
                </a:solidFill>
                <a:ea typeface="+mj-ea"/>
                <a:cs typeface="+mj-cs"/>
              </a:rPr>
              <a:t> </a:t>
            </a:r>
            <a:r>
              <a:rPr lang="en-US" sz="4800" dirty="0" err="1">
                <a:solidFill>
                  <a:prstClr val="black"/>
                </a:solidFill>
                <a:ea typeface="+mj-ea"/>
                <a:cs typeface="+mj-cs"/>
              </a:rPr>
              <a:t>thích</a:t>
            </a:r>
            <a:r>
              <a:rPr lang="en-US" sz="4800" dirty="0">
                <a:solidFill>
                  <a:prstClr val="black"/>
                </a:solidFill>
                <a:ea typeface="+mj-ea"/>
                <a:cs typeface="+mj-cs"/>
              </a:rPr>
              <a:t> </a:t>
            </a:r>
            <a:r>
              <a:rPr lang="en-US" sz="4800" dirty="0" err="1">
                <a:solidFill>
                  <a:prstClr val="black"/>
                </a:solidFill>
                <a:ea typeface="+mj-ea"/>
                <a:cs typeface="+mj-cs"/>
              </a:rPr>
              <a:t>ăn</a:t>
            </a:r>
            <a:endParaRPr lang="en-US" sz="4800" dirty="0">
              <a:solidFill>
                <a:prstClr val="black"/>
              </a:solidFill>
              <a:ea typeface="+mj-ea"/>
              <a:cs typeface="+mj-cs"/>
            </a:endParaRPr>
          </a:p>
          <a:p>
            <a:pPr defTabSz="910882"/>
            <a:r>
              <a:rPr lang="en-US" sz="4800" dirty="0">
                <a:solidFill>
                  <a:prstClr val="black"/>
                </a:solidFill>
                <a:ea typeface="+mj-ea"/>
                <a:cs typeface="+mj-cs"/>
              </a:rPr>
              <a:t>Con </a:t>
            </a:r>
            <a:r>
              <a:rPr lang="en-US" sz="4800" dirty="0" err="1">
                <a:solidFill>
                  <a:prstClr val="black"/>
                </a:solidFill>
                <a:ea typeface="+mj-ea"/>
                <a:cs typeface="+mj-cs"/>
              </a:rPr>
              <a:t>gì</a:t>
            </a:r>
            <a:r>
              <a:rPr lang="en-US" sz="4800" dirty="0">
                <a:solidFill>
                  <a:prstClr val="black"/>
                </a:solidFill>
                <a:ea typeface="+mj-ea"/>
                <a:cs typeface="+mj-cs"/>
              </a:rPr>
              <a:t> </a:t>
            </a:r>
            <a:r>
              <a:rPr lang="en-US" sz="4800" dirty="0" err="1">
                <a:solidFill>
                  <a:prstClr val="black"/>
                </a:solidFill>
                <a:ea typeface="+mj-ea"/>
                <a:cs typeface="+mj-cs"/>
              </a:rPr>
              <a:t>thế</a:t>
            </a:r>
            <a:r>
              <a:rPr lang="en-US" sz="4800" dirty="0">
                <a:solidFill>
                  <a:prstClr val="black"/>
                </a:solidFill>
                <a:ea typeface="+mj-ea"/>
                <a:cs typeface="+mj-cs"/>
              </a:rPr>
              <a:t> </a:t>
            </a:r>
            <a:r>
              <a:rPr lang="en-US" sz="4800" dirty="0" err="1">
                <a:solidFill>
                  <a:prstClr val="black"/>
                </a:solidFill>
                <a:ea typeface="+mj-ea"/>
                <a:cs typeface="+mj-cs"/>
              </a:rPr>
              <a:t>nhỉ</a:t>
            </a:r>
            <a:r>
              <a:rPr lang="en-US" sz="4800" dirty="0">
                <a:solidFill>
                  <a:prstClr val="black"/>
                </a:solidFill>
                <a:ea typeface="+mj-ea"/>
                <a:cs typeface="+mj-cs"/>
              </a:rPr>
              <a:t> ?</a:t>
            </a:r>
          </a:p>
          <a:p>
            <a:pPr defTabSz="910882"/>
            <a:r>
              <a:rPr lang="en-US" sz="4400" dirty="0">
                <a:solidFill>
                  <a:prstClr val="black"/>
                </a:solidFill>
                <a:ea typeface="+mj-ea"/>
                <a:cs typeface="+mj-cs"/>
              </a:rPr>
              <a:t>                        </a:t>
            </a:r>
            <a:r>
              <a:rPr lang="en-US" sz="4400" i="1" dirty="0" err="1">
                <a:solidFill>
                  <a:prstClr val="black"/>
                </a:solidFill>
                <a:ea typeface="+mj-ea"/>
                <a:cs typeface="+mj-cs"/>
              </a:rPr>
              <a:t>Là</a:t>
            </a:r>
            <a:r>
              <a:rPr lang="en-US" sz="4400" i="1" dirty="0">
                <a:solidFill>
                  <a:prstClr val="black"/>
                </a:solidFill>
                <a:ea typeface="+mj-ea"/>
                <a:cs typeface="+mj-cs"/>
              </a:rPr>
              <a:t> con </a:t>
            </a:r>
            <a:r>
              <a:rPr lang="en-US" sz="4400" i="1" dirty="0" err="1">
                <a:solidFill>
                  <a:prstClr val="black"/>
                </a:solidFill>
                <a:ea typeface="+mj-ea"/>
                <a:cs typeface="+mj-cs"/>
              </a:rPr>
              <a:t>gì</a:t>
            </a:r>
            <a:r>
              <a:rPr lang="en-US" sz="4400" i="1" dirty="0">
                <a:solidFill>
                  <a:prstClr val="black"/>
                </a:solidFill>
                <a:ea typeface="+mj-ea"/>
                <a:cs typeface="+mj-cs"/>
              </a:rPr>
              <a:t> ?</a:t>
            </a:r>
            <a:r>
              <a:rPr lang="en-US" sz="6100" kern="0" dirty="0">
                <a:solidFill>
                  <a:prstClr val="black"/>
                </a:solidFill>
              </a:rPr>
              <a:t>                                      </a:t>
            </a:r>
            <a:endParaRPr lang="en-US" sz="3000" b="1" i="1" kern="0" dirty="0">
              <a:solidFill>
                <a:sysClr val="windowText" lastClr="000000"/>
              </a:solidFill>
            </a:endParaRPr>
          </a:p>
        </p:txBody>
      </p:sp>
      <p:sp>
        <p:nvSpPr>
          <p:cNvPr id="19" name="Title 2"/>
          <p:cNvSpPr txBox="1"/>
          <p:nvPr/>
        </p:nvSpPr>
        <p:spPr>
          <a:xfrm>
            <a:off x="6159889" y="6085283"/>
            <a:ext cx="4114800" cy="1008112"/>
          </a:xfrm>
          <a:prstGeom prst="rect">
            <a:avLst/>
          </a:prstGeom>
        </p:spPr>
        <p:txBody>
          <a:bodyPr vert="horz" lIns="90954" tIns="45483" rIns="90954" bIns="45483"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Arial" panose="020B0604020202020204" pitchFamily="34" charset="0"/>
                <a:cs typeface="Arial" panose="020B0604020202020204" pitchFamily="34" charset="0"/>
              </a:rPr>
              <a:t>Con </a:t>
            </a:r>
            <a:r>
              <a:rPr lang="en-US" b="1" dirty="0" err="1" smtClean="0">
                <a:solidFill>
                  <a:srgbClr val="FF0000"/>
                </a:solidFill>
                <a:latin typeface="Arial" panose="020B0604020202020204" pitchFamily="34" charset="0"/>
                <a:cs typeface="Arial" panose="020B0604020202020204" pitchFamily="34" charset="0"/>
              </a:rPr>
              <a:t>sóc</a:t>
            </a:r>
            <a:endParaRPr lang="vi-VN" b="1" dirty="0">
              <a:solidFill>
                <a:srgbClr val="FF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7159" y="3318033"/>
            <a:ext cx="5455233" cy="3775368"/>
          </a:xfrm>
          <a:prstGeom prst="rect">
            <a:avLst/>
          </a:prstGeom>
        </p:spPr>
      </p:pic>
    </p:spTree>
    <p:extLst>
      <p:ext uri="{BB962C8B-B14F-4D97-AF65-F5344CB8AC3E}">
        <p14:creationId xmlns:p14="http://schemas.microsoft.com/office/powerpoint/2010/main" val="2080868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1908" y="5247471"/>
            <a:ext cx="12340592" cy="25249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 y="1"/>
            <a:ext cx="6435468" cy="791870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77" y="0"/>
            <a:ext cx="5905124" cy="7918703"/>
          </a:xfrm>
          <a:prstGeom prst="rect">
            <a:avLst/>
          </a:prstGeom>
        </p:spPr>
      </p:pic>
    </p:spTree>
    <p:extLst>
      <p:ext uri="{BB962C8B-B14F-4D97-AF65-F5344CB8AC3E}">
        <p14:creationId xmlns:p14="http://schemas.microsoft.com/office/powerpoint/2010/main" val="617770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4025" y="-22123"/>
            <a:ext cx="12491065" cy="29369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128192" tIns="64096" rIns="128192" bIns="64096"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18" name="Flowchart: Document 17"/>
          <p:cNvSpPr/>
          <p:nvPr/>
        </p:nvSpPr>
        <p:spPr>
          <a:xfrm>
            <a:off x="-58307" y="16261"/>
            <a:ext cx="12491065" cy="26855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128192" tIns="64096" rIns="128192" bIns="64096"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p:cNvGrpSpPr/>
          <p:nvPr/>
        </p:nvGrpSpPr>
        <p:grpSpPr>
          <a:xfrm>
            <a:off x="3240886" y="3252093"/>
            <a:ext cx="7869076" cy="1473549"/>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p:cNvGrpSpPr/>
          <p:nvPr/>
        </p:nvGrpSpPr>
        <p:grpSpPr>
          <a:xfrm>
            <a:off x="1901927" y="3187719"/>
            <a:ext cx="1339648" cy="1499524"/>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890496" y="-1282542"/>
            <a:ext cx="3334005" cy="3470616"/>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8187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1075828" y="8031499"/>
            <a:ext cx="1811066" cy="1560589"/>
          </a:xfrm>
          <a:prstGeom prst="rect">
            <a:avLst/>
          </a:prstGeom>
          <a:noFill/>
        </p:spPr>
        <p:txBody>
          <a:bodyPr wrap="square" lIns="128173" tIns="64088" rIns="128173" bIns="64088" rtlCol="0">
            <a:spAutoFit/>
          </a:bodyPr>
          <a:lstStyle/>
          <a:p>
            <a:pPr marL="0" marR="0" lvl="0" indent="0" algn="ctr" defTabSz="1281873" rtl="0" eaLnBrk="1" fontAlgn="auto" latinLnBrk="0" hangingPunct="1">
              <a:lnSpc>
                <a:spcPct val="100000"/>
              </a:lnSpc>
              <a:spcBef>
                <a:spcPts val="0"/>
              </a:spcBef>
              <a:spcAft>
                <a:spcPts val="0"/>
              </a:spcAft>
              <a:buClrTx/>
              <a:buSzTx/>
              <a:buFontTx/>
              <a:buNone/>
              <a:tabLst/>
              <a:defRPr/>
            </a:pPr>
            <a:r>
              <a:rPr kumimoji="0" lang="en-US" sz="9300" b="1" i="0" u="none" strike="noStrike" kern="1200" cap="none" spc="0" normalizeH="0" baseline="0" noProof="0">
                <a:ln>
                  <a:noFill/>
                </a:ln>
                <a:solidFill>
                  <a:srgbClr val="0070C0"/>
                </a:solidFill>
                <a:effectLst/>
                <a:uLnTx/>
                <a:uFillTx/>
                <a:latin typeface="Arial Rounded MT Bold" panose="020F0704030504030204" pitchFamily="34" charset="0"/>
                <a:ea typeface="Arial-Rounded" panose="020B0500000000000000" pitchFamily="34" charset="0"/>
                <a:cs typeface="Times New Roman" panose="02020603050405020304" charset="0"/>
              </a:rPr>
              <a:t>5</a:t>
            </a:r>
          </a:p>
        </p:txBody>
      </p:sp>
      <p:sp>
        <p:nvSpPr>
          <p:cNvPr id="22" name="TextBox 21"/>
          <p:cNvSpPr txBox="1"/>
          <p:nvPr/>
        </p:nvSpPr>
        <p:spPr>
          <a:xfrm>
            <a:off x="1821860" y="8031503"/>
            <a:ext cx="9357053" cy="914258"/>
          </a:xfrm>
          <a:prstGeom prst="rect">
            <a:avLst/>
          </a:prstGeom>
          <a:noFill/>
        </p:spPr>
        <p:txBody>
          <a:bodyPr wrap="square" lIns="128173" tIns="64088" rIns="128173" bIns="64088" rtlCol="0">
            <a:spAutoFit/>
          </a:bodyPr>
          <a:lstStyle/>
          <a:p>
            <a:pPr marL="0" marR="0" lvl="0" indent="0" algn="ctr" defTabSz="1281873"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w="12700">
                  <a:solidFill>
                    <a:srgbClr val="FD0B95"/>
                  </a:solidFill>
                </a:ln>
                <a:solidFill>
                  <a:srgbClr val="FD0B95"/>
                </a:solidFill>
                <a:effectLst/>
                <a:uLnTx/>
                <a:uFillTx/>
                <a:latin typeface="Arial-Rounded" panose="020B0500000000000000" pitchFamily="34" charset="0"/>
                <a:ea typeface="Arial-Rounded" panose="020B0500000000000000" pitchFamily="34" charset="0"/>
                <a:cs typeface="Arial-Rounded" panose="020B0500000000000000" pitchFamily="34" charset="0"/>
              </a:rPr>
              <a:t>CÂU HỎI CỦA SÓI</a:t>
            </a:r>
          </a:p>
        </p:txBody>
      </p:sp>
      <p:sp>
        <p:nvSpPr>
          <p:cNvPr id="27" name="TextBox 26"/>
          <p:cNvSpPr txBox="1"/>
          <p:nvPr/>
        </p:nvSpPr>
        <p:spPr>
          <a:xfrm>
            <a:off x="9704582" y="8004971"/>
            <a:ext cx="1337310" cy="1345145"/>
          </a:xfrm>
          <a:prstGeom prst="rect">
            <a:avLst/>
          </a:prstGeom>
          <a:noFill/>
        </p:spPr>
        <p:txBody>
          <a:bodyPr wrap="square" lIns="128173" tIns="64088" rIns="128173" bIns="64088" rtlCol="0">
            <a:spAutoFit/>
          </a:bodyPr>
          <a:lstStyle/>
          <a:p>
            <a:pPr marL="0" marR="0" lvl="0" indent="0" algn="ctr" defTabSz="1281873"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1281873"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charset="0"/>
              </a:rPr>
              <a:t>3</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9" y="-158260"/>
            <a:ext cx="2057400" cy="268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804" y="321515"/>
            <a:ext cx="11004948" cy="220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125" y="3157749"/>
            <a:ext cx="1341596" cy="180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2204" y="3101830"/>
            <a:ext cx="9356884" cy="145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802204" y="4890060"/>
            <a:ext cx="2778289" cy="237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5830" y="5552517"/>
            <a:ext cx="2502270" cy="155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id="{53E873FC-57F7-D47D-6344-D2A5ADA51A8C}"/>
              </a:ext>
            </a:extLst>
          </p:cNvPr>
          <p:cNvSpPr txBox="1"/>
          <p:nvPr/>
        </p:nvSpPr>
        <p:spPr>
          <a:xfrm>
            <a:off x="4983421" y="3829893"/>
            <a:ext cx="3352800" cy="857350"/>
          </a:xfrm>
          <a:prstGeom prst="rect">
            <a:avLst/>
          </a:prstGeom>
          <a:noFill/>
        </p:spPr>
        <p:txBody>
          <a:bodyPr wrap="square" lIns="96199" tIns="48101" rIns="96199" bIns="48101" rtlCol="0">
            <a:spAutoFit/>
          </a:bodyPr>
          <a:lstStyle/>
          <a:p>
            <a:pPr marL="0" marR="0" lvl="0" indent="0" algn="ctr" defTabSz="961955" rtl="0" eaLnBrk="1" fontAlgn="auto" latinLnBrk="0" hangingPunct="1">
              <a:lnSpc>
                <a:spcPct val="130000"/>
              </a:lnSpc>
              <a:spcBef>
                <a:spcPts val="317"/>
              </a:spcBef>
              <a:spcAft>
                <a:spcPts val="317"/>
              </a:spcAft>
              <a:buClrTx/>
              <a:buSzTx/>
              <a:buFontTx/>
              <a:buNone/>
              <a:tabLst/>
              <a:defRPr/>
            </a:pPr>
            <a:r>
              <a:rPr kumimoji="0" lang="en-US" sz="3800" b="1" i="0" u="none" strike="noStrike" kern="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mn-cs"/>
              </a:rPr>
              <a:t>Tiết</a:t>
            </a:r>
            <a:r>
              <a:rPr kumimoji="0" lang="en-US" sz="3800" b="1" i="0" u="none" strike="noStrike" kern="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3</a:t>
            </a:r>
            <a:endParaRPr kumimoji="0" lang="vi-VN" sz="3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68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1908" y="5247471"/>
            <a:ext cx="12340592" cy="2524934"/>
          </a:xfrm>
          <a:prstGeom prst="rect">
            <a:avLst/>
          </a:prstGeom>
        </p:spPr>
      </p:pic>
      <p:grpSp>
        <p:nvGrpSpPr>
          <p:cNvPr id="21" name="Group 20">
            <a:extLst>
              <a:ext uri="{FF2B5EF4-FFF2-40B4-BE49-F238E27FC236}">
                <a16:creationId xmlns:a16="http://schemas.microsoft.com/office/drawing/2014/main" id="{79DAD8D1-BBAB-48B3-AF99-68BBCD98E647}"/>
              </a:ext>
            </a:extLst>
          </p:cNvPr>
          <p:cNvGrpSpPr/>
          <p:nvPr/>
        </p:nvGrpSpPr>
        <p:grpSpPr>
          <a:xfrm>
            <a:off x="1323003" y="350919"/>
            <a:ext cx="10491045" cy="2023072"/>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algn="ctr" defTabSz="1282212">
                <a:defRPr/>
              </a:pPr>
              <a:endParaRPr lang="en-US" sz="2500" kern="0">
                <a:solidFill>
                  <a:prstClr val="white"/>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175935" y="1725752"/>
              <a:ext cx="2792927" cy="1114354"/>
            </a:xfrm>
            <a:prstGeom prst="rect">
              <a:avLst/>
            </a:prstGeom>
            <a:noFill/>
          </p:spPr>
          <p:txBody>
            <a:bodyPr wrap="square" lIns="0" tIns="0" rIns="0" bIns="0" rtlCol="0">
              <a:spAutoFit/>
            </a:bodyPr>
            <a:lstStyle/>
            <a:p>
              <a:pPr defTabSz="1282212">
                <a:defRPr/>
              </a:pPr>
              <a:r>
                <a:rPr lang="en-US" sz="5600" kern="0" dirty="0" err="1" smtClean="0">
                  <a:solidFill>
                    <a:srgbClr val="002060"/>
                  </a:solidFill>
                  <a:latin typeface="Cambria" panose="02040503050406030204" pitchFamily="18" charset="0"/>
                  <a:ea typeface="Cambria" panose="02040503050406030204" pitchFamily="18" charset="0"/>
                </a:rPr>
                <a:t>Bài</a:t>
              </a:r>
              <a:r>
                <a:rPr lang="en-US" sz="5600" kern="0" dirty="0" smtClean="0">
                  <a:solidFill>
                    <a:srgbClr val="002060"/>
                  </a:solidFill>
                  <a:latin typeface="Cambria" panose="02040503050406030204" pitchFamily="18" charset="0"/>
                  <a:ea typeface="Cambria" panose="02040503050406030204" pitchFamily="18" charset="0"/>
                </a:rPr>
                <a:t>: </a:t>
              </a:r>
              <a:r>
                <a:rPr lang="en-US" sz="5600" kern="0" dirty="0" err="1" smtClean="0">
                  <a:solidFill>
                    <a:srgbClr val="002060"/>
                  </a:solidFill>
                  <a:latin typeface="Cambria" panose="02040503050406030204" pitchFamily="18" charset="0"/>
                  <a:ea typeface="Cambria" panose="02040503050406030204" pitchFamily="18" charset="0"/>
                </a:rPr>
                <a:t>Câu</a:t>
              </a:r>
              <a:r>
                <a:rPr lang="en-US" sz="5600" kern="0" dirty="0" smtClean="0">
                  <a:solidFill>
                    <a:srgbClr val="002060"/>
                  </a:solidFill>
                  <a:latin typeface="Cambria" panose="02040503050406030204" pitchFamily="18" charset="0"/>
                  <a:ea typeface="Cambria" panose="02040503050406030204" pitchFamily="18" charset="0"/>
                </a:rPr>
                <a:t> </a:t>
              </a:r>
              <a:r>
                <a:rPr lang="en-US" sz="5600" kern="0" dirty="0" err="1" smtClean="0">
                  <a:solidFill>
                    <a:srgbClr val="002060"/>
                  </a:solidFill>
                  <a:latin typeface="Cambria" panose="02040503050406030204" pitchFamily="18" charset="0"/>
                  <a:ea typeface="Cambria" panose="02040503050406030204" pitchFamily="18" charset="0"/>
                </a:rPr>
                <a:t>hỏi</a:t>
              </a:r>
              <a:r>
                <a:rPr lang="en-US" sz="5600" kern="0" dirty="0" smtClean="0">
                  <a:solidFill>
                    <a:srgbClr val="002060"/>
                  </a:solidFill>
                  <a:latin typeface="Cambria" panose="02040503050406030204" pitchFamily="18" charset="0"/>
                  <a:ea typeface="Cambria" panose="02040503050406030204" pitchFamily="18" charset="0"/>
                </a:rPr>
                <a:t> </a:t>
              </a:r>
              <a:r>
                <a:rPr lang="en-US" sz="5600" kern="0" dirty="0" err="1" smtClean="0">
                  <a:solidFill>
                    <a:srgbClr val="002060"/>
                  </a:solidFill>
                  <a:latin typeface="Cambria" panose="02040503050406030204" pitchFamily="18" charset="0"/>
                  <a:ea typeface="Cambria" panose="02040503050406030204" pitchFamily="18" charset="0"/>
                </a:rPr>
                <a:t>của</a:t>
              </a:r>
              <a:r>
                <a:rPr lang="en-US" sz="5600" kern="0" dirty="0" smtClean="0">
                  <a:solidFill>
                    <a:srgbClr val="002060"/>
                  </a:solidFill>
                  <a:latin typeface="Cambria" panose="02040503050406030204" pitchFamily="18" charset="0"/>
                  <a:ea typeface="Cambria" panose="02040503050406030204" pitchFamily="18" charset="0"/>
                </a:rPr>
                <a:t> </a:t>
              </a:r>
              <a:r>
                <a:rPr lang="en-US" sz="5600" kern="0" dirty="0" err="1" smtClean="0">
                  <a:solidFill>
                    <a:srgbClr val="002060"/>
                  </a:solidFill>
                  <a:latin typeface="Cambria" panose="02040503050406030204" pitchFamily="18" charset="0"/>
                  <a:ea typeface="Cambria" panose="02040503050406030204" pitchFamily="18" charset="0"/>
                </a:rPr>
                <a:t>sói</a:t>
              </a:r>
              <a:r>
                <a:rPr lang="en-US" sz="5600" kern="0" dirty="0" smtClean="0">
                  <a:solidFill>
                    <a:srgbClr val="002060"/>
                  </a:solidFill>
                  <a:latin typeface="Cambria" panose="02040503050406030204" pitchFamily="18" charset="0"/>
                  <a:ea typeface="Cambria" panose="02040503050406030204" pitchFamily="18" charset="0"/>
                </a:rPr>
                <a:t> </a:t>
              </a:r>
              <a:r>
                <a:rPr lang="en-US" sz="4400" kern="0" dirty="0" smtClean="0">
                  <a:solidFill>
                    <a:srgbClr val="002060"/>
                  </a:solidFill>
                  <a:latin typeface="Cambria" panose="02040503050406030204" pitchFamily="18" charset="0"/>
                  <a:ea typeface="Cambria" panose="02040503050406030204" pitchFamily="18" charset="0"/>
                </a:rPr>
                <a:t>(</a:t>
              </a:r>
              <a:r>
                <a:rPr lang="en-US" sz="4400" kern="0" dirty="0" err="1" smtClean="0">
                  <a:solidFill>
                    <a:srgbClr val="002060"/>
                  </a:solidFill>
                  <a:latin typeface="Cambria" panose="02040503050406030204" pitchFamily="18" charset="0"/>
                  <a:ea typeface="Cambria" panose="02040503050406030204" pitchFamily="18" charset="0"/>
                </a:rPr>
                <a:t>Tiết</a:t>
              </a:r>
              <a:r>
                <a:rPr lang="en-US" sz="4400" kern="0" dirty="0" smtClean="0">
                  <a:solidFill>
                    <a:srgbClr val="002060"/>
                  </a:solidFill>
                  <a:latin typeface="Cambria" panose="02040503050406030204" pitchFamily="18" charset="0"/>
                  <a:ea typeface="Cambria" panose="02040503050406030204" pitchFamily="18" charset="0"/>
                </a:rPr>
                <a:t> 1+2)</a:t>
              </a:r>
              <a:endParaRPr lang="en-US" sz="5600" kern="0" dirty="0">
                <a:solidFill>
                  <a:srgbClr val="002060"/>
                </a:solidFill>
                <a:latin typeface="Cambria" panose="02040503050406030204" pitchFamily="18" charset="0"/>
                <a:ea typeface="Cambria" panose="02040503050406030204" pitchFamily="18" charset="0"/>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1323003" y="2373991"/>
            <a:ext cx="9883301" cy="3992054"/>
          </a:xfrm>
          <a:prstGeom prst="rect">
            <a:avLst/>
          </a:prstGeom>
          <a:noFill/>
        </p:spPr>
        <p:txBody>
          <a:bodyPr wrap="square" lIns="96199" tIns="48101" rIns="96199" bIns="48101" rtlCol="0">
            <a:spAutoFit/>
          </a:bodyPr>
          <a:lstStyle/>
          <a:p>
            <a:pPr algn="just" defTabSz="961955">
              <a:lnSpc>
                <a:spcPct val="130000"/>
              </a:lnSpc>
              <a:spcBef>
                <a:spcPts val="317"/>
              </a:spcBef>
              <a:spcAft>
                <a:spcPts val="317"/>
              </a:spcAft>
            </a:pPr>
            <a:r>
              <a:rPr lang="en-US" sz="3800" dirty="0">
                <a:solidFill>
                  <a:prstClr val="black"/>
                </a:solidFill>
                <a:latin typeface="Times New Roman" panose="02020603050405020304" pitchFamily="18" charset="0"/>
                <a:ea typeface="Aptos" panose="020B0004020202020204" pitchFamily="34" charset="0"/>
              </a:rPr>
              <a:t>1. </a:t>
            </a:r>
            <a:r>
              <a:rPr lang="en-US" sz="3800" dirty="0" err="1">
                <a:solidFill>
                  <a:prstClr val="black"/>
                </a:solidFill>
                <a:latin typeface="Times New Roman" panose="02020603050405020304" pitchFamily="18" charset="0"/>
                <a:ea typeface="Aptos" panose="020B0004020202020204" pitchFamily="34" charset="0"/>
              </a:rPr>
              <a:t>Quan</a:t>
            </a:r>
            <a:r>
              <a:rPr lang="en-US" sz="3800" dirty="0">
                <a:solidFill>
                  <a:prstClr val="black"/>
                </a:solidFill>
                <a:latin typeface="Times New Roman" panose="02020603050405020304" pitchFamily="18" charset="0"/>
                <a:ea typeface="Aptos" panose="020B0004020202020204" pitchFamily="34" charset="0"/>
              </a:rPr>
              <a:t> </a:t>
            </a:r>
            <a:r>
              <a:rPr lang="en-US" sz="3800" dirty="0" err="1">
                <a:solidFill>
                  <a:prstClr val="black"/>
                </a:solidFill>
                <a:latin typeface="Times New Roman" panose="02020603050405020304" pitchFamily="18" charset="0"/>
                <a:ea typeface="Aptos" panose="020B0004020202020204" pitchFamily="34" charset="0"/>
              </a:rPr>
              <a:t>sát</a:t>
            </a:r>
            <a:r>
              <a:rPr lang="en-US" sz="3800" dirty="0">
                <a:solidFill>
                  <a:prstClr val="black"/>
                </a:solidFill>
                <a:latin typeface="Times New Roman" panose="02020603050405020304" pitchFamily="18" charset="0"/>
                <a:ea typeface="Aptos" panose="020B0004020202020204" pitchFamily="34" charset="0"/>
              </a:rPr>
              <a:t> </a:t>
            </a:r>
            <a:r>
              <a:rPr lang="en-US" sz="3800" dirty="0" err="1">
                <a:solidFill>
                  <a:prstClr val="black"/>
                </a:solidFill>
                <a:latin typeface="Times New Roman" panose="02020603050405020304" pitchFamily="18" charset="0"/>
                <a:ea typeface="Aptos" panose="020B0004020202020204" pitchFamily="34" charset="0"/>
              </a:rPr>
              <a:t>tranh</a:t>
            </a:r>
            <a:r>
              <a:rPr lang="en-US" sz="3800" dirty="0">
                <a:solidFill>
                  <a:prstClr val="black"/>
                </a:solidFill>
                <a:latin typeface="Times New Roman" panose="02020603050405020304" pitchFamily="18" charset="0"/>
                <a:ea typeface="Aptos" panose="020B0004020202020204" pitchFamily="34" charset="0"/>
              </a:rPr>
              <a:t> </a:t>
            </a:r>
            <a:r>
              <a:rPr lang="en-US" sz="3800" dirty="0" err="1">
                <a:solidFill>
                  <a:prstClr val="black"/>
                </a:solidFill>
                <a:latin typeface="Times New Roman" panose="02020603050405020304" pitchFamily="18" charset="0"/>
                <a:ea typeface="Aptos" panose="020B0004020202020204" pitchFamily="34" charset="0"/>
              </a:rPr>
              <a:t>về</a:t>
            </a:r>
            <a:r>
              <a:rPr lang="en-US" sz="3800" dirty="0">
                <a:solidFill>
                  <a:prstClr val="black"/>
                </a:solidFill>
                <a:latin typeface="Times New Roman" panose="02020603050405020304" pitchFamily="18" charset="0"/>
                <a:ea typeface="Aptos" panose="020B0004020202020204" pitchFamily="34" charset="0"/>
              </a:rPr>
              <a:t> </a:t>
            </a:r>
            <a:r>
              <a:rPr lang="en-US" sz="3800" dirty="0" err="1">
                <a:solidFill>
                  <a:prstClr val="black"/>
                </a:solidFill>
                <a:latin typeface="Times New Roman" panose="02020603050405020304" pitchFamily="18" charset="0"/>
                <a:ea typeface="Aptos" panose="020B0004020202020204" pitchFamily="34" charset="0"/>
              </a:rPr>
              <a:t>các</a:t>
            </a:r>
            <a:r>
              <a:rPr lang="en-US" sz="3800" dirty="0">
                <a:solidFill>
                  <a:prstClr val="black"/>
                </a:solidFill>
                <a:latin typeface="Times New Roman" panose="02020603050405020304" pitchFamily="18" charset="0"/>
                <a:ea typeface="Aptos" panose="020B0004020202020204" pitchFamily="34" charset="0"/>
              </a:rPr>
              <a:t> con </a:t>
            </a:r>
            <a:r>
              <a:rPr lang="en-US" sz="3800" dirty="0" err="1">
                <a:solidFill>
                  <a:prstClr val="black"/>
                </a:solidFill>
                <a:latin typeface="Times New Roman" panose="02020603050405020304" pitchFamily="18" charset="0"/>
                <a:ea typeface="Aptos" panose="020B0004020202020204" pitchFamily="34" charset="0"/>
              </a:rPr>
              <a:t>vật</a:t>
            </a:r>
            <a:endParaRPr lang="en-US" sz="3800" dirty="0">
              <a:solidFill>
                <a:prstClr val="black"/>
              </a:solidFill>
              <a:latin typeface="Times New Roman" panose="02020603050405020304" pitchFamily="18" charset="0"/>
              <a:ea typeface="Aptos" panose="020B0004020202020204" pitchFamily="34" charset="0"/>
            </a:endParaRPr>
          </a:p>
          <a:p>
            <a:pPr algn="just" defTabSz="961955">
              <a:lnSpc>
                <a:spcPct val="130000"/>
              </a:lnSpc>
              <a:spcBef>
                <a:spcPts val="317"/>
              </a:spcBef>
              <a:spcAft>
                <a:spcPts val="317"/>
              </a:spcAft>
            </a:pPr>
            <a:r>
              <a:rPr lang="en-US" sz="3800" dirty="0">
                <a:solidFill>
                  <a:prstClr val="black"/>
                </a:solidFill>
                <a:latin typeface="Times New Roman" panose="02020603050405020304" pitchFamily="18" charset="0"/>
              </a:rPr>
              <a:t>2. </a:t>
            </a:r>
            <a:r>
              <a:rPr lang="en-US" sz="3800" dirty="0" err="1">
                <a:solidFill>
                  <a:prstClr val="black"/>
                </a:solidFill>
                <a:latin typeface="Times New Roman" panose="02020603050405020304" pitchFamily="18" charset="0"/>
              </a:rPr>
              <a:t>Đọc</a:t>
            </a:r>
            <a:endParaRPr lang="en-US" sz="3800" dirty="0">
              <a:solidFill>
                <a:prstClr val="black"/>
              </a:solidFill>
              <a:latin typeface="Times New Roman" panose="02020603050405020304" pitchFamily="18" charset="0"/>
            </a:endParaRPr>
          </a:p>
          <a:p>
            <a:pPr algn="just" defTabSz="961955">
              <a:lnSpc>
                <a:spcPct val="130000"/>
              </a:lnSpc>
              <a:spcBef>
                <a:spcPts val="317"/>
              </a:spcBef>
              <a:spcAft>
                <a:spcPts val="317"/>
              </a:spcAft>
            </a:pPr>
            <a:r>
              <a:rPr lang="en-US" sz="3800" dirty="0">
                <a:solidFill>
                  <a:prstClr val="black"/>
                </a:solidFill>
                <a:latin typeface="Times New Roman" panose="02020603050405020304" pitchFamily="18" charset="0"/>
              </a:rPr>
              <a:t>3. </a:t>
            </a:r>
            <a:r>
              <a:rPr lang="en-US" sz="3800" dirty="0" err="1">
                <a:solidFill>
                  <a:prstClr val="black"/>
                </a:solidFill>
                <a:latin typeface="Times New Roman" panose="02020603050405020304" pitchFamily="18" charset="0"/>
              </a:rPr>
              <a:t>Trả</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lời</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câu</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hỏi</a:t>
            </a:r>
            <a:endParaRPr lang="en-US" sz="3800" dirty="0">
              <a:solidFill>
                <a:prstClr val="black"/>
              </a:solidFill>
              <a:latin typeface="Times New Roman" panose="02020603050405020304" pitchFamily="18" charset="0"/>
            </a:endParaRPr>
          </a:p>
          <a:p>
            <a:pPr algn="just" defTabSz="961955">
              <a:lnSpc>
                <a:spcPct val="130000"/>
              </a:lnSpc>
              <a:spcBef>
                <a:spcPts val="317"/>
              </a:spcBef>
              <a:spcAft>
                <a:spcPts val="317"/>
              </a:spcAft>
            </a:pPr>
            <a:r>
              <a:rPr lang="en-US" sz="3800" dirty="0">
                <a:solidFill>
                  <a:prstClr val="black"/>
                </a:solidFill>
                <a:latin typeface="Times New Roman" panose="02020603050405020304" pitchFamily="18" charset="0"/>
              </a:rPr>
              <a:t>4. </a:t>
            </a:r>
            <a:r>
              <a:rPr lang="en-US" sz="3800" dirty="0" err="1">
                <a:solidFill>
                  <a:prstClr val="black"/>
                </a:solidFill>
                <a:latin typeface="Times New Roman" panose="02020603050405020304" pitchFamily="18" charset="0"/>
              </a:rPr>
              <a:t>Viết</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câu</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trả</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lời</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vào</a:t>
            </a:r>
            <a:r>
              <a:rPr lang="en-US" sz="3800" dirty="0">
                <a:solidFill>
                  <a:prstClr val="black"/>
                </a:solidFill>
                <a:latin typeface="Times New Roman" panose="02020603050405020304" pitchFamily="18" charset="0"/>
              </a:rPr>
              <a:t> </a:t>
            </a:r>
            <a:r>
              <a:rPr lang="en-US" sz="3800" dirty="0" err="1">
                <a:solidFill>
                  <a:prstClr val="black"/>
                </a:solidFill>
                <a:latin typeface="Times New Roman" panose="02020603050405020304" pitchFamily="18" charset="0"/>
              </a:rPr>
              <a:t>vở</a:t>
            </a:r>
            <a:endParaRPr lang="en-US" sz="3800" dirty="0">
              <a:solidFill>
                <a:prstClr val="black"/>
              </a:solidFill>
            </a:endParaRPr>
          </a:p>
          <a:p>
            <a:pPr marL="480825" indent="-480825" algn="just" defTabSz="961955">
              <a:buFont typeface="Arial" panose="020B0604020202020204" pitchFamily="34" charset="0"/>
              <a:buChar char="•"/>
            </a:pPr>
            <a:endParaRPr lang="vi-VN" sz="3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8077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4025" y="-22123"/>
            <a:ext cx="12491065" cy="29369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128192" tIns="64096" rIns="128192" bIns="64096" rtlCol="0" anchor="ctr"/>
          <a:lstStyle/>
          <a:p>
            <a:pPr algn="ctr" defTabSz="1281873"/>
            <a:endParaRPr lang="en-US" sz="2500">
              <a:solidFill>
                <a:prstClr val="white"/>
              </a:solidFill>
            </a:endParaRPr>
          </a:p>
        </p:txBody>
      </p:sp>
      <p:sp>
        <p:nvSpPr>
          <p:cNvPr id="18" name="Flowchart: Document 17"/>
          <p:cNvSpPr/>
          <p:nvPr/>
        </p:nvSpPr>
        <p:spPr>
          <a:xfrm>
            <a:off x="-58307" y="16261"/>
            <a:ext cx="12491065" cy="26855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128192" tIns="64096" rIns="128192" bIns="64096" rtlCol="0" anchor="ctr"/>
          <a:lstStyle/>
          <a:p>
            <a:pPr algn="ctr" defTabSz="1281873"/>
            <a:endParaRPr lang="en-US" sz="2500">
              <a:solidFill>
                <a:prstClr val="white"/>
              </a:solidFill>
            </a:endParaRPr>
          </a:p>
        </p:txBody>
      </p:sp>
      <p:grpSp>
        <p:nvGrpSpPr>
          <p:cNvPr id="2" name="Group 1"/>
          <p:cNvGrpSpPr/>
          <p:nvPr/>
        </p:nvGrpSpPr>
        <p:grpSpPr>
          <a:xfrm>
            <a:off x="3240886" y="3252093"/>
            <a:ext cx="7869076" cy="1473549"/>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defTabSz="1281873"/>
              <a:endParaRPr lang="en-US" sz="2500">
                <a:solidFill>
                  <a:prstClr val="white"/>
                </a:solidFill>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defTabSz="1281873"/>
              <a:endParaRPr lang="en-US" sz="2500">
                <a:solidFill>
                  <a:prstClr val="white"/>
                </a:solidFill>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defTabSz="1281873"/>
              <a:endParaRPr lang="en-US" sz="2500">
                <a:solidFill>
                  <a:prstClr val="white"/>
                </a:solidFill>
              </a:endParaRPr>
            </a:p>
          </p:txBody>
        </p:sp>
      </p:grpSp>
      <p:grpSp>
        <p:nvGrpSpPr>
          <p:cNvPr id="10" name="Group 9"/>
          <p:cNvGrpSpPr/>
          <p:nvPr/>
        </p:nvGrpSpPr>
        <p:grpSpPr>
          <a:xfrm>
            <a:off x="1901927" y="3187719"/>
            <a:ext cx="1339648" cy="1499524"/>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1873"/>
              <a:endParaRPr lang="en-US" sz="2500">
                <a:solidFill>
                  <a:prstClr val="white"/>
                </a:solidFill>
              </a:endParaRPr>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1873"/>
              <a:endParaRPr lang="en-US" sz="2500">
                <a:solidFill>
                  <a:prstClr val="white"/>
                </a:solidFill>
              </a:endParaRPr>
            </a:p>
          </p:txBody>
        </p:sp>
      </p:grpSp>
      <p:grpSp>
        <p:nvGrpSpPr>
          <p:cNvPr id="21" name="Group 20"/>
          <p:cNvGrpSpPr/>
          <p:nvPr/>
        </p:nvGrpSpPr>
        <p:grpSpPr>
          <a:xfrm>
            <a:off x="-890496" y="-1282542"/>
            <a:ext cx="3334005" cy="3470616"/>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1873"/>
              <a:endParaRPr lang="en-US" sz="2500">
                <a:solidFill>
                  <a:prstClr val="white"/>
                </a:solidFill>
              </a:endParaRPr>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1873"/>
              <a:endParaRPr lang="en-US" sz="2500">
                <a:solidFill>
                  <a:prstClr val="white"/>
                </a:solidFill>
              </a:endParaRPr>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1873"/>
              <a:endParaRPr lang="en-US" sz="2500">
                <a:solidFill>
                  <a:prstClr val="white"/>
                </a:solidFill>
              </a:endParaRPr>
            </a:p>
          </p:txBody>
        </p:sp>
      </p:grpSp>
      <p:sp>
        <p:nvSpPr>
          <p:cNvPr id="20" name="TextBox 19"/>
          <p:cNvSpPr txBox="1"/>
          <p:nvPr/>
        </p:nvSpPr>
        <p:spPr>
          <a:xfrm>
            <a:off x="1075828" y="8031499"/>
            <a:ext cx="1811066" cy="1560589"/>
          </a:xfrm>
          <a:prstGeom prst="rect">
            <a:avLst/>
          </a:prstGeom>
          <a:noFill/>
        </p:spPr>
        <p:txBody>
          <a:bodyPr wrap="square" lIns="128173" tIns="64088" rIns="128173" bIns="64088" rtlCol="0">
            <a:spAutoFit/>
          </a:bodyPr>
          <a:lstStyle/>
          <a:p>
            <a:pPr algn="ctr" defTabSz="1281873"/>
            <a:r>
              <a:rPr lang="en-US" sz="9300" b="1">
                <a:solidFill>
                  <a:srgbClr val="0070C0"/>
                </a:solidFill>
                <a:latin typeface="Arial Rounded MT Bold" panose="020F0704030504030204" pitchFamily="34" charset="0"/>
                <a:ea typeface="Arial-Rounded" panose="020B0500000000000000" pitchFamily="34" charset="0"/>
                <a:cs typeface="Times New Roman" panose="02020603050405020304" charset="0"/>
              </a:rPr>
              <a:t>5</a:t>
            </a:r>
          </a:p>
        </p:txBody>
      </p:sp>
      <p:sp>
        <p:nvSpPr>
          <p:cNvPr id="22" name="TextBox 21"/>
          <p:cNvSpPr txBox="1"/>
          <p:nvPr/>
        </p:nvSpPr>
        <p:spPr>
          <a:xfrm>
            <a:off x="1821860" y="8031503"/>
            <a:ext cx="9357053" cy="914258"/>
          </a:xfrm>
          <a:prstGeom prst="rect">
            <a:avLst/>
          </a:prstGeom>
          <a:noFill/>
        </p:spPr>
        <p:txBody>
          <a:bodyPr wrap="square" lIns="128173" tIns="64088" rIns="128173" bIns="64088" rtlCol="0">
            <a:spAutoFit/>
          </a:bodyPr>
          <a:lstStyle/>
          <a:p>
            <a:pPr algn="ctr" defTabSz="1281873"/>
            <a:r>
              <a:rPr lang="en-US" sz="5100" b="1">
                <a:ln w="12700">
                  <a:solidFill>
                    <a:srgbClr val="FD0B95"/>
                  </a:solidFill>
                </a:ln>
                <a:solidFill>
                  <a:srgbClr val="FD0B95"/>
                </a:solidFill>
                <a:latin typeface="Arial-Rounded" panose="020B0500000000000000" pitchFamily="34" charset="0"/>
                <a:ea typeface="Arial-Rounded" panose="020B0500000000000000" pitchFamily="34" charset="0"/>
                <a:cs typeface="Arial-Rounded" panose="020B0500000000000000" pitchFamily="34" charset="0"/>
              </a:rPr>
              <a:t>CÂU HỎI CỦA SÓI</a:t>
            </a:r>
          </a:p>
        </p:txBody>
      </p:sp>
      <p:sp>
        <p:nvSpPr>
          <p:cNvPr id="27" name="TextBox 26"/>
          <p:cNvSpPr txBox="1"/>
          <p:nvPr/>
        </p:nvSpPr>
        <p:spPr>
          <a:xfrm>
            <a:off x="9704582" y="8004971"/>
            <a:ext cx="1337310" cy="1345145"/>
          </a:xfrm>
          <a:prstGeom prst="rect">
            <a:avLst/>
          </a:prstGeom>
          <a:noFill/>
        </p:spPr>
        <p:txBody>
          <a:bodyPr wrap="square" lIns="128173" tIns="64088" rIns="128173" bIns="64088" rtlCol="0">
            <a:spAutoFit/>
          </a:bodyPr>
          <a:lstStyle/>
          <a:p>
            <a:pPr algn="ctr" defTabSz="1281873"/>
            <a:r>
              <a:rPr lang="en-US" sz="34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p>
          <a:p>
            <a:pPr algn="ctr" defTabSz="1281873"/>
            <a:r>
              <a:rPr lang="en-US" sz="4500" b="1">
                <a:solidFill>
                  <a:prstClr val="white"/>
                </a:solidFill>
                <a:latin typeface="Arial Rounded MT Bold" panose="020F0704030504030204" pitchFamily="34" charset="0"/>
                <a:ea typeface="Arial-Rounded" panose="020B0500000000000000" pitchFamily="34" charset="0"/>
                <a:cs typeface="Times New Roman" panose="02020603050405020304" charset="0"/>
              </a:rPr>
              <a:t>3</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9" y="-158260"/>
            <a:ext cx="2057400" cy="268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804" y="321515"/>
            <a:ext cx="11004948" cy="220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125" y="3157749"/>
            <a:ext cx="1341596" cy="180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379" y="3101359"/>
            <a:ext cx="9356884" cy="145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802204" y="4890060"/>
            <a:ext cx="2778289" cy="237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5830" y="5552517"/>
            <a:ext cx="2502270" cy="155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id="{53E873FC-57F7-D47D-6344-D2A5ADA51A8C}"/>
              </a:ext>
            </a:extLst>
          </p:cNvPr>
          <p:cNvSpPr txBox="1"/>
          <p:nvPr/>
        </p:nvSpPr>
        <p:spPr>
          <a:xfrm>
            <a:off x="4983421" y="3829893"/>
            <a:ext cx="3352800" cy="857350"/>
          </a:xfrm>
          <a:prstGeom prst="rect">
            <a:avLst/>
          </a:prstGeom>
          <a:noFill/>
        </p:spPr>
        <p:txBody>
          <a:bodyPr wrap="square" lIns="96199" tIns="48101" rIns="96199" bIns="48101" rtlCol="0">
            <a:spAutoFit/>
          </a:bodyPr>
          <a:lstStyle/>
          <a:p>
            <a:pPr algn="ctr" defTabSz="961955">
              <a:lnSpc>
                <a:spcPct val="130000"/>
              </a:lnSpc>
              <a:spcBef>
                <a:spcPts val="317"/>
              </a:spcBef>
              <a:spcAft>
                <a:spcPts val="317"/>
              </a:spcAft>
            </a:pPr>
            <a:r>
              <a:rPr lang="en-US" sz="3800" b="1" kern="0" dirty="0" err="1">
                <a:solidFill>
                  <a:prstClr val="black"/>
                </a:solidFill>
                <a:latin typeface="Times New Roman" panose="02020603050405020304" pitchFamily="18" charset="0"/>
                <a:ea typeface="Aptos" panose="020B0004020202020204" pitchFamily="34" charset="0"/>
              </a:rPr>
              <a:t>Tiết</a:t>
            </a:r>
            <a:r>
              <a:rPr lang="en-US" sz="3800" b="1" kern="0" dirty="0">
                <a:solidFill>
                  <a:prstClr val="black"/>
                </a:solidFill>
                <a:latin typeface="Times New Roman" panose="02020603050405020304" pitchFamily="18" charset="0"/>
                <a:ea typeface="Aptos" panose="020B0004020202020204" pitchFamily="34" charset="0"/>
              </a:rPr>
              <a:t> 3</a:t>
            </a:r>
            <a:endParaRPr lang="vi-VN" sz="3800" b="1" kern="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9777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1679</TotalTime>
  <Words>1069</Words>
  <Application>Microsoft Office PowerPoint</Application>
  <PresentationFormat>Custom</PresentationFormat>
  <Paragraphs>159</Paragraphs>
  <Slides>37</Slides>
  <Notes>5</Notes>
  <HiddenSlides>0</HiddenSlides>
  <MMClips>2</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1</vt:i4>
      </vt:variant>
      <vt:variant>
        <vt:lpstr>Slide Titles</vt:lpstr>
      </vt:variant>
      <vt:variant>
        <vt:i4>37</vt:i4>
      </vt:variant>
    </vt:vector>
  </HeadingPairs>
  <TitlesOfParts>
    <vt:vector size="66" baseType="lpstr">
      <vt:lpstr>微软雅黑</vt:lpstr>
      <vt:lpstr>Aptos</vt:lpstr>
      <vt:lpstr>Arial</vt:lpstr>
      <vt:lpstr>Arial Rounded MT Bold</vt:lpstr>
      <vt:lpstr>Arial-Rounded</vt:lpstr>
      <vt:lpstr>Bahnschrift SemiBold Condensed</vt:lpstr>
      <vt:lpstr>Calibri</vt:lpstr>
      <vt:lpstr>Calibri Light</vt:lpstr>
      <vt:lpstr>Cambria</vt:lpstr>
      <vt:lpstr>HP001 4 hàng</vt:lpstr>
      <vt:lpstr>HP001 5 hàng 1 ô ly</vt:lpstr>
      <vt:lpstr>Lobster</vt:lpstr>
      <vt:lpstr>Times New Roman</vt:lpstr>
      <vt:lpstr>UVnAvant-Narrow</vt:lpstr>
      <vt:lpstr>Office Theme</vt:lpstr>
      <vt:lpstr>5_Office Theme</vt:lpstr>
      <vt:lpstr>6_Office Theme</vt:lpstr>
      <vt:lpstr>7_Office Theme</vt:lpstr>
      <vt:lpstr>8_Office Theme</vt:lpstr>
      <vt:lpstr>9_Office Theme</vt:lpstr>
      <vt:lpstr>1_Office Theme</vt:lpstr>
      <vt:lpstr>Office 主题</vt:lpstr>
      <vt:lpstr>1_Office 主题</vt:lpstr>
      <vt:lpstr>2_Office 主题</vt:lpstr>
      <vt:lpstr>2_Office Theme</vt:lpstr>
      <vt:lpstr>3_Office 主题</vt:lpstr>
      <vt:lpstr>4_Office 主题</vt:lpstr>
      <vt:lpstr>5_Office 主题</vt:lpstr>
      <vt:lpstr>Ảnh Bitmap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158</cp:revision>
  <dcterms:created xsi:type="dcterms:W3CDTF">2020-08-26T02:05:47Z</dcterms:created>
  <dcterms:modified xsi:type="dcterms:W3CDTF">2025-03-20T14:45:58Z</dcterms:modified>
</cp:coreProperties>
</file>