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58" r:id="rId2"/>
    <p:sldMasterId id="2147483770" r:id="rId3"/>
  </p:sldMasterIdLst>
  <p:notesMasterIdLst>
    <p:notesMasterId r:id="rId24"/>
  </p:notesMasterIdLst>
  <p:handoutMasterIdLst>
    <p:handoutMasterId r:id="rId25"/>
  </p:handoutMasterIdLst>
  <p:sldIdLst>
    <p:sldId id="570" r:id="rId4"/>
    <p:sldId id="553" r:id="rId5"/>
    <p:sldId id="555" r:id="rId6"/>
    <p:sldId id="546" r:id="rId7"/>
    <p:sldId id="568" r:id="rId8"/>
    <p:sldId id="554" r:id="rId9"/>
    <p:sldId id="548" r:id="rId10"/>
    <p:sldId id="549" r:id="rId11"/>
    <p:sldId id="556" r:id="rId12"/>
    <p:sldId id="557" r:id="rId13"/>
    <p:sldId id="558" r:id="rId14"/>
    <p:sldId id="559" r:id="rId15"/>
    <p:sldId id="560" r:id="rId16"/>
    <p:sldId id="561" r:id="rId17"/>
    <p:sldId id="567" r:id="rId18"/>
    <p:sldId id="565" r:id="rId19"/>
    <p:sldId id="569" r:id="rId20"/>
    <p:sldId id="566" r:id="rId21"/>
    <p:sldId id="282" r:id="rId22"/>
    <p:sldId id="496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525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15"/>
    <a:srgbClr val="F39800"/>
    <a:srgbClr val="D84475"/>
    <a:srgbClr val="EBA46B"/>
    <a:srgbClr val="E7A27C"/>
    <a:srgbClr val="F3B855"/>
    <a:srgbClr val="FFFABB"/>
    <a:srgbClr val="ECFA38"/>
    <a:srgbClr val="FF3399"/>
    <a:srgbClr val="EEB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46" autoAdjust="0"/>
    <p:restoredTop sz="94151" autoAdjust="0"/>
  </p:normalViewPr>
  <p:slideViewPr>
    <p:cSldViewPr snapToGrid="0">
      <p:cViewPr varScale="1">
        <p:scale>
          <a:sx n="81" d="100"/>
          <a:sy n="81" d="100"/>
        </p:scale>
        <p:origin x="974" y="72"/>
      </p:cViewPr>
      <p:guideLst>
        <p:guide orient="horz" pos="152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notesViewPr>
    <p:cSldViewPr snapToGrid="0"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0368-950E-44C6-ABD5-7DED203BF7D7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01631-06C5-4A24-B4DE-CB26605C5E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957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38CBA-F651-4BC8-83A2-85FC35B4132B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FC6B1-4671-4B08-B652-1573495F51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368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6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24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49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9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79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B75557-E6FB-DC58-EA7D-3D76FC24A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0893" y="7283869"/>
            <a:ext cx="6230652" cy="1054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286C9A-B839-9C09-7FF8-625225C869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0049" y="7101692"/>
            <a:ext cx="95852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5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6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3">
            <a:extLst>
              <a:ext uri="{FF2B5EF4-FFF2-40B4-BE49-F238E27FC236}">
                <a16:creationId xmlns=""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1268463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7050" y="-727075"/>
            <a:ext cx="2487663" cy="2552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6858000"/>
            <a:ext cx="2487663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64088" y="-1121555"/>
            <a:ext cx="5074660" cy="7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48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5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9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64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24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21/03/2025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80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57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0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D5970-76F8-43CA-AEDE-590A8BA347D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FA0C5-DA08-42C4-A27C-454A991878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72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D9D15-E452-48C3-9EC0-F17A92F2F21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F5EC-6FEF-4D3B-9CB5-A365ADF99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5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9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771BA-8814-4115-A560-362F9C862CA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A9269-B6C5-4F37-86E1-F55B147D5D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85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E966B-8CF2-4F39-8DA2-34EECF82C63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0A734-8CD9-442F-BCB9-0178A3073D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14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1E5A2-2BD8-4CA0-84A4-FDA51DE7D72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7EE28-AC56-46E2-9934-CAA7B8F75D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12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05CE-FB30-4E7C-802F-0293C94A748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5AF0A-19BB-4B16-B639-56A5B46D3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1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1F8C1-0755-4723-8ED1-745F0F8FEAE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CC653-7716-4BCA-B7ED-779A0055F6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29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ADD3A-7116-451F-801D-310091E00B6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A9246-302D-40C4-A475-0F0C7C965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5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7E157-7C45-4DF7-ADEF-1C7014CEA70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B8F46-A7B3-44E1-8BC1-B8C02D8A92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29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11BD2-A39B-4960-8B08-0FEE8BD7F9E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65176-1D2E-44F3-8A0C-3EF2ACEA14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192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6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6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3D559-1673-4202-AB32-1BF05006D16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76A14-A69A-49AE-AA4D-91B2BC75FF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7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5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2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0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B3404DFC-BCE0-C021-3B18-3A1142BB77A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55" r:id="rId2"/>
    <p:sldLayoutId id="2147483749" r:id="rId3"/>
    <p:sldLayoutId id="2147483748" r:id="rId4"/>
    <p:sldLayoutId id="2147483741" r:id="rId5"/>
    <p:sldLayoutId id="2147483757" r:id="rId6"/>
    <p:sldLayoutId id="2147483756" r:id="rId7"/>
    <p:sldLayoutId id="2147483754" r:id="rId8"/>
    <p:sldLayoutId id="2147483753" r:id="rId9"/>
    <p:sldLayoutId id="2147483752" r:id="rId10"/>
    <p:sldLayoutId id="2147483751" r:id="rId11"/>
    <p:sldLayoutId id="2147483750" r:id="rId12"/>
    <p:sldLayoutId id="2147483747" r:id="rId13"/>
    <p:sldLayoutId id="2147483746" r:id="rId14"/>
    <p:sldLayoutId id="2147483736" r:id="rId15"/>
    <p:sldLayoutId id="2147483742" r:id="rId16"/>
  </p:sldLayoutIdLst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7535C90B-F35F-0E50-C7D7-8FA61B416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rgbClr val="0033CC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sz="2400" b="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1873D52-42F5-48E6-9886-7CCE8FC100A9}" type="datetimeFigureOut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3/21/2025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FC98E3F-CC30-409E-B96E-FDA80174996A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747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1"/>
          <p:cNvSpPr txBox="1">
            <a:spLocks noGrp="1" noChangeArrowheads="1"/>
          </p:cNvSpPr>
          <p:nvPr/>
        </p:nvSpPr>
        <p:spPr bwMode="auto">
          <a:xfrm>
            <a:off x="1981200" y="624840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sz="1200" b="1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3" name="Rectangle 12"/>
          <p:cNvSpPr>
            <a:spLocks noChangeArrowheads="1"/>
          </p:cNvSpPr>
          <p:nvPr/>
        </p:nvSpPr>
        <p:spPr bwMode="auto">
          <a:xfrm>
            <a:off x="6003635" y="-153888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sz="14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559" name="WordArt 7"/>
          <p:cNvSpPr>
            <a:spLocks noChangeArrowheads="1" noChangeShapeType="1" noTextEdit="1"/>
          </p:cNvSpPr>
          <p:nvPr/>
        </p:nvSpPr>
        <p:spPr bwMode="auto">
          <a:xfrm>
            <a:off x="2351088" y="981075"/>
            <a:ext cx="7315200" cy="66436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307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00"/>
              </a:extrusionClr>
              <a:contourClr>
                <a:srgbClr val="FFFF00"/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FF00">
                    <a:alpha val="83920"/>
                  </a:srgbClr>
                </a:solidFill>
                <a:cs typeface="Arial" panose="020B0604020202020204" pitchFamily="34" charset="0"/>
              </a:rPr>
              <a:t>TRƯỜNG TIỂU HỌC SỐ 1 HOÀI HẢO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FF00">
                  <a:alpha val="8392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11" name="WordArt 4"/>
          <p:cNvSpPr>
            <a:spLocks noChangeArrowheads="1" noChangeShapeType="1" noTextEdit="1"/>
          </p:cNvSpPr>
          <p:nvPr/>
        </p:nvSpPr>
        <p:spPr bwMode="auto">
          <a:xfrm>
            <a:off x="2895600" y="4038600"/>
            <a:ext cx="6400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 CHUYÊN MÔN 4&amp;5</a:t>
            </a:r>
          </a:p>
        </p:txBody>
      </p:sp>
      <p:pic>
        <p:nvPicPr>
          <p:cNvPr id="5128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0"/>
            <a:ext cx="273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855" flipH="1">
            <a:off x="8004176" y="6096000"/>
            <a:ext cx="2663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5"/>
          <p:cNvSpPr txBox="1">
            <a:spLocks noChangeArrowheads="1"/>
          </p:cNvSpPr>
          <p:nvPr/>
        </p:nvSpPr>
        <p:spPr bwMode="auto">
          <a:xfrm>
            <a:off x="2514600" y="4572001"/>
            <a:ext cx="7467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Chào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mừng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2E"/>
                </a:solidFill>
                <a:latin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2E"/>
                </a:solidFill>
                <a:latin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dự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chuyên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đề</a:t>
            </a:r>
            <a:endParaRPr lang="en-US" sz="2800" b="1" dirty="0" smtClean="0">
              <a:solidFill>
                <a:srgbClr val="00002E"/>
              </a:solidFill>
              <a:latin typeface="Times New Roman" panose="02020603050405020304" pitchFamily="18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sz="2800" b="1" dirty="0" err="1" smtClean="0">
                <a:solidFill>
                  <a:srgbClr val="00002E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002E"/>
                </a:solidFill>
                <a:latin typeface="Times New Roman" panose="02020603050405020304" pitchFamily="18" charset="0"/>
              </a:rPr>
              <a:t> 5A3 - </a:t>
            </a:r>
            <a:r>
              <a:rPr lang="en-US" sz="2800" b="1" dirty="0" err="1">
                <a:solidFill>
                  <a:srgbClr val="00002E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2E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2E"/>
                </a:solidFill>
                <a:latin typeface="Times New Roman" panose="02020603050405020304" pitchFamily="18" charset="0"/>
              </a:rPr>
              <a:t>: 2024- 2025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5131" name="Picture 59" descr="cap 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333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60" descr="cap chu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333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cartoon train with letters on it&#10;&#10;Description automatically generated">
            <a:extLst>
              <a:ext uri="{FF2B5EF4-FFF2-40B4-BE49-F238E27FC236}">
                <a16:creationId xmlns:a16="http://schemas.microsoft.com/office/drawing/2014/main" xmlns="" xmlns:lc="http://schemas.openxmlformats.org/drawingml/2006/lockedCanvas" id="{FDF110BE-A307-E1E1-6A6C-6E5F17778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3" b="96837" l="1956" r="96985">
                        <a14:foregroundMark x1="15037" y1="21633" x2="33863" y2="17755"/>
                        <a14:foregroundMark x1="33863" y1="17755" x2="40016" y2="24898"/>
                        <a14:foregroundMark x1="40016" y1="24898" x2="40139" y2="24898"/>
                        <a14:foregroundMark x1="22127" y1="6633" x2="29625" y2="27041"/>
                        <a14:foregroundMark x1="26202" y1="8776" x2="31785" y2="15714"/>
                        <a14:foregroundMark x1="34760" y1="14694" x2="43562" y2="30816"/>
                        <a14:foregroundMark x1="39487" y1="17347" x2="41198" y2="22755"/>
                        <a14:foregroundMark x1="37444" y1="9982" x2="41402" y2="25408"/>
                        <a14:foregroundMark x1="12877" y1="36735" x2="12877" y2="79694"/>
                        <a14:foregroundMark x1="6887" y1="61939" x2="26610" y2="95204"/>
                        <a14:foregroundMark x1="1956" y1="94694" x2="1956" y2="94694"/>
                        <a14:foregroundMark x1="34760" y1="93673" x2="34760" y2="93673"/>
                        <a14:foregroundMark x1="47205" y1="97571" x2="48034" y2="97704"/>
                        <a14:foregroundMark x1="36267" y1="95816" x2="43677" y2="97005"/>
                        <a14:foregroundMark x1="65376" y1="97624" x2="70823" y2="96837"/>
                        <a14:foregroundMark x1="70823" y1="96837" x2="72290" y2="95204"/>
                        <a14:foregroundMark x1="90302" y1="94694" x2="92461" y2="69286"/>
                        <a14:foregroundMark x1="92461" y1="69286" x2="92258" y2="64592"/>
                        <a14:foregroundMark x1="91809" y1="32449" x2="93113" y2="36122"/>
                        <a14:foregroundMark x1="93113" y1="56020" x2="93113" y2="56020"/>
                        <a14:foregroundMark x1="93317" y1="66735" x2="93317" y2="66735"/>
                        <a14:foregroundMark x1="93765" y1="78061" x2="93765" y2="78061"/>
                        <a14:foregroundMark x1="96985" y1="94694" x2="96985" y2="94694"/>
                        <a14:foregroundMark x1="21027" y1="19490" x2="14059" y2="26633"/>
                        <a14:foregroundMark x1="14059" y1="26633" x2="12021" y2="38367"/>
                        <a14:foregroundMark x1="16748" y1="15714" x2="12673" y2="30918"/>
                        <a14:foregroundMark x1="12673" y1="30918" x2="12673" y2="34592"/>
                        <a14:foregroundMark x1="18670" y1="11214" x2="22779" y2="12041"/>
                        <a14:foregroundMark x1="18330" y1="11146" x2="18249" y2="11130"/>
                        <a14:foregroundMark x1="17881" y1="11056" x2="18245" y2="11129"/>
                        <a14:foregroundMark x1="17196" y1="10918" x2="17538" y2="10987"/>
                        <a14:foregroundMark x1="15689" y1="14184" x2="13529" y2="27041"/>
                        <a14:foregroundMark x1="13773" y1="20612" x2="12673" y2="33469"/>
                        <a14:foregroundMark x1="13529" y1="21633" x2="12469" y2="40510"/>
                        <a14:foregroundMark x1="31989" y1="22245" x2="36267" y2="32449"/>
                        <a14:foregroundMark x1="39283" y1="31837" x2="40791" y2="37245"/>
                        <a14:foregroundMark x1="39487" y1="12041" x2="42054" y2="20612"/>
                        <a14:foregroundMark x1="42502" y1="15714" x2="42502" y2="15714"/>
                        <a14:foregroundMark x1="42502" y1="14694" x2="44417" y2="22755"/>
                        <a14:backgroundMark x1="60717" y1="99592" x2="60717" y2="99592"/>
                        <a14:backgroundMark x1="69927" y1="99592" x2="40994" y2="99592"/>
                        <a14:backgroundMark x1="46577" y1="98469" x2="46577" y2="98469"/>
                        <a14:backgroundMark x1="47840" y1="98469" x2="51915" y2="98469"/>
                        <a14:backgroundMark x1="61573" y1="97959" x2="65444" y2="97347"/>
                        <a14:backgroundMark x1="33252" y1="5000" x2="32641" y2="1224"/>
                        <a14:backgroundMark x1="35615" y1="9898" x2="37327" y2="10408"/>
                        <a14:backgroundMark x1="31540" y1="32959" x2="33904" y2="34592"/>
                        <a14:backgroundMark x1="17604" y1="15204" x2="17848" y2="5510"/>
                        <a14:backgroundMark x1="18704" y1="13571" x2="17604" y2="7143"/>
                        <a14:backgroundMark x1="18460" y1="13571" x2="18460" y2="3367"/>
                        <a14:backgroundMark x1="36267" y1="6633" x2="38835" y2="8776"/>
                        <a14:backgroundMark x1="47433" y1="98469" x2="42706" y2="98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014" y="1303379"/>
            <a:ext cx="5413972" cy="2465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03964"/>
      </p:ext>
    </p:extLst>
  </p:cSld>
  <p:clrMapOvr>
    <a:masterClrMapping/>
  </p:clrMapOvr>
  <p:transition spd="slow">
    <p:sndAc>
      <p:stSnd>
        <p:snd r:embed="rId3" name="2443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0C75E5E-75BF-FE41-8662-0CF6AE000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5" y="2721429"/>
            <a:ext cx="3496596" cy="4136571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B32E6998-ABD7-C92B-6EFA-27F29A394829}"/>
              </a:ext>
            </a:extLst>
          </p:cNvPr>
          <p:cNvSpPr/>
          <p:nvPr/>
        </p:nvSpPr>
        <p:spPr>
          <a:xfrm>
            <a:off x="2046514" y="315686"/>
            <a:ext cx="5736771" cy="1883229"/>
          </a:xfrm>
          <a:prstGeom prst="wedgeRoundRectCallout">
            <a:avLst>
              <a:gd name="adj1" fmla="val -33736"/>
              <a:gd name="adj2" fmla="val 71749"/>
              <a:gd name="adj3" fmla="val 16667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</a:rPr>
              <a:t>Tại sao em lại thích mơ ước nghề này?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DEAEB34D-3F62-FEB9-E3A7-BA7D49A757EF}"/>
              </a:ext>
            </a:extLst>
          </p:cNvPr>
          <p:cNvSpPr/>
          <p:nvPr/>
        </p:nvSpPr>
        <p:spPr>
          <a:xfrm>
            <a:off x="4256314" y="2645230"/>
            <a:ext cx="7151915" cy="2079172"/>
          </a:xfrm>
          <a:prstGeom prst="wedgeRoundRectCallout">
            <a:avLst>
              <a:gd name="adj1" fmla="val -33736"/>
              <a:gd name="adj2" fmla="val 71749"/>
              <a:gd name="adj3" fmla="val 16667"/>
            </a:avLst>
          </a:prstGeom>
          <a:solidFill>
            <a:schemeClr val="accent2">
              <a:lumMod val="20000"/>
              <a:lumOff val="80000"/>
              <a:alpha val="7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</a:rPr>
              <a:t>Lí do giống nhau và khác nhau khi chọn mơ ước nghề này?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836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42F7589F-91F2-DE9C-3970-95797945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755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pic>
        <p:nvPicPr>
          <p:cNvPr id="13" name="Picture 12" descr="A picture containing metalware, accessory, chain&#10;&#10;Description automatically generated">
            <a:extLst>
              <a:ext uri="{FF2B5EF4-FFF2-40B4-BE49-F238E27FC236}">
                <a16:creationId xmlns="" xmlns:a16="http://schemas.microsoft.com/office/drawing/2014/main" id="{762DDD84-CF9B-197F-7C6D-7A661952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582" l="6728" r="91221">
                        <a14:foregroundMark x1="12359" y1="56912" x2="17470" y2="54082"/>
                        <a14:foregroundMark x1="17470" y1="54082" x2="24285" y2="59458"/>
                        <a14:foregroundMark x1="77505" y1="57761" x2="82270" y2="54689"/>
                        <a14:foregroundMark x1="82270" y1="54689" x2="88969" y2="55416"/>
                        <a14:foregroundMark x1="88969" y1="55416" x2="91279" y2="57559"/>
                        <a14:foregroundMark x1="6757" y1="67098" x2="6757" y2="75546"/>
                        <a14:foregroundMark x1="6757" y1="75546" x2="6757" y2="75546"/>
                        <a14:foregroundMark x1="24459" y1="68795" x2="27231" y2="75829"/>
                        <a14:foregroundMark x1="27231" y1="75829" x2="27924" y2="80841"/>
                        <a14:foregroundMark x1="20214" y1="85287" x2="19607" y2="88036"/>
                        <a14:foregroundMark x1="80075" y1="83185" x2="80999" y2="90582"/>
                        <a14:foregroundMark x1="80999" y1="90582" x2="80999" y2="90582"/>
                        <a14:foregroundMark x1="85388" y1="81690" x2="84464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668519"/>
            <a:ext cx="10101942" cy="5955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51749B-8D87-26E0-A8EE-546DD528980A}"/>
              </a:ext>
            </a:extLst>
          </p:cNvPr>
          <p:cNvSpPr txBox="1"/>
          <p:nvPr/>
        </p:nvSpPr>
        <p:spPr>
          <a:xfrm>
            <a:off x="3516086" y="1787354"/>
            <a:ext cx="5290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Lập kế hoạch tìm hiểu nghề em mơ ước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767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Lập kế hoạch tìm hiểu về nghề mà cả nhóm cùng mơ 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44BA8D-F398-F859-3B9E-F14B23FA2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6" y="2365465"/>
            <a:ext cx="11070771" cy="14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172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</a:rPr>
              <a:t>- Thảo luận về phương pháp thực hiện.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DE54EA-B9DE-47DA-0BD1-CC3CE189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2" y="1906359"/>
            <a:ext cx="11393542" cy="204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589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09600" y="304800"/>
            <a:ext cx="1066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>
                <a:solidFill>
                  <a:prstClr val="black"/>
                </a:solidFill>
              </a:rPr>
              <a:t>- Phân công công việc cụ thể.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F7C8323-4149-EB6D-445F-F88B07C8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13" y="1187903"/>
            <a:ext cx="9139246" cy="515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26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832844A-17CE-9BF3-CBFA-494602368739}"/>
              </a:ext>
            </a:extLst>
          </p:cNvPr>
          <p:cNvSpPr txBox="1"/>
          <p:nvPr/>
        </p:nvSpPr>
        <p:spPr>
          <a:xfrm>
            <a:off x="1110343" y="446314"/>
            <a:ext cx="10624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 HOẠCH TÌM HIỂU NGHỀ HƯỚNG DẪN VIÊN DU LỊCH</a:t>
            </a:r>
            <a:endParaRPr lang="vi-VN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Nhóm: 3</a:t>
            </a:r>
          </a:p>
          <a:p>
            <a:pPr algn="just"/>
            <a:r>
              <a:rPr lang="vi-VN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 tiêu: tìm hiểu được những thông tin cơ bản về nghề hướng dẫn viên du lịch.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7F2AD9DF-308F-C8FC-44CD-123E841956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737341"/>
              </p:ext>
            </p:extLst>
          </p:nvPr>
        </p:nvGraphicFramePr>
        <p:xfrm>
          <a:off x="1132114" y="1825625"/>
          <a:ext cx="10069286" cy="4351338"/>
        </p:xfrm>
        <a:graphic>
          <a:graphicData uri="http://schemas.openxmlformats.org/drawingml/2006/table">
            <a:tbl>
              <a:tblPr/>
              <a:tblGrid>
                <a:gridCol w="774561">
                  <a:extLst>
                    <a:ext uri="{9D8B030D-6E8A-4147-A177-3AD203B41FA5}">
                      <a16:colId xmlns="" xmlns:a16="http://schemas.microsoft.com/office/drawing/2014/main" val="1838250125"/>
                    </a:ext>
                  </a:extLst>
                </a:gridCol>
                <a:gridCol w="2130042">
                  <a:extLst>
                    <a:ext uri="{9D8B030D-6E8A-4147-A177-3AD203B41FA5}">
                      <a16:colId xmlns="" xmlns:a16="http://schemas.microsoft.com/office/drawing/2014/main" val="3054993681"/>
                    </a:ext>
                  </a:extLst>
                </a:gridCol>
                <a:gridCol w="7164683">
                  <a:extLst>
                    <a:ext uri="{9D8B030D-6E8A-4147-A177-3AD203B41FA5}">
                      <a16:colId xmlns="" xmlns:a16="http://schemas.microsoft.com/office/drawing/2014/main" val="3659250214"/>
                    </a:ext>
                  </a:extLst>
                </a:gridCol>
              </a:tblGrid>
              <a:tr h="75675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nội dung tìm hiểu được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 tin tìm hiểu được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7429717"/>
                  </a:ext>
                </a:extLst>
              </a:tr>
              <a:tr h="113513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 việc đặc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Thuyết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52827454"/>
                  </a:ext>
                </a:extLst>
              </a:tr>
              <a:tr h="1513509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 cầu của nghề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Giao tiếp tốt, biết thêm tiếng nước ngoài là một lợi thế.</a:t>
                      </a:r>
                    </a:p>
                    <a:p>
                      <a:pPr algn="jus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Có sức khỏe tốt.</a:t>
                      </a:r>
                    </a:p>
                    <a:p>
                      <a:pPr algn="jus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Năng động, hoạt bát, linh hoạt.</a:t>
                      </a:r>
                    </a:p>
                    <a:p>
                      <a:pPr algn="jus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Có các kĩ năng sơ cứu cơ bản.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14228814"/>
                  </a:ext>
                </a:extLst>
              </a:tr>
              <a:tr h="945943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 góp cho xã hội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Quảng bá hình ảnh các cảnh quan thiên nhiên.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Khơi dậy tình yêu thiên nhiên, quê hương, đất nước.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01752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810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4E1F106-6918-7A91-9320-012949EC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220FBC-6205-0A4F-6711-BFCCD954B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52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42F7589F-91F2-DE9C-3970-95797945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755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pic>
        <p:nvPicPr>
          <p:cNvPr id="13" name="Picture 12" descr="A picture containing metalware, accessory, chain&#10;&#10;Description automatically generated">
            <a:extLst>
              <a:ext uri="{FF2B5EF4-FFF2-40B4-BE49-F238E27FC236}">
                <a16:creationId xmlns="" xmlns:a16="http://schemas.microsoft.com/office/drawing/2014/main" id="{762DDD84-CF9B-197F-7C6D-7A661952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582" l="6728" r="91221">
                        <a14:foregroundMark x1="12359" y1="56912" x2="17470" y2="54082"/>
                        <a14:foregroundMark x1="17470" y1="54082" x2="24285" y2="59458"/>
                        <a14:foregroundMark x1="77505" y1="57761" x2="82270" y2="54689"/>
                        <a14:foregroundMark x1="82270" y1="54689" x2="88969" y2="55416"/>
                        <a14:foregroundMark x1="88969" y1="55416" x2="91279" y2="57559"/>
                        <a14:foregroundMark x1="6757" y1="67098" x2="6757" y2="75546"/>
                        <a14:foregroundMark x1="6757" y1="75546" x2="6757" y2="75546"/>
                        <a14:foregroundMark x1="24459" y1="68795" x2="27231" y2="75829"/>
                        <a14:foregroundMark x1="27231" y1="75829" x2="27924" y2="80841"/>
                        <a14:foregroundMark x1="20214" y1="85287" x2="19607" y2="88036"/>
                        <a14:foregroundMark x1="80075" y1="83185" x2="80999" y2="90582"/>
                        <a14:foregroundMark x1="80999" y1="90582" x2="80999" y2="90582"/>
                        <a14:foregroundMark x1="85388" y1="81690" x2="84464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668519"/>
            <a:ext cx="10101942" cy="5955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51749B-8D87-26E0-A8EE-546DD528980A}"/>
              </a:ext>
            </a:extLst>
          </p:cNvPr>
          <p:cNvSpPr txBox="1"/>
          <p:nvPr/>
        </p:nvSpPr>
        <p:spPr>
          <a:xfrm>
            <a:off x="3516086" y="2135697"/>
            <a:ext cx="5290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5400" b="1" dirty="0" smtClean="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5400" b="1" dirty="0" err="1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vi-VN" sz="5400" b="1" dirty="0" smtClean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5400" b="1" dirty="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05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241316" y="3450679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=""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5" name="Picture 4" descr="A close up of a black background&#10;&#10;Description automatically generated">
            <a:extLst>
              <a:ext uri="{FF2B5EF4-FFF2-40B4-BE49-F238E27FC236}">
                <a16:creationId xmlns="" xmlns:a16="http://schemas.microsoft.com/office/drawing/2014/main" id="{961947E1-2125-63C0-61DD-71F0E3BE78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1058" y="370114"/>
            <a:ext cx="15664258" cy="377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3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5">
            <a:extLst>
              <a:ext uri="{FF2B5EF4-FFF2-40B4-BE49-F238E27FC236}">
                <a16:creationId xmlns=""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=""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136159" y="1099457"/>
            <a:ext cx="8825755" cy="118860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=""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482098" y="2953085"/>
            <a:ext cx="5427353" cy="1912830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241316" y="3450679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=""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DC1B9E7-0796-1EAA-AE7A-72093A9EB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294" y="1217296"/>
            <a:ext cx="12192000" cy="2034779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54EA82B1-566D-C81E-63C8-231E1B0690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7734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26"/>
          <a:stretch/>
        </p:blipFill>
        <p:spPr>
          <a:xfrm>
            <a:off x="0" y="0"/>
            <a:ext cx="12192000" cy="2330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/>
          <a:stretch/>
        </p:blipFill>
        <p:spPr>
          <a:xfrm>
            <a:off x="0" y="3437466"/>
            <a:ext cx="12192000" cy="342053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59259"/>
          <a:stretch/>
        </p:blipFill>
        <p:spPr>
          <a:xfrm>
            <a:off x="-2" y="0"/>
            <a:ext cx="11921067" cy="23283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69" y="1187613"/>
            <a:ext cx="12379569" cy="573405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2" b="33056"/>
          <a:stretch/>
        </p:blipFill>
        <p:spPr>
          <a:xfrm>
            <a:off x="605492" y="857576"/>
            <a:ext cx="10981016" cy="405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Mẫu- Bay Vào Tương Lai - Âm Nhạc Lớp 5 - Kết Nỗi Tri Thức Với Cuộc Sống">
            <a:hlinkClick r:id="" action="ppaction://media"/>
            <a:extLst>
              <a:ext uri="{FF2B5EF4-FFF2-40B4-BE49-F238E27FC236}">
                <a16:creationId xmlns="" xmlns:a16="http://schemas.microsoft.com/office/drawing/2014/main" id="{C8CA1A40-A041-525C-FC9C-41B25EDDD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C86DD5-8699-276E-A83E-F1DD9E591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698" y="3529296"/>
            <a:ext cx="2103302" cy="3328704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2D713F77-1E58-44A5-8C16-B9F38AD5B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9273" l="9994" r="89976">
                        <a14:foregroundMark x1="43186" y1="60743" x2="52150" y2="64620"/>
                        <a14:foregroundMark x1="52150" y1="64620" x2="49849" y2="61591"/>
                        <a14:foregroundMark x1="11750" y1="12682" x2="11024" y2="76050"/>
                        <a14:foregroundMark x1="11024" y1="76050" x2="21593" y2="77666"/>
                        <a14:foregroundMark x1="12053" y1="11834" x2="57056" y2="14055"/>
                        <a14:foregroundMark x1="57056" y1="14055" x2="73834" y2="13813"/>
                        <a14:foregroundMark x1="73834" y1="13813" x2="86796" y2="14176"/>
                        <a14:foregroundMark x1="86796" y1="14176" x2="88764" y2="22334"/>
                        <a14:foregroundMark x1="88764" y1="22334" x2="86887" y2="60864"/>
                        <a14:foregroundMark x1="86887" y1="60864" x2="88492" y2="70638"/>
                        <a14:foregroundMark x1="88492" y1="70638" x2="83131" y2="75444"/>
                        <a14:foregroundMark x1="83131" y1="75444" x2="58086" y2="76817"/>
                        <a14:foregroundMark x1="65718" y1="85703" x2="72592" y2="83845"/>
                        <a14:foregroundMark x1="72592" y1="83845" x2="69352" y2="83401"/>
                        <a14:foregroundMark x1="40642" y1="60299" x2="53180" y2="57997"/>
                        <a14:foregroundMark x1="37614" y1="82754" x2="43943" y2="86066"/>
                        <a14:foregroundMark x1="43943" y1="86066" x2="45700" y2="86147"/>
                        <a14:foregroundMark x1="22380" y1="90994" x2="62174" y2="96809"/>
                        <a14:foregroundMark x1="62174" y1="96809" x2="78134" y2="92649"/>
                        <a14:foregroundMark x1="78134" y1="92649" x2="33162" y2="92892"/>
                        <a14:foregroundMark x1="72380" y1="83805" x2="71139" y2="94426"/>
                        <a14:foregroundMark x1="71139" y1="94426" x2="33283" y2="99677"/>
                        <a14:foregroundMark x1="33283" y1="99677" x2="27135" y2="98748"/>
                        <a14:foregroundMark x1="27135" y1="98748" x2="27710" y2="89540"/>
                        <a14:foregroundMark x1="27710" y1="89540" x2="27953" y2="89095"/>
                        <a14:foregroundMark x1="29830" y1="87399" x2="70442" y2="89499"/>
                        <a14:foregroundMark x1="70442" y1="89499" x2="76408" y2="88813"/>
                        <a14:foregroundMark x1="76408" y1="88813" x2="75924" y2="95880"/>
                        <a14:foregroundMark x1="75924" y1="95880" x2="67777" y2="99273"/>
                        <a14:foregroundMark x1="71108" y1="83603" x2="75409" y2="85703"/>
                        <a14:foregroundMark x1="47456" y1="12682" x2="56360" y2="11632"/>
                        <a14:foregroundMark x1="56360" y1="11632" x2="71502" y2="13691"/>
                        <a14:foregroundMark x1="71502" y1="13691" x2="85494" y2="12439"/>
                        <a14:foregroundMark x1="85494" y1="12439" x2="88462" y2="19144"/>
                        <a14:foregroundMark x1="88462" y1="19144" x2="88098" y2="64136"/>
                        <a14:foregroundMark x1="80164" y1="73667" x2="81890" y2="73667"/>
                        <a14:foregroundMark x1="17929" y1="59047" x2="12629" y2="64943"/>
                        <a14:foregroundMark x1="12629" y1="64943" x2="16626" y2="74313"/>
                        <a14:foregroundMark x1="16626" y1="74313" x2="19200" y2="74919"/>
                        <a14:foregroundMark x1="36039" y1="73667" x2="37129" y2="85501"/>
                        <a14:foregroundMark x1="53664" y1="87197" x2="56663" y2="8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40" y="-638629"/>
            <a:ext cx="11897360" cy="7496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76DD9A-9140-BD20-041D-EDA743F423B8}"/>
              </a:ext>
            </a:extLst>
          </p:cNvPr>
          <p:cNvSpPr txBox="1"/>
          <p:nvPr/>
        </p:nvSpPr>
        <p:spPr>
          <a:xfrm>
            <a:off x="1267752" y="20009"/>
            <a:ext cx="88209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3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endParaRPr lang="en-US" sz="3000" b="1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Đ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ất </a:t>
            </a:r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đang mong chờ ở các em tương 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lai</a:t>
            </a:r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nào? </a:t>
            </a:r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0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vi-VN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3D7208-EE49-1BD3-C4B4-89C0445711D5}"/>
              </a:ext>
            </a:extLst>
          </p:cNvPr>
          <p:cNvSpPr txBox="1"/>
          <p:nvPr/>
        </p:nvSpPr>
        <p:spPr>
          <a:xfrm>
            <a:off x="1517877" y="1810885"/>
            <a:ext cx="83028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vi-VN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thấy mình là ai trong tương lai?</a:t>
            </a:r>
          </a:p>
        </p:txBody>
      </p:sp>
    </p:spTree>
    <p:extLst>
      <p:ext uri="{BB962C8B-B14F-4D97-AF65-F5344CB8AC3E}">
        <p14:creationId xmlns:p14="http://schemas.microsoft.com/office/powerpoint/2010/main" val="30620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0" y="4656665"/>
            <a:ext cx="12192000" cy="2201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7C86DD5-8699-276E-A83E-F1DD9E591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8698" y="3529296"/>
            <a:ext cx="2103302" cy="3328704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2D713F77-1E58-44A5-8C16-B9F38AD5B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9273" l="9994" r="89976">
                        <a14:foregroundMark x1="43186" y1="60743" x2="52150" y2="64620"/>
                        <a14:foregroundMark x1="52150" y1="64620" x2="49849" y2="61591"/>
                        <a14:foregroundMark x1="11750" y1="12682" x2="11024" y2="76050"/>
                        <a14:foregroundMark x1="11024" y1="76050" x2="21593" y2="77666"/>
                        <a14:foregroundMark x1="12053" y1="11834" x2="57056" y2="14055"/>
                        <a14:foregroundMark x1="57056" y1="14055" x2="73834" y2="13813"/>
                        <a14:foregroundMark x1="73834" y1="13813" x2="86796" y2="14176"/>
                        <a14:foregroundMark x1="86796" y1="14176" x2="88764" y2="22334"/>
                        <a14:foregroundMark x1="88764" y1="22334" x2="86887" y2="60864"/>
                        <a14:foregroundMark x1="86887" y1="60864" x2="88492" y2="70638"/>
                        <a14:foregroundMark x1="88492" y1="70638" x2="83131" y2="75444"/>
                        <a14:foregroundMark x1="83131" y1="75444" x2="58086" y2="76817"/>
                        <a14:foregroundMark x1="65718" y1="85703" x2="72592" y2="83845"/>
                        <a14:foregroundMark x1="72592" y1="83845" x2="69352" y2="83401"/>
                        <a14:foregroundMark x1="40642" y1="60299" x2="53180" y2="57997"/>
                        <a14:foregroundMark x1="37614" y1="82754" x2="43943" y2="86066"/>
                        <a14:foregroundMark x1="43943" y1="86066" x2="45700" y2="86147"/>
                        <a14:foregroundMark x1="22380" y1="90994" x2="62174" y2="96809"/>
                        <a14:foregroundMark x1="62174" y1="96809" x2="78134" y2="92649"/>
                        <a14:foregroundMark x1="78134" y1="92649" x2="33162" y2="92892"/>
                        <a14:foregroundMark x1="72380" y1="83805" x2="71139" y2="94426"/>
                        <a14:foregroundMark x1="71139" y1="94426" x2="33283" y2="99677"/>
                        <a14:foregroundMark x1="33283" y1="99677" x2="27135" y2="98748"/>
                        <a14:foregroundMark x1="27135" y1="98748" x2="27710" y2="89540"/>
                        <a14:foregroundMark x1="27710" y1="89540" x2="27953" y2="89095"/>
                        <a14:foregroundMark x1="29830" y1="87399" x2="70442" y2="89499"/>
                        <a14:foregroundMark x1="70442" y1="89499" x2="76408" y2="88813"/>
                        <a14:foregroundMark x1="76408" y1="88813" x2="75924" y2="95880"/>
                        <a14:foregroundMark x1="75924" y1="95880" x2="67777" y2="99273"/>
                        <a14:foregroundMark x1="71108" y1="83603" x2="75409" y2="85703"/>
                        <a14:foregroundMark x1="47456" y1="12682" x2="56360" y2="11632"/>
                        <a14:foregroundMark x1="56360" y1="11632" x2="71502" y2="13691"/>
                        <a14:foregroundMark x1="71502" y1="13691" x2="85494" y2="12439"/>
                        <a14:foregroundMark x1="85494" y1="12439" x2="88462" y2="19144"/>
                        <a14:foregroundMark x1="88462" y1="19144" x2="88098" y2="64136"/>
                        <a14:foregroundMark x1="80164" y1="73667" x2="81890" y2="73667"/>
                        <a14:foregroundMark x1="17929" y1="59047" x2="12629" y2="64943"/>
                        <a14:foregroundMark x1="12629" y1="64943" x2="16626" y2="74313"/>
                        <a14:foregroundMark x1="16626" y1="74313" x2="19200" y2="74919"/>
                        <a14:foregroundMark x1="36039" y1="73667" x2="37129" y2="85501"/>
                        <a14:foregroundMark x1="53664" y1="87197" x2="56663" y2="86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068" y="-742461"/>
            <a:ext cx="11897360" cy="74966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276DD9A-9140-BD20-041D-EDA743F423B8}"/>
              </a:ext>
            </a:extLst>
          </p:cNvPr>
          <p:cNvSpPr txBox="1"/>
          <p:nvPr/>
        </p:nvSpPr>
        <p:spPr>
          <a:xfrm>
            <a:off x="1578837" y="520565"/>
            <a:ext cx="8302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21 </a:t>
            </a:r>
            <a:r>
              <a:rPr lang="en-US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600" b="1" dirty="0" err="1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2025</a:t>
            </a:r>
            <a:r>
              <a:rPr lang="vi-VN" sz="36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3D7208-EE49-1BD3-C4B4-89C0445711D5}"/>
              </a:ext>
            </a:extLst>
          </p:cNvPr>
          <p:cNvSpPr txBox="1"/>
          <p:nvPr/>
        </p:nvSpPr>
        <p:spPr>
          <a:xfrm>
            <a:off x="1216220" y="966540"/>
            <a:ext cx="83028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600" b="1" u="sng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u="sng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u="sng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u="sng" dirty="0" err="1" smtClean="0">
                <a:solidFill>
                  <a:srgbClr val="FFA6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 smtClean="0">
                <a:solidFill>
                  <a:srgbClr val="FFA61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NGHỀ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MƠ ƯỚC</a:t>
            </a:r>
          </a:p>
          <a:p>
            <a:pPr algn="ctr"/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u="sng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 smtClean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600" b="1" dirty="0" smtClean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NGHỀ NGHIỆP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</a:t>
            </a:r>
            <a:r>
              <a:rPr lang="en-US" sz="36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5A3</a:t>
            </a:r>
          </a:p>
          <a:p>
            <a:pPr algn="just"/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1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18896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8" b="21334"/>
          <a:stretch/>
        </p:blipFill>
        <p:spPr>
          <a:xfrm>
            <a:off x="18896" y="4646289"/>
            <a:ext cx="12210897" cy="2211711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="" xmlns:a16="http://schemas.microsoft.com/office/drawing/2014/main" id="{3C1F6657-7D1B-4745-8E90-A3FCCEA3A1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7"/>
          <a:stretch/>
        </p:blipFill>
        <p:spPr>
          <a:xfrm>
            <a:off x="0" y="3545272"/>
            <a:ext cx="6261152" cy="3312728"/>
          </a:xfrm>
          <a:prstGeom prst="rect">
            <a:avLst/>
          </a:prstGeom>
        </p:spPr>
      </p:pic>
      <p:pic>
        <p:nvPicPr>
          <p:cNvPr id="25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3" y="168526"/>
            <a:ext cx="1028700" cy="10287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="" xmlns:a16="http://schemas.microsoft.com/office/drawing/2014/main" id="{8EEEDCCE-D833-4257-A4C1-8D9CCFC7F6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45" y="0"/>
            <a:ext cx="1028700" cy="1028700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="" xmlns:a16="http://schemas.microsoft.com/office/drawing/2014/main" id="{7CC90469-9A72-44C6-B4C7-5B86E3E4C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741" y="3193728"/>
            <a:ext cx="771525" cy="77152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="" xmlns:a16="http://schemas.microsoft.com/office/drawing/2014/main" id="{0930D76A-5229-4D3B-A710-F272C77C7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833" y="2933169"/>
            <a:ext cx="1123950" cy="847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4CDBF3E-AC95-1D4A-DBF7-F71D68B0D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7972" y="1004593"/>
            <a:ext cx="12192000" cy="177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5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42F7589F-91F2-DE9C-3970-957979457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755"/>
          <a:stretch/>
        </p:blipFill>
        <p:spPr>
          <a:xfrm>
            <a:off x="1524" y="0"/>
            <a:ext cx="12191980" cy="6856718"/>
          </a:xfrm>
          <a:prstGeom prst="rect">
            <a:avLst/>
          </a:prstGeom>
        </p:spPr>
      </p:pic>
      <p:pic>
        <p:nvPicPr>
          <p:cNvPr id="13" name="Picture 12" descr="A picture containing metalware, accessory, chain&#10;&#10;Description automatically generated">
            <a:extLst>
              <a:ext uri="{FF2B5EF4-FFF2-40B4-BE49-F238E27FC236}">
                <a16:creationId xmlns="" xmlns:a16="http://schemas.microsoft.com/office/drawing/2014/main" id="{762DDD84-CF9B-197F-7C6D-7A6619525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582" l="6728" r="91221">
                        <a14:foregroundMark x1="12359" y1="56912" x2="17470" y2="54082"/>
                        <a14:foregroundMark x1="17470" y1="54082" x2="24285" y2="59458"/>
                        <a14:foregroundMark x1="77505" y1="57761" x2="82270" y2="54689"/>
                        <a14:foregroundMark x1="82270" y1="54689" x2="88969" y2="55416"/>
                        <a14:foregroundMark x1="88969" y1="55416" x2="91279" y2="57559"/>
                        <a14:foregroundMark x1="6757" y1="67098" x2="6757" y2="75546"/>
                        <a14:foregroundMark x1="6757" y1="75546" x2="6757" y2="75546"/>
                        <a14:foregroundMark x1="24459" y1="68795" x2="27231" y2="75829"/>
                        <a14:foregroundMark x1="27231" y1="75829" x2="27924" y2="80841"/>
                        <a14:foregroundMark x1="20214" y1="85287" x2="19607" y2="88036"/>
                        <a14:foregroundMark x1="80075" y1="83185" x2="80999" y2="90582"/>
                        <a14:foregroundMark x1="80999" y1="90582" x2="80999" y2="90582"/>
                        <a14:foregroundMark x1="85388" y1="81690" x2="84464" y2="88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15" y="668519"/>
            <a:ext cx="10101942" cy="5955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151749B-8D87-26E0-A8EE-546DD528980A}"/>
              </a:ext>
            </a:extLst>
          </p:cNvPr>
          <p:cNvSpPr txBox="1"/>
          <p:nvPr/>
        </p:nvSpPr>
        <p:spPr>
          <a:xfrm>
            <a:off x="3516086" y="2135697"/>
            <a:ext cx="52904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Chia sẻ ước mơ nghề </a:t>
            </a:r>
            <a:r>
              <a:rPr lang="vi-VN" sz="54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nghiệp.</a:t>
            </a:r>
            <a:endParaRPr lang="vi-VN" sz="54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69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283DEA6-7D0D-02ED-3A2A-2BE5D0F51622}"/>
              </a:ext>
            </a:extLst>
          </p:cNvPr>
          <p:cNvSpPr txBox="1"/>
          <p:nvPr/>
        </p:nvSpPr>
        <p:spPr>
          <a:xfrm>
            <a:off x="674914" y="598714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- Mỗi thành viên trong lớp viết tên nghề mình mơ ước lên một tấm thẻ.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811B4D5-083C-B3B4-D4F8-B9432FE98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3" y="2601005"/>
            <a:ext cx="113061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230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2898446A-4BDA-D294-E2BE-029CF4E90B43}"/>
              </a:ext>
            </a:extLst>
          </p:cNvPr>
          <p:cNvSpPr/>
          <p:nvPr/>
        </p:nvSpPr>
        <p:spPr>
          <a:xfrm>
            <a:off x="261257" y="245873"/>
            <a:ext cx="11702144" cy="636625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7986EE-9C2F-36BD-27AF-55115DDE0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44375"/>
          <a:stretch/>
        </p:blipFill>
        <p:spPr>
          <a:xfrm>
            <a:off x="2209799" y="-1002977"/>
            <a:ext cx="8592457" cy="7240835"/>
          </a:xfrm>
          <a:prstGeom prst="rect">
            <a:avLst/>
          </a:prstGeom>
        </p:spPr>
      </p:pic>
      <p:sp>
        <p:nvSpPr>
          <p:cNvPr id="4" name="Rectangle: Rounded Corners 46">
            <a:extLst>
              <a:ext uri="{FF2B5EF4-FFF2-40B4-BE49-F238E27FC236}">
                <a16:creationId xmlns="" xmlns:a16="http://schemas.microsoft.com/office/drawing/2014/main" id="{3BF10696-7D74-033C-4271-5336C322C79B}"/>
              </a:ext>
            </a:extLst>
          </p:cNvPr>
          <p:cNvSpPr/>
          <p:nvPr/>
        </p:nvSpPr>
        <p:spPr>
          <a:xfrm>
            <a:off x="1088571" y="849086"/>
            <a:ext cx="9590315" cy="1349828"/>
          </a:xfrm>
          <a:prstGeom prst="roundRect">
            <a:avLst/>
          </a:prstGeom>
          <a:solidFill>
            <a:srgbClr val="CCFFFF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21426866">
                  <a:custGeom>
                    <a:avLst/>
                    <a:gdLst>
                      <a:gd name="connsiteX0" fmla="*/ 0 w 8908498"/>
                      <a:gd name="connsiteY0" fmla="*/ 257339 h 1544002"/>
                      <a:gd name="connsiteX1" fmla="*/ 257339 w 8908498"/>
                      <a:gd name="connsiteY1" fmla="*/ 0 h 1544002"/>
                      <a:gd name="connsiteX2" fmla="*/ 8651159 w 8908498"/>
                      <a:gd name="connsiteY2" fmla="*/ 0 h 1544002"/>
                      <a:gd name="connsiteX3" fmla="*/ 8908498 w 8908498"/>
                      <a:gd name="connsiteY3" fmla="*/ 257339 h 1544002"/>
                      <a:gd name="connsiteX4" fmla="*/ 8908498 w 8908498"/>
                      <a:gd name="connsiteY4" fmla="*/ 1286663 h 1544002"/>
                      <a:gd name="connsiteX5" fmla="*/ 8651159 w 8908498"/>
                      <a:gd name="connsiteY5" fmla="*/ 1544002 h 1544002"/>
                      <a:gd name="connsiteX6" fmla="*/ 257339 w 8908498"/>
                      <a:gd name="connsiteY6" fmla="*/ 1544002 h 1544002"/>
                      <a:gd name="connsiteX7" fmla="*/ 0 w 8908498"/>
                      <a:gd name="connsiteY7" fmla="*/ 1286663 h 1544002"/>
                      <a:gd name="connsiteX8" fmla="*/ 0 w 8908498"/>
                      <a:gd name="connsiteY8" fmla="*/ 257339 h 1544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08498" h="1544002" fill="none" extrusionOk="0">
                        <a:moveTo>
                          <a:pt x="0" y="257339"/>
                        </a:moveTo>
                        <a:cubicBezTo>
                          <a:pt x="10605" y="97479"/>
                          <a:pt x="102813" y="-10246"/>
                          <a:pt x="257339" y="0"/>
                        </a:cubicBezTo>
                        <a:cubicBezTo>
                          <a:pt x="3707551" y="5363"/>
                          <a:pt x="6152107" y="60305"/>
                          <a:pt x="8651159" y="0"/>
                        </a:cubicBezTo>
                        <a:cubicBezTo>
                          <a:pt x="8780048" y="18301"/>
                          <a:pt x="8908859" y="120424"/>
                          <a:pt x="8908498" y="257339"/>
                        </a:cubicBezTo>
                        <a:cubicBezTo>
                          <a:pt x="8993835" y="495764"/>
                          <a:pt x="8934238" y="859890"/>
                          <a:pt x="8908498" y="1286663"/>
                        </a:cubicBezTo>
                        <a:cubicBezTo>
                          <a:pt x="8909290" y="1440093"/>
                          <a:pt x="8791459" y="1540779"/>
                          <a:pt x="8651159" y="1544002"/>
                        </a:cubicBezTo>
                        <a:cubicBezTo>
                          <a:pt x="7217968" y="1415020"/>
                          <a:pt x="2505219" y="1418993"/>
                          <a:pt x="257339" y="1544002"/>
                        </a:cubicBezTo>
                        <a:cubicBezTo>
                          <a:pt x="124564" y="1537983"/>
                          <a:pt x="-20263" y="1413005"/>
                          <a:pt x="0" y="1286663"/>
                        </a:cubicBezTo>
                        <a:cubicBezTo>
                          <a:pt x="-64084" y="1058872"/>
                          <a:pt x="55270" y="492361"/>
                          <a:pt x="0" y="257339"/>
                        </a:cubicBezTo>
                        <a:close/>
                      </a:path>
                      <a:path w="8908498" h="1544002" stroke="0" extrusionOk="0">
                        <a:moveTo>
                          <a:pt x="0" y="257339"/>
                        </a:moveTo>
                        <a:cubicBezTo>
                          <a:pt x="2065" y="107558"/>
                          <a:pt x="120242" y="-4962"/>
                          <a:pt x="257339" y="0"/>
                        </a:cubicBezTo>
                        <a:cubicBezTo>
                          <a:pt x="2843139" y="-158158"/>
                          <a:pt x="6068542" y="-164098"/>
                          <a:pt x="8651159" y="0"/>
                        </a:cubicBezTo>
                        <a:cubicBezTo>
                          <a:pt x="8791298" y="17097"/>
                          <a:pt x="8895618" y="99640"/>
                          <a:pt x="8908498" y="257339"/>
                        </a:cubicBezTo>
                        <a:cubicBezTo>
                          <a:pt x="8842482" y="422255"/>
                          <a:pt x="8930977" y="933356"/>
                          <a:pt x="8908498" y="1286663"/>
                        </a:cubicBezTo>
                        <a:cubicBezTo>
                          <a:pt x="8912646" y="1428431"/>
                          <a:pt x="8779074" y="1547047"/>
                          <a:pt x="8651159" y="1544002"/>
                        </a:cubicBezTo>
                        <a:cubicBezTo>
                          <a:pt x="6654033" y="1579717"/>
                          <a:pt x="4360674" y="1404992"/>
                          <a:pt x="257339" y="1544002"/>
                        </a:cubicBezTo>
                        <a:cubicBezTo>
                          <a:pt x="105651" y="1533920"/>
                          <a:pt x="-13298" y="1410995"/>
                          <a:pt x="0" y="1286663"/>
                        </a:cubicBezTo>
                        <a:cubicBezTo>
                          <a:pt x="33026" y="1144867"/>
                          <a:pt x="-44769" y="630165"/>
                          <a:pt x="0" y="2573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D013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 nhóm dựa trên những nghề mơ ước giống 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D013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498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447"/>
  <p:tag name="MH_SECTIONID" val="448,449,"/>
  <p:tag name="ISPRING_PRESENTATION_TITLE" val="绿色美食画册通用PPT模板"/>
  <p:tag name="INKNOELEADERBOARD" val="17381431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.|0.8|2.6|5.6|3.2|3.4|5.1|3.9|3.8|3.8|2.9|2.9|3.1"/>
</p:tagLst>
</file>

<file path=ppt/theme/theme1.xml><?xml version="1.0" encoding="utf-8"?>
<a:theme xmlns:a="http://schemas.openxmlformats.org/drawingml/2006/main" name="1_AAAAAAAAAAAAAAAAAAAAAAAAAAA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  <a:alpha val="73000"/>
          </a:schemeClr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0033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17886</TotalTime>
  <Words>405</Words>
  <Application>Microsoft Office PowerPoint</Application>
  <PresentationFormat>Widescreen</PresentationFormat>
  <Paragraphs>52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1_AAAAAAAAAAAAAAAAAAAAAAAAAAA</vt:lpstr>
      <vt:lpstr>Office Theme</vt:lpstr>
      <vt:lpstr>Watermark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>Huong Thao - 0972115126</dc:creator>
  <cp:keywords>Mang Non</cp:keywords>
  <dc:description>Mang Non</dc:description>
  <cp:lastModifiedBy>User</cp:lastModifiedBy>
  <cp:revision>3164</cp:revision>
  <dcterms:created xsi:type="dcterms:W3CDTF">2018-02-07T02:07:44Z</dcterms:created>
  <dcterms:modified xsi:type="dcterms:W3CDTF">2025-03-21T09:02:02Z</dcterms:modified>
  <cp:category>Mang Non</cp:category>
</cp:coreProperties>
</file>