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416" r:id="rId2"/>
    <p:sldId id="418" r:id="rId3"/>
    <p:sldId id="270" r:id="rId4"/>
    <p:sldId id="394" r:id="rId5"/>
    <p:sldId id="393" r:id="rId6"/>
    <p:sldId id="395" r:id="rId7"/>
    <p:sldId id="396" r:id="rId8"/>
    <p:sldId id="397" r:id="rId9"/>
    <p:sldId id="398" r:id="rId10"/>
    <p:sldId id="399" r:id="rId11"/>
    <p:sldId id="415" r:id="rId12"/>
    <p:sldId id="317" r:id="rId13"/>
    <p:sldId id="318" r:id="rId14"/>
    <p:sldId id="319" r:id="rId15"/>
    <p:sldId id="400" r:id="rId16"/>
    <p:sldId id="321" r:id="rId17"/>
    <p:sldId id="401" r:id="rId18"/>
    <p:sldId id="402" r:id="rId19"/>
    <p:sldId id="403" r:id="rId20"/>
    <p:sldId id="404" r:id="rId21"/>
    <p:sldId id="405" r:id="rId22"/>
    <p:sldId id="327" r:id="rId23"/>
    <p:sldId id="340" r:id="rId24"/>
    <p:sldId id="406" r:id="rId25"/>
    <p:sldId id="407" r:id="rId26"/>
    <p:sldId id="408" r:id="rId27"/>
    <p:sldId id="409" r:id="rId28"/>
    <p:sldId id="410" r:id="rId29"/>
    <p:sldId id="336" r:id="rId30"/>
    <p:sldId id="337" r:id="rId31"/>
    <p:sldId id="338" r:id="rId32"/>
    <p:sldId id="339" r:id="rId33"/>
    <p:sldId id="350" r:id="rId34"/>
    <p:sldId id="380" r:id="rId35"/>
    <p:sldId id="411" r:id="rId36"/>
    <p:sldId id="344" r:id="rId37"/>
    <p:sldId id="413" r:id="rId38"/>
    <p:sldId id="345" r:id="rId39"/>
    <p:sldId id="412" r:id="rId40"/>
    <p:sldId id="346" r:id="rId41"/>
    <p:sldId id="347" r:id="rId42"/>
    <p:sldId id="348" r:id="rId43"/>
    <p:sldId id="349" r:id="rId44"/>
    <p:sldId id="302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=""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40FF"/>
    <a:srgbClr val="0091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877" autoAdjust="0"/>
    <p:restoredTop sz="95345" autoAdjust="0"/>
  </p:normalViewPr>
  <p:slideViewPr>
    <p:cSldViewPr snapToGrid="0">
      <p:cViewPr>
        <p:scale>
          <a:sx n="79" d="100"/>
          <a:sy n="79" d="100"/>
        </p:scale>
        <p:origin x="-132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commentAuthors" Target="commentAuthors.xml"/><Relationship Id="rId50" Type="http://schemas.openxmlformats.org/officeDocument/2006/relationships/theme" Target="theme/theme1.xml"/><Relationship Id="rId55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uest User" userId="S::urn:spo:anon#fc18e2aac6e6e20e901b548919dae5230343984572a0ab14676c0b83e5c18823::" providerId="AD" clId="Web-{44218C71-4E65-C355-D629-CFDA600829BA}"/>
    <pc:docChg chg="modSld">
      <pc:chgData name="Guest User" userId="S::urn:spo:anon#fc18e2aac6e6e20e901b548919dae5230343984572a0ab14676c0b83e5c18823::" providerId="AD" clId="Web-{44218C71-4E65-C355-D629-CFDA600829BA}" dt="2024-06-10T03:44:02.494" v="4" actId="20577"/>
      <pc:docMkLst>
        <pc:docMk/>
      </pc:docMkLst>
      <pc:sldChg chg="addSp delSp modSp">
        <pc:chgData name="Guest User" userId="S::urn:spo:anon#fc18e2aac6e6e20e901b548919dae5230343984572a0ab14676c0b83e5c18823::" providerId="AD" clId="Web-{44218C71-4E65-C355-D629-CFDA600829BA}" dt="2024-06-10T03:44:02.494" v="4" actId="20577"/>
        <pc:sldMkLst>
          <pc:docMk/>
          <pc:sldMk cId="855831839" sldId="412"/>
        </pc:sldMkLst>
        <pc:spChg chg="mod">
          <ac:chgData name="Guest User" userId="S::urn:spo:anon#fc18e2aac6e6e20e901b548919dae5230343984572a0ab14676c0b83e5c18823::" providerId="AD" clId="Web-{44218C71-4E65-C355-D629-CFDA600829BA}" dt="2024-06-10T03:44:02.494" v="4" actId="20577"/>
          <ac:spMkLst>
            <pc:docMk/>
            <pc:sldMk cId="855831839" sldId="412"/>
            <ac:spMk id="6" creationId="{97FC892A-234F-E82D-14F3-ACACB561BBA7}"/>
          </ac:spMkLst>
        </pc:spChg>
        <pc:picChg chg="add mod">
          <ac:chgData name="Guest User" userId="S::urn:spo:anon#fc18e2aac6e6e20e901b548919dae5230343984572a0ab14676c0b83e5c18823::" providerId="AD" clId="Web-{44218C71-4E65-C355-D629-CFDA600829BA}" dt="2024-06-10T03:43:59.322" v="2" actId="1076"/>
          <ac:picMkLst>
            <pc:docMk/>
            <pc:sldMk cId="855831839" sldId="412"/>
            <ac:picMk id="2" creationId="{435432C5-D868-F2E2-A25D-B14B20E6D88E}"/>
          </ac:picMkLst>
        </pc:picChg>
        <pc:picChg chg="del">
          <ac:chgData name="Guest User" userId="S::urn:spo:anon#fc18e2aac6e6e20e901b548919dae5230343984572a0ab14676c0b83e5c18823::" providerId="AD" clId="Web-{44218C71-4E65-C355-D629-CFDA600829BA}" dt="2024-06-10T03:43:56.681" v="0"/>
          <ac:picMkLst>
            <pc:docMk/>
            <pc:sldMk cId="855831839" sldId="412"/>
            <ac:picMk id="5" creationId="{2104EC91-AC3F-DC5F-D1FE-7809AFE9C881}"/>
          </ac:picMkLst>
        </pc:picChg>
      </pc:sldChg>
    </pc:docChg>
  </pc:docChgLst>
  <pc:docChgLst>
    <pc:chgData name="Phan Van Rieu (Hugo)" userId="032e726b-b6b7-45df-b0ca-e82fb010a48a" providerId="ADAL" clId="{779182DB-A846-4C8B-9AE0-5B10F29D3CE1}"/>
    <pc:docChg chg="modSld">
      <pc:chgData name="Phan Van Rieu (Hugo)" userId="032e726b-b6b7-45df-b0ca-e82fb010a48a" providerId="ADAL" clId="{779182DB-A846-4C8B-9AE0-5B10F29D3CE1}" dt="2024-07-16T06:47:11.782" v="3" actId="207"/>
      <pc:docMkLst>
        <pc:docMk/>
      </pc:docMkLst>
      <pc:sldChg chg="modSp mod">
        <pc:chgData name="Phan Van Rieu (Hugo)" userId="032e726b-b6b7-45df-b0ca-e82fb010a48a" providerId="ADAL" clId="{779182DB-A846-4C8B-9AE0-5B10F29D3CE1}" dt="2024-06-21T20:21:22.053" v="1" actId="20577"/>
        <pc:sldMkLst>
          <pc:docMk/>
          <pc:sldMk cId="3553067512" sldId="306"/>
        </pc:sldMkLst>
        <pc:spChg chg="mod">
          <ac:chgData name="Phan Van Rieu (Hugo)" userId="032e726b-b6b7-45df-b0ca-e82fb010a48a" providerId="ADAL" clId="{779182DB-A846-4C8B-9AE0-5B10F29D3CE1}" dt="2024-06-21T20:21:22.053" v="1" actId="20577"/>
          <ac:spMkLst>
            <pc:docMk/>
            <pc:sldMk cId="3553067512" sldId="306"/>
            <ac:spMk id="7" creationId="{BA386DE9-345A-400C-B2BB-B32B155C2C38}"/>
          </ac:spMkLst>
        </pc:spChg>
      </pc:sldChg>
      <pc:sldChg chg="modSp mod">
        <pc:chgData name="Phan Van Rieu (Hugo)" userId="032e726b-b6b7-45df-b0ca-e82fb010a48a" providerId="ADAL" clId="{779182DB-A846-4C8B-9AE0-5B10F29D3CE1}" dt="2024-07-16T06:47:11.782" v="3" actId="207"/>
        <pc:sldMkLst>
          <pc:docMk/>
          <pc:sldMk cId="1090619185" sldId="413"/>
        </pc:sldMkLst>
        <pc:spChg chg="mod">
          <ac:chgData name="Phan Van Rieu (Hugo)" userId="032e726b-b6b7-45df-b0ca-e82fb010a48a" providerId="ADAL" clId="{779182DB-A846-4C8B-9AE0-5B10F29D3CE1}" dt="2024-07-16T06:46:34.732" v="2" actId="207"/>
          <ac:spMkLst>
            <pc:docMk/>
            <pc:sldMk cId="1090619185" sldId="413"/>
            <ac:spMk id="3" creationId="{ED0935CE-CE8C-BF0F-A88B-D137BCBF205B}"/>
          </ac:spMkLst>
        </pc:spChg>
        <pc:spChg chg="mod">
          <ac:chgData name="Phan Van Rieu (Hugo)" userId="032e726b-b6b7-45df-b0ca-e82fb010a48a" providerId="ADAL" clId="{779182DB-A846-4C8B-9AE0-5B10F29D3CE1}" dt="2024-07-16T06:46:34.732" v="2" actId="207"/>
          <ac:spMkLst>
            <pc:docMk/>
            <pc:sldMk cId="1090619185" sldId="413"/>
            <ac:spMk id="4" creationId="{E541E1C2-AAC0-40DF-DC4B-52DFA1A8DE22}"/>
          </ac:spMkLst>
        </pc:spChg>
        <pc:spChg chg="mod">
          <ac:chgData name="Phan Van Rieu (Hugo)" userId="032e726b-b6b7-45df-b0ca-e82fb010a48a" providerId="ADAL" clId="{779182DB-A846-4C8B-9AE0-5B10F29D3CE1}" dt="2024-07-16T06:46:34.732" v="2" actId="207"/>
          <ac:spMkLst>
            <pc:docMk/>
            <pc:sldMk cId="1090619185" sldId="413"/>
            <ac:spMk id="7" creationId="{56AE670F-A059-2D96-01FA-407382F3B4A4}"/>
          </ac:spMkLst>
        </pc:spChg>
        <pc:spChg chg="mod">
          <ac:chgData name="Phan Van Rieu (Hugo)" userId="032e726b-b6b7-45df-b0ca-e82fb010a48a" providerId="ADAL" clId="{779182DB-A846-4C8B-9AE0-5B10F29D3CE1}" dt="2024-07-16T06:46:34.732" v="2" actId="207"/>
          <ac:spMkLst>
            <pc:docMk/>
            <pc:sldMk cId="1090619185" sldId="413"/>
            <ac:spMk id="8" creationId="{7630D118-6DDA-8275-8ACE-62EE232C0E9D}"/>
          </ac:spMkLst>
        </pc:spChg>
        <pc:spChg chg="mod">
          <ac:chgData name="Phan Van Rieu (Hugo)" userId="032e726b-b6b7-45df-b0ca-e82fb010a48a" providerId="ADAL" clId="{779182DB-A846-4C8B-9AE0-5B10F29D3CE1}" dt="2024-07-16T06:46:34.732" v="2" actId="207"/>
          <ac:spMkLst>
            <pc:docMk/>
            <pc:sldMk cId="1090619185" sldId="413"/>
            <ac:spMk id="13" creationId="{96EA3E26-F19F-BEF1-7981-70FA1A7FA194}"/>
          </ac:spMkLst>
        </pc:spChg>
        <pc:spChg chg="mod">
          <ac:chgData name="Phan Van Rieu (Hugo)" userId="032e726b-b6b7-45df-b0ca-e82fb010a48a" providerId="ADAL" clId="{779182DB-A846-4C8B-9AE0-5B10F29D3CE1}" dt="2024-07-16T06:46:34.732" v="2" actId="207"/>
          <ac:spMkLst>
            <pc:docMk/>
            <pc:sldMk cId="1090619185" sldId="413"/>
            <ac:spMk id="14" creationId="{26BE88CE-F955-8286-D774-A717A3117D0B}"/>
          </ac:spMkLst>
        </pc:spChg>
        <pc:spChg chg="mod">
          <ac:chgData name="Phan Van Rieu (Hugo)" userId="032e726b-b6b7-45df-b0ca-e82fb010a48a" providerId="ADAL" clId="{779182DB-A846-4C8B-9AE0-5B10F29D3CE1}" dt="2024-07-16T06:47:11.782" v="3" actId="207"/>
          <ac:spMkLst>
            <pc:docMk/>
            <pc:sldMk cId="1090619185" sldId="413"/>
            <ac:spMk id="16" creationId="{44729FD5-C98C-6E97-B4FC-9141EEC53B84}"/>
          </ac:spMkLst>
        </pc:spChg>
        <pc:spChg chg="mod">
          <ac:chgData name="Phan Van Rieu (Hugo)" userId="032e726b-b6b7-45df-b0ca-e82fb010a48a" providerId="ADAL" clId="{779182DB-A846-4C8B-9AE0-5B10F29D3CE1}" dt="2024-07-16T06:47:11.782" v="3" actId="207"/>
          <ac:spMkLst>
            <pc:docMk/>
            <pc:sldMk cId="1090619185" sldId="413"/>
            <ac:spMk id="17" creationId="{4FC78DA8-774F-1B88-47B9-3B5C2C281CD2}"/>
          </ac:spMkLst>
        </pc:spChg>
        <pc:spChg chg="mod">
          <ac:chgData name="Phan Van Rieu (Hugo)" userId="032e726b-b6b7-45df-b0ca-e82fb010a48a" providerId="ADAL" clId="{779182DB-A846-4C8B-9AE0-5B10F29D3CE1}" dt="2024-07-16T06:47:11.782" v="3" actId="207"/>
          <ac:spMkLst>
            <pc:docMk/>
            <pc:sldMk cId="1090619185" sldId="413"/>
            <ac:spMk id="19" creationId="{09B16BFF-56E0-5F04-4337-7B89304C6EA2}"/>
          </ac:spMkLst>
        </pc:spChg>
        <pc:spChg chg="mod">
          <ac:chgData name="Phan Van Rieu (Hugo)" userId="032e726b-b6b7-45df-b0ca-e82fb010a48a" providerId="ADAL" clId="{779182DB-A846-4C8B-9AE0-5B10F29D3CE1}" dt="2024-07-16T06:47:11.782" v="3" actId="207"/>
          <ac:spMkLst>
            <pc:docMk/>
            <pc:sldMk cId="1090619185" sldId="413"/>
            <ac:spMk id="20" creationId="{36B805BA-2EA4-F777-E382-314A0A6C6D86}"/>
          </ac:spMkLst>
        </pc:spChg>
        <pc:spChg chg="mod">
          <ac:chgData name="Phan Van Rieu (Hugo)" userId="032e726b-b6b7-45df-b0ca-e82fb010a48a" providerId="ADAL" clId="{779182DB-A846-4C8B-9AE0-5B10F29D3CE1}" dt="2024-07-16T06:47:11.782" v="3" actId="207"/>
          <ac:spMkLst>
            <pc:docMk/>
            <pc:sldMk cId="1090619185" sldId="413"/>
            <ac:spMk id="22" creationId="{34294C3B-B57B-F6A8-798A-01F8F773F852}"/>
          </ac:spMkLst>
        </pc:spChg>
        <pc:spChg chg="mod">
          <ac:chgData name="Phan Van Rieu (Hugo)" userId="032e726b-b6b7-45df-b0ca-e82fb010a48a" providerId="ADAL" clId="{779182DB-A846-4C8B-9AE0-5B10F29D3CE1}" dt="2024-07-16T06:47:11.782" v="3" actId="207"/>
          <ac:spMkLst>
            <pc:docMk/>
            <pc:sldMk cId="1090619185" sldId="413"/>
            <ac:spMk id="23" creationId="{873019AF-A499-F055-8C13-EB8AA0B3FCB8}"/>
          </ac:spMkLst>
        </pc:spChg>
        <pc:spChg chg="mod">
          <ac:chgData name="Phan Van Rieu (Hugo)" userId="032e726b-b6b7-45df-b0ca-e82fb010a48a" providerId="ADAL" clId="{779182DB-A846-4C8B-9AE0-5B10F29D3CE1}" dt="2024-07-16T06:47:11.782" v="3" actId="207"/>
          <ac:spMkLst>
            <pc:docMk/>
            <pc:sldMk cId="1090619185" sldId="413"/>
            <ac:spMk id="25" creationId="{FF51A347-D22D-68B3-6B1F-0C246E20BC18}"/>
          </ac:spMkLst>
        </pc:spChg>
        <pc:spChg chg="mod">
          <ac:chgData name="Phan Van Rieu (Hugo)" userId="032e726b-b6b7-45df-b0ca-e82fb010a48a" providerId="ADAL" clId="{779182DB-A846-4C8B-9AE0-5B10F29D3CE1}" dt="2024-07-16T06:47:11.782" v="3" actId="207"/>
          <ac:spMkLst>
            <pc:docMk/>
            <pc:sldMk cId="1090619185" sldId="413"/>
            <ac:spMk id="26" creationId="{9234DCF7-A76D-CF79-0124-536CD9541119}"/>
          </ac:spMkLst>
        </pc:spChg>
        <pc:spChg chg="mod">
          <ac:chgData name="Phan Van Rieu (Hugo)" userId="032e726b-b6b7-45df-b0ca-e82fb010a48a" providerId="ADAL" clId="{779182DB-A846-4C8B-9AE0-5B10F29D3CE1}" dt="2024-07-16T06:46:34.732" v="2" actId="207"/>
          <ac:spMkLst>
            <pc:docMk/>
            <pc:sldMk cId="1090619185" sldId="413"/>
            <ac:spMk id="30" creationId="{7961B076-766A-C572-2C66-7345B90832C8}"/>
          </ac:spMkLst>
        </pc:spChg>
        <pc:grpChg chg="mod">
          <ac:chgData name="Phan Van Rieu (Hugo)" userId="032e726b-b6b7-45df-b0ca-e82fb010a48a" providerId="ADAL" clId="{779182DB-A846-4C8B-9AE0-5B10F29D3CE1}" dt="2024-07-16T06:46:34.732" v="2" actId="207"/>
          <ac:grpSpMkLst>
            <pc:docMk/>
            <pc:sldMk cId="1090619185" sldId="413"/>
            <ac:grpSpMk id="5" creationId="{C5F00FA6-C104-818B-41F2-1C62D004F829}"/>
          </ac:grpSpMkLst>
        </pc:grpChg>
        <pc:grpChg chg="mod">
          <ac:chgData name="Phan Van Rieu (Hugo)" userId="032e726b-b6b7-45df-b0ca-e82fb010a48a" providerId="ADAL" clId="{779182DB-A846-4C8B-9AE0-5B10F29D3CE1}" dt="2024-07-16T06:46:34.732" v="2" actId="207"/>
          <ac:grpSpMkLst>
            <pc:docMk/>
            <pc:sldMk cId="1090619185" sldId="413"/>
            <ac:grpSpMk id="6" creationId="{6F4867D5-5B74-E906-420A-BBBCA9ED9C47}"/>
          </ac:grpSpMkLst>
        </pc:grpChg>
        <pc:grpChg chg="mod">
          <ac:chgData name="Phan Van Rieu (Hugo)" userId="032e726b-b6b7-45df-b0ca-e82fb010a48a" providerId="ADAL" clId="{779182DB-A846-4C8B-9AE0-5B10F29D3CE1}" dt="2024-07-16T06:46:34.732" v="2" actId="207"/>
          <ac:grpSpMkLst>
            <pc:docMk/>
            <pc:sldMk cId="1090619185" sldId="413"/>
            <ac:grpSpMk id="12" creationId="{0A528F30-6498-EA59-8962-A40AB920D636}"/>
          </ac:grpSpMkLst>
        </pc:grpChg>
        <pc:grpChg chg="mod">
          <ac:chgData name="Phan Van Rieu (Hugo)" userId="032e726b-b6b7-45df-b0ca-e82fb010a48a" providerId="ADAL" clId="{779182DB-A846-4C8B-9AE0-5B10F29D3CE1}" dt="2024-07-16T06:47:11.782" v="3" actId="207"/>
          <ac:grpSpMkLst>
            <pc:docMk/>
            <pc:sldMk cId="1090619185" sldId="413"/>
            <ac:grpSpMk id="15" creationId="{2AACBD53-FFEC-750A-7F7E-C25DCF38FA3A}"/>
          </ac:grpSpMkLst>
        </pc:grpChg>
        <pc:grpChg chg="mod">
          <ac:chgData name="Phan Van Rieu (Hugo)" userId="032e726b-b6b7-45df-b0ca-e82fb010a48a" providerId="ADAL" clId="{779182DB-A846-4C8B-9AE0-5B10F29D3CE1}" dt="2024-07-16T06:47:11.782" v="3" actId="207"/>
          <ac:grpSpMkLst>
            <pc:docMk/>
            <pc:sldMk cId="1090619185" sldId="413"/>
            <ac:grpSpMk id="18" creationId="{7B6F7AED-744C-4829-FA06-3AD2F8CCEDE9}"/>
          </ac:grpSpMkLst>
        </pc:grpChg>
        <pc:grpChg chg="mod">
          <ac:chgData name="Phan Van Rieu (Hugo)" userId="032e726b-b6b7-45df-b0ca-e82fb010a48a" providerId="ADAL" clId="{779182DB-A846-4C8B-9AE0-5B10F29D3CE1}" dt="2024-07-16T06:47:11.782" v="3" actId="207"/>
          <ac:grpSpMkLst>
            <pc:docMk/>
            <pc:sldMk cId="1090619185" sldId="413"/>
            <ac:grpSpMk id="21" creationId="{E4BDEC49-9246-7218-01A0-66FA63B894CF}"/>
          </ac:grpSpMkLst>
        </pc:grpChg>
        <pc:grpChg chg="mod">
          <ac:chgData name="Phan Van Rieu (Hugo)" userId="032e726b-b6b7-45df-b0ca-e82fb010a48a" providerId="ADAL" clId="{779182DB-A846-4C8B-9AE0-5B10F29D3CE1}" dt="2024-07-16T06:47:11.782" v="3" actId="207"/>
          <ac:grpSpMkLst>
            <pc:docMk/>
            <pc:sldMk cId="1090619185" sldId="413"/>
            <ac:grpSpMk id="24" creationId="{DCB08BE2-86E1-3A67-AF5B-CF31EDB402DC}"/>
          </ac:grpSpMkLst>
        </pc:gr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F8C1E-BD81-47A7-989E-6C2AF44B24AB}" type="datetimeFigureOut">
              <a:rPr lang="en-US" smtClean="0"/>
              <a:t>23/03/2025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6BD41-3D0E-45B9-AEBC-8ED4542F7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604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7616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=""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95473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=""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08721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5271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4339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6274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26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8141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297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8695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0417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4943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53712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04530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37798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87259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50366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71192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88171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5385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13240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5178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6643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2905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1824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=""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56654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=""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53769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=""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81015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=""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53069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23/03/2025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737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23/03/2025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15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23/03/2025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178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23/03/2025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913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8906744"/>
      </p:ext>
    </p:extLst>
  </p:cSld>
  <p:clrMapOvr>
    <a:masterClrMapping/>
  </p:clrMapOvr>
  <p:transition spd="med">
    <p:split orient="vert"/>
  </p:transition>
  <p:extLst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01316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801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93551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22786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72362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77588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23/03/2025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97159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9528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89569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1193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03838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23/03/2025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001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23/03/2025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355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23/03/2025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865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23/03/2025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430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23/03/2025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997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23/03/2025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700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23/03/2025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25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4B9C4683-FE19-4FFA-A3BF-4E54F97C26C9}"/>
              </a:ext>
            </a:extLst>
          </p:cNvPr>
          <p:cNvPicPr>
            <a:picLocks noChangeAspect="1"/>
          </p:cNvPicPr>
          <p:nvPr userDrawn="1"/>
        </p:nvPicPr>
        <p:blipFill>
          <a:blip r:embed="rId25"/>
          <a:stretch>
            <a:fillRect/>
          </a:stretch>
        </p:blipFill>
        <p:spPr>
          <a:xfrm>
            <a:off x="0" y="6491555"/>
            <a:ext cx="12167087" cy="3962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8BB3CAC0-DB73-4BB1-87B5-4607202EF9B8}"/>
              </a:ext>
            </a:extLst>
          </p:cNvPr>
          <p:cNvPicPr>
            <a:picLocks noChangeAspect="1"/>
          </p:cNvPicPr>
          <p:nvPr userDrawn="1"/>
        </p:nvPicPr>
        <p:blipFill>
          <a:blip r:embed="rId25"/>
          <a:stretch>
            <a:fillRect/>
          </a:stretch>
        </p:blipFill>
        <p:spPr>
          <a:xfrm>
            <a:off x="24911" y="0"/>
            <a:ext cx="12167087" cy="39627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t>23/03/2025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131885" y="0"/>
            <a:ext cx="3234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Unit 7:</a:t>
            </a:r>
            <a:r>
              <a:rPr lang="en-US" baseline="0" dirty="0">
                <a:solidFill>
                  <a:schemeClr val="bg1"/>
                </a:solidFill>
              </a:rPr>
              <a:t> Jobs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0858500" y="-22412"/>
            <a:ext cx="1333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Lesson 2.1 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131885" y="648938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Tiếng</a:t>
            </a:r>
            <a:r>
              <a:rPr lang="en-US" baseline="0" dirty="0">
                <a:solidFill>
                  <a:schemeClr val="bg1"/>
                </a:solidFill>
              </a:rPr>
              <a:t> Anh 5 </a:t>
            </a:r>
            <a:r>
              <a:rPr lang="en-US" baseline="0" dirty="0" err="1">
                <a:solidFill>
                  <a:schemeClr val="bg1"/>
                </a:solidFill>
              </a:rPr>
              <a:t>i</a:t>
            </a:r>
            <a:r>
              <a:rPr lang="en-US" baseline="0" dirty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>
                <a:solidFill>
                  <a:srgbClr val="002060"/>
                </a:solidFill>
              </a:rPr>
              <a:t> </a:t>
            </a:r>
            <a:r>
              <a:rPr lang="en-US" baseline="0" dirty="0">
                <a:solidFill>
                  <a:schemeClr val="bg1"/>
                </a:solidFill>
              </a:rPr>
              <a:t>DTP Education Solutions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3EEBFE12-0284-4ADF-B7C8-9B4BF7449CC7}"/>
              </a:ext>
            </a:extLst>
          </p:cNvPr>
          <p:cNvPicPr>
            <a:picLocks noChangeAspect="1"/>
          </p:cNvPicPr>
          <p:nvPr userDrawn="1"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8425" y="6505025"/>
            <a:ext cx="705149" cy="36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186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9" r:id="rId13"/>
    <p:sldLayoutId id="2147483671" r:id="rId14"/>
    <p:sldLayoutId id="2147483672" r:id="rId15"/>
    <p:sldLayoutId id="2147483673" r:id="rId16"/>
    <p:sldLayoutId id="2147483675" r:id="rId17"/>
    <p:sldLayoutId id="2147483676" r:id="rId18"/>
    <p:sldLayoutId id="2147483677" r:id="rId19"/>
    <p:sldLayoutId id="2147483679" r:id="rId20"/>
    <p:sldLayoutId id="2147483680" r:id="rId21"/>
    <p:sldLayoutId id="2147483681" r:id="rId22"/>
    <p:sldLayoutId id="2147483682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=""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4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3.png"/><Relationship Id="rId5" Type="http://schemas.openxmlformats.org/officeDocument/2006/relationships/image" Target="../media/image41.png"/><Relationship Id="rId4" Type="http://schemas.openxmlformats.org/officeDocument/2006/relationships/notesSlide" Target="../notesSlides/notesSlide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4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3.png"/><Relationship Id="rId5" Type="http://schemas.openxmlformats.org/officeDocument/2006/relationships/image" Target="../media/image41.png"/><Relationship Id="rId4" Type="http://schemas.openxmlformats.org/officeDocument/2006/relationships/notesSlide" Target="../notesSlides/notesSlide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46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3.png"/><Relationship Id="rId5" Type="http://schemas.openxmlformats.org/officeDocument/2006/relationships/image" Target="../media/image41.png"/><Relationship Id="rId4" Type="http://schemas.openxmlformats.org/officeDocument/2006/relationships/notesSlide" Target="../notesSlides/notesSlide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47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43.png"/><Relationship Id="rId5" Type="http://schemas.openxmlformats.org/officeDocument/2006/relationships/image" Target="../media/image41.png"/><Relationship Id="rId4" Type="http://schemas.openxmlformats.org/officeDocument/2006/relationships/notesSlide" Target="../notesSlides/notesSlide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48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43.png"/><Relationship Id="rId5" Type="http://schemas.openxmlformats.org/officeDocument/2006/relationships/image" Target="../media/image41.png"/><Relationship Id="rId4" Type="http://schemas.openxmlformats.org/officeDocument/2006/relationships/notesSlide" Target="../notesSlides/notesSlide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49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43.png"/><Relationship Id="rId5" Type="http://schemas.openxmlformats.org/officeDocument/2006/relationships/image" Target="../media/image41.png"/><Relationship Id="rId4" Type="http://schemas.openxmlformats.org/officeDocument/2006/relationships/notesSlide" Target="../notesSlides/notesSlide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58.png"/><Relationship Id="rId2" Type="http://schemas.microsoft.com/office/2007/relationships/media" Target="../media/media8.mp3"/><Relationship Id="rId1" Type="http://schemas.openxmlformats.org/officeDocument/2006/relationships/audio" Target="NULL" TargetMode="External"/><Relationship Id="rId6" Type="http://schemas.openxmlformats.org/officeDocument/2006/relationships/image" Target="../media/image57.png"/><Relationship Id="rId5" Type="http://schemas.openxmlformats.org/officeDocument/2006/relationships/image" Target="../media/image41.png"/><Relationship Id="rId4" Type="http://schemas.openxmlformats.org/officeDocument/2006/relationships/notesSlide" Target="../notesSlides/notesSlide2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57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60.png"/><Relationship Id="rId5" Type="http://schemas.openxmlformats.org/officeDocument/2006/relationships/image" Target="../media/image41.png"/><Relationship Id="rId4" Type="http://schemas.openxmlformats.org/officeDocument/2006/relationships/notesSlide" Target="../notesSlides/notesSlide23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0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home.com.vn/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20" y="-365041"/>
            <a:ext cx="12107779" cy="685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val 2"/>
          <p:cNvSpPr/>
          <p:nvPr/>
        </p:nvSpPr>
        <p:spPr>
          <a:xfrm>
            <a:off x="3260557" y="4271211"/>
            <a:ext cx="5522495" cy="125128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HOAI HAO, MARCH 19, 2025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628118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12DD205A-2735-0D9F-557D-D4F280831941}"/>
              </a:ext>
            </a:extLst>
          </p:cNvPr>
          <p:cNvSpPr/>
          <p:nvPr/>
        </p:nvSpPr>
        <p:spPr>
          <a:xfrm>
            <a:off x="4537207" y="433685"/>
            <a:ext cx="31175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Who’s he?</a:t>
            </a:r>
          </a:p>
        </p:txBody>
      </p:sp>
      <p:pic>
        <p:nvPicPr>
          <p:cNvPr id="6152" name="Picture 8" descr="Danh sách kỷ lục của Ronaldo khiến cả thế giới phải thán phục">
            <a:extLst>
              <a:ext uri="{FF2B5EF4-FFF2-40B4-BE49-F238E27FC236}">
                <a16:creationId xmlns="" xmlns:a16="http://schemas.microsoft.com/office/drawing/2014/main" id="{273E0C6D-0C4C-44A1-FD96-D4818CDCDF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357015"/>
            <a:ext cx="6858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extLst>
              <a:ext uri="{FF2B5EF4-FFF2-40B4-BE49-F238E27FC236}">
                <a16:creationId xmlns="" xmlns:a16="http://schemas.microsoft.com/office/drawing/2014/main" id="{7DFA0370-4CCA-05AA-5AE6-6775BF589A70}"/>
              </a:ext>
            </a:extLst>
          </p:cNvPr>
          <p:cNvSpPr/>
          <p:nvPr/>
        </p:nvSpPr>
        <p:spPr>
          <a:xfrm>
            <a:off x="5191125" y="1547515"/>
            <a:ext cx="2152650" cy="20955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123945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6274" y="-60663"/>
            <a:ext cx="12298274" cy="69177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F86D14A8-B85F-AEB8-223B-FB02B672C119}"/>
              </a:ext>
            </a:extLst>
          </p:cNvPr>
          <p:cNvSpPr txBox="1"/>
          <p:nvPr/>
        </p:nvSpPr>
        <p:spPr>
          <a:xfrm>
            <a:off x="7316108" y="3089108"/>
            <a:ext cx="27767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4000" b="1" dirty="0">
                <a:solidFill>
                  <a:srgbClr val="FF0000"/>
                </a:solidFill>
              </a:rPr>
              <a:t>Unit </a:t>
            </a:r>
            <a:r>
              <a:rPr lang="en-US" sz="4000" b="1" dirty="0">
                <a:solidFill>
                  <a:srgbClr val="FF0000"/>
                </a:solidFill>
              </a:rPr>
              <a:t>7</a:t>
            </a:r>
            <a:r>
              <a:rPr lang="x-none" sz="4000" b="1" dirty="0">
                <a:solidFill>
                  <a:srgbClr val="FF0000"/>
                </a:solidFill>
              </a:rPr>
              <a:t>: </a:t>
            </a:r>
            <a:r>
              <a:rPr lang="en-US" sz="4000" b="1" dirty="0">
                <a:solidFill>
                  <a:srgbClr val="FF0000"/>
                </a:solidFill>
              </a:rPr>
              <a:t>JOBS</a:t>
            </a:r>
            <a:endParaRPr lang="x-none" sz="4000" b="1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3FB77E83-4AEF-7A26-2100-2566192AE7BC}"/>
              </a:ext>
            </a:extLst>
          </p:cNvPr>
          <p:cNvSpPr txBox="1"/>
          <p:nvPr/>
        </p:nvSpPr>
        <p:spPr>
          <a:xfrm>
            <a:off x="7508467" y="3720980"/>
            <a:ext cx="23920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4000" b="1" dirty="0">
                <a:solidFill>
                  <a:srgbClr val="00B050"/>
                </a:solidFill>
              </a:rPr>
              <a:t>Lesson 2.1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F4E7E4D6-283F-76EC-D1D8-E1E8510B24AC}"/>
              </a:ext>
            </a:extLst>
          </p:cNvPr>
          <p:cNvSpPr txBox="1"/>
          <p:nvPr/>
        </p:nvSpPr>
        <p:spPr>
          <a:xfrm>
            <a:off x="7788737" y="4352851"/>
            <a:ext cx="18314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</a:rPr>
              <a:t>P</a:t>
            </a:r>
            <a:r>
              <a:rPr lang="x-none" sz="4000" b="1" dirty="0">
                <a:solidFill>
                  <a:srgbClr val="0070C0"/>
                </a:solidFill>
              </a:rPr>
              <a:t>age </a:t>
            </a:r>
            <a:r>
              <a:rPr lang="en-US" sz="4000" b="1" dirty="0">
                <a:solidFill>
                  <a:srgbClr val="0070C0"/>
                </a:solidFill>
              </a:rPr>
              <a:t>95</a:t>
            </a:r>
            <a:endParaRPr lang="x-none" sz="4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03463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=""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365015641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F4D597B0-DB5D-52BA-7C21-7490F11AA110}"/>
              </a:ext>
            </a:extLst>
          </p:cNvPr>
          <p:cNvGrpSpPr/>
          <p:nvPr/>
        </p:nvGrpSpPr>
        <p:grpSpPr>
          <a:xfrm>
            <a:off x="1625600" y="417871"/>
            <a:ext cx="9209314" cy="5974367"/>
            <a:chOff x="1625600" y="292421"/>
            <a:chExt cx="9209314" cy="6099817"/>
          </a:xfrm>
        </p:grpSpPr>
        <p:pic>
          <p:nvPicPr>
            <p:cNvPr id="3" name="Picture 2">
              <a:extLst>
                <a:ext uri="{FF2B5EF4-FFF2-40B4-BE49-F238E27FC236}">
                  <a16:creationId xmlns="" xmlns:a16="http://schemas.microsoft.com/office/drawing/2014/main" id="{08E2254A-97AE-565A-1557-286FE4C11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25600" y="292421"/>
              <a:ext cx="9209314" cy="6099817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="" xmlns:a16="http://schemas.microsoft.com/office/drawing/2014/main" id="{9870567D-1C2E-6E15-4873-0A84B9FDB817}"/>
                </a:ext>
              </a:extLst>
            </p:cNvPr>
            <p:cNvSpPr/>
            <p:nvPr/>
          </p:nvSpPr>
          <p:spPr>
            <a:xfrm>
              <a:off x="3229428" y="649032"/>
              <a:ext cx="5675085" cy="54354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DDDD318E-1D48-09A9-BB6F-893F94294EE4}"/>
                </a:ext>
              </a:extLst>
            </p:cNvPr>
            <p:cNvSpPr txBox="1"/>
            <p:nvPr/>
          </p:nvSpPr>
          <p:spPr>
            <a:xfrm>
              <a:off x="3678319" y="1182814"/>
              <a:ext cx="4835362" cy="43679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New words</a:t>
              </a:r>
            </a:p>
            <a:p>
              <a:pPr algn="ctr"/>
              <a:r>
                <a:rPr lang="en-US" sz="3200" i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soccer player,</a:t>
              </a:r>
            </a:p>
            <a:p>
              <a:pPr algn="ctr"/>
              <a:r>
                <a:rPr lang="en-US" sz="3200" i="1" dirty="0">
                  <a:solidFill>
                    <a:schemeClr val="bg1"/>
                  </a:solidFill>
                </a:rPr>
                <a:t>singer,</a:t>
              </a:r>
            </a:p>
            <a:p>
              <a:pPr algn="ctr"/>
              <a:r>
                <a:rPr lang="en-US" sz="3200" i="1" dirty="0">
                  <a:solidFill>
                    <a:schemeClr val="bg1"/>
                  </a:solidFill>
                </a:rPr>
                <a:t>nurse,</a:t>
              </a:r>
            </a:p>
            <a:p>
              <a:pPr algn="ctr"/>
              <a:r>
                <a:rPr lang="en-US" sz="3200" i="1" dirty="0">
                  <a:solidFill>
                    <a:schemeClr val="bg1"/>
                  </a:solidFill>
                </a:rPr>
                <a:t>driver,</a:t>
              </a:r>
            </a:p>
            <a:p>
              <a:pPr algn="ctr"/>
              <a:r>
                <a:rPr lang="en-US" sz="3200" i="1" dirty="0">
                  <a:solidFill>
                    <a:schemeClr val="bg1"/>
                  </a:solidFill>
                </a:rPr>
                <a:t>police officer,</a:t>
              </a:r>
            </a:p>
            <a:p>
              <a:pPr algn="ctr"/>
              <a:r>
                <a:rPr lang="en-US" sz="3200" i="1" dirty="0">
                  <a:solidFill>
                    <a:schemeClr val="bg1"/>
                  </a:solidFill>
                </a:rPr>
                <a:t>actor.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6425088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00" dirty="0">
                <a:solidFill>
                  <a:schemeClr val="bg1"/>
                </a:solidFill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2535654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D3 TRACK 07">
            <a:hlinkClick r:id="" action="ppaction://media"/>
            <a:extLst>
              <a:ext uri="{FF2B5EF4-FFF2-40B4-BE49-F238E27FC236}">
                <a16:creationId xmlns="" xmlns:a16="http://schemas.microsoft.com/office/drawing/2014/main" id="{DABF75D1-2B99-FB08-6F02-B7343775D1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816160" y="672606"/>
            <a:ext cx="609600" cy="609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EF261E1-79C3-0BCE-C23B-F7DB478495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41" y="1485621"/>
            <a:ext cx="12192000" cy="30629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4E3ACAD4-1EE0-BA7D-B567-1353FAB8B0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3816" y="450361"/>
            <a:ext cx="6363588" cy="79244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5FC12CF0-3DFA-2F3A-21AF-C6670F1846BE}"/>
              </a:ext>
            </a:extLst>
          </p:cNvPr>
          <p:cNvSpPr txBox="1"/>
          <p:nvPr/>
        </p:nvSpPr>
        <p:spPr>
          <a:xfrm>
            <a:off x="6363588" y="651479"/>
            <a:ext cx="4946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  <a:sym typeface="Wingdings" panose="05000000000000000000" pitchFamily="2" charset="2"/>
              </a:rPr>
              <a:t> C</a:t>
            </a:r>
            <a:r>
              <a:rPr lang="en-US" i="1" dirty="0">
                <a:solidFill>
                  <a:srgbClr val="FF0000"/>
                </a:solidFill>
              </a:rPr>
              <a:t>lick on the title to hear the sound.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7303E5D4-2C9E-7AD7-3612-09989D4E47F8}"/>
              </a:ext>
            </a:extLst>
          </p:cNvPr>
          <p:cNvSpPr txBox="1"/>
          <p:nvPr/>
        </p:nvSpPr>
        <p:spPr>
          <a:xfrm>
            <a:off x="51541" y="4903285"/>
            <a:ext cx="18988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0" i="0" dirty="0">
                <a:solidFill>
                  <a:srgbClr val="FF0000"/>
                </a:solidFill>
                <a:effectLst/>
              </a:rPr>
              <a:t> /</a:t>
            </a:r>
            <a:r>
              <a:rPr lang="en-US" sz="3200" b="0" i="0" dirty="0">
                <a:solidFill>
                  <a:srgbClr val="FF0000"/>
                </a:solidFill>
                <a:effectLst/>
                <a:highlight>
                  <a:srgbClr val="FFFFFF"/>
                </a:highlight>
              </a:rPr>
              <a:t>ˈ</a:t>
            </a:r>
            <a:r>
              <a:rPr lang="en-US" sz="3200" b="0" i="0" dirty="0" err="1">
                <a:solidFill>
                  <a:srgbClr val="FF0000"/>
                </a:solidFill>
                <a:effectLst/>
                <a:highlight>
                  <a:srgbClr val="FFFFFF"/>
                </a:highlight>
              </a:rPr>
              <a:t>sɑːkər</a:t>
            </a:r>
            <a:r>
              <a:rPr lang="en-US" sz="3200" b="0" i="0" dirty="0">
                <a:solidFill>
                  <a:srgbClr val="FF0000"/>
                </a:solidFill>
                <a:effectLst/>
                <a:highlight>
                  <a:srgbClr val="FFFFFF"/>
                </a:highlight>
              </a:rPr>
              <a:t> ˈ</a:t>
            </a:r>
            <a:r>
              <a:rPr lang="en-US" sz="3200" b="0" i="0" dirty="0" err="1">
                <a:solidFill>
                  <a:srgbClr val="FF0000"/>
                </a:solidFill>
                <a:effectLst/>
                <a:highlight>
                  <a:srgbClr val="FFFFFF"/>
                </a:highlight>
              </a:rPr>
              <a:t>pleɪər</a:t>
            </a:r>
            <a:r>
              <a:rPr lang="en-US" sz="3200" b="0" i="0" dirty="0">
                <a:solidFill>
                  <a:srgbClr val="FF0000"/>
                </a:solidFill>
                <a:effectLst/>
              </a:rPr>
              <a:t>/</a:t>
            </a:r>
          </a:p>
          <a:p>
            <a:pPr algn="ctr"/>
            <a:r>
              <a:rPr lang="en-US" sz="3200" dirty="0" err="1">
                <a:solidFill>
                  <a:srgbClr val="FF0000"/>
                </a:solidFill>
              </a:rPr>
              <a:t>cầu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thủ</a:t>
            </a:r>
            <a:endParaRPr lang="en-US" sz="3200" i="1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5122459E-E187-53D8-45AB-D1C52570B5FA}"/>
              </a:ext>
            </a:extLst>
          </p:cNvPr>
          <p:cNvSpPr txBox="1"/>
          <p:nvPr/>
        </p:nvSpPr>
        <p:spPr>
          <a:xfrm>
            <a:off x="2130345" y="4920119"/>
            <a:ext cx="189883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0" i="0" dirty="0">
                <a:solidFill>
                  <a:srgbClr val="FF0000"/>
                </a:solidFill>
                <a:effectLst/>
              </a:rPr>
              <a:t> /ˈ</a:t>
            </a:r>
            <a:r>
              <a:rPr lang="en-US" sz="3200" b="0" i="0" dirty="0" err="1">
                <a:solidFill>
                  <a:srgbClr val="FF0000"/>
                </a:solidFill>
                <a:effectLst/>
              </a:rPr>
              <a:t>sɪŋər</a:t>
            </a:r>
            <a:r>
              <a:rPr lang="en-US" sz="3200" b="0" i="0" dirty="0">
                <a:solidFill>
                  <a:srgbClr val="FF0000"/>
                </a:solidFill>
                <a:effectLst/>
              </a:rPr>
              <a:t>/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</a:rPr>
              <a:t>ca </a:t>
            </a:r>
            <a:r>
              <a:rPr lang="en-US" sz="3200" dirty="0" err="1">
                <a:solidFill>
                  <a:srgbClr val="FF0000"/>
                </a:solidFill>
              </a:rPr>
              <a:t>sĩ</a:t>
            </a:r>
            <a:endParaRPr lang="en-US" sz="3200" i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DA2FF162-5097-AA0A-EEB1-EBB0769C1DAE}"/>
              </a:ext>
            </a:extLst>
          </p:cNvPr>
          <p:cNvSpPr txBox="1"/>
          <p:nvPr/>
        </p:nvSpPr>
        <p:spPr>
          <a:xfrm>
            <a:off x="4075255" y="4872938"/>
            <a:ext cx="189883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0" i="0" dirty="0">
                <a:solidFill>
                  <a:srgbClr val="FF0000"/>
                </a:solidFill>
                <a:effectLst/>
              </a:rPr>
              <a:t>/</a:t>
            </a:r>
            <a:r>
              <a:rPr lang="en-US" sz="3200" b="0" i="0" dirty="0" err="1">
                <a:solidFill>
                  <a:srgbClr val="FF0000"/>
                </a:solidFill>
                <a:effectLst/>
              </a:rPr>
              <a:t>nɜːrs</a:t>
            </a:r>
            <a:r>
              <a:rPr lang="en-US" sz="3200" b="0" i="0" dirty="0">
                <a:solidFill>
                  <a:srgbClr val="FF0000"/>
                </a:solidFill>
                <a:effectLst/>
              </a:rPr>
              <a:t>/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br>
              <a:rPr lang="en-US" sz="3200" dirty="0">
                <a:solidFill>
                  <a:srgbClr val="FF0000"/>
                </a:solidFill>
              </a:rPr>
            </a:br>
            <a:r>
              <a:rPr lang="en-US" sz="3200" dirty="0">
                <a:solidFill>
                  <a:srgbClr val="FF0000"/>
                </a:solidFill>
              </a:rPr>
              <a:t>y </a:t>
            </a:r>
            <a:r>
              <a:rPr lang="en-US" sz="3200" dirty="0" err="1">
                <a:solidFill>
                  <a:srgbClr val="FF0000"/>
                </a:solidFill>
              </a:rPr>
              <a:t>tá</a:t>
            </a:r>
            <a:endParaRPr lang="en-US" sz="3200" i="1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45E6B960-5343-1313-0A3F-2FDAD530195F}"/>
              </a:ext>
            </a:extLst>
          </p:cNvPr>
          <p:cNvSpPr txBox="1"/>
          <p:nvPr/>
        </p:nvSpPr>
        <p:spPr>
          <a:xfrm>
            <a:off x="5941801" y="4903285"/>
            <a:ext cx="20918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0" i="0" dirty="0">
                <a:solidFill>
                  <a:srgbClr val="FF0000"/>
                </a:solidFill>
                <a:effectLst/>
              </a:rPr>
              <a:t>/ˈ</a:t>
            </a:r>
            <a:r>
              <a:rPr lang="en-US" sz="3200" b="0" i="0" dirty="0" err="1">
                <a:solidFill>
                  <a:srgbClr val="FF0000"/>
                </a:solidFill>
                <a:effectLst/>
              </a:rPr>
              <a:t>draɪvər</a:t>
            </a:r>
            <a:r>
              <a:rPr lang="en-US" sz="3200" b="0" i="0" dirty="0">
                <a:solidFill>
                  <a:srgbClr val="FF0000"/>
                </a:solidFill>
                <a:effectLst/>
              </a:rPr>
              <a:t>/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br>
              <a:rPr lang="en-US" sz="3200" dirty="0">
                <a:solidFill>
                  <a:srgbClr val="FF0000"/>
                </a:solidFill>
              </a:rPr>
            </a:br>
            <a:r>
              <a:rPr lang="en-US" sz="3200" dirty="0" err="1">
                <a:solidFill>
                  <a:srgbClr val="FF0000"/>
                </a:solidFill>
              </a:rPr>
              <a:t>tài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xế</a:t>
            </a:r>
            <a:endParaRPr lang="en-US" sz="3200" i="1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74314A3B-1514-1BA6-01E5-920262A55342}"/>
              </a:ext>
            </a:extLst>
          </p:cNvPr>
          <p:cNvSpPr txBox="1"/>
          <p:nvPr/>
        </p:nvSpPr>
        <p:spPr>
          <a:xfrm>
            <a:off x="7969804" y="4903285"/>
            <a:ext cx="209185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0" i="0" dirty="0">
                <a:solidFill>
                  <a:srgbClr val="FF0000"/>
                </a:solidFill>
                <a:effectLst/>
              </a:rPr>
              <a:t>/</a:t>
            </a:r>
            <a:r>
              <a:rPr lang="en-US" sz="3200" b="0" i="0" dirty="0" err="1">
                <a:solidFill>
                  <a:srgbClr val="FF0000"/>
                </a:solidFill>
                <a:effectLst/>
              </a:rPr>
              <a:t>pəˈliːs</a:t>
            </a:r>
            <a:r>
              <a:rPr lang="en-US" sz="3200" b="0" i="0" dirty="0">
                <a:solidFill>
                  <a:srgbClr val="FF0000"/>
                </a:solidFill>
                <a:effectLst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</a:rPr>
              <a:t>ɑːfɪsər</a:t>
            </a:r>
            <a:r>
              <a:rPr lang="en-US" sz="3200" b="0" i="0" dirty="0">
                <a:solidFill>
                  <a:srgbClr val="FF0000"/>
                </a:solidFill>
                <a:effectLst/>
              </a:rPr>
              <a:t>/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br>
              <a:rPr lang="en-US" sz="3200" dirty="0">
                <a:solidFill>
                  <a:srgbClr val="FF0000"/>
                </a:solidFill>
              </a:rPr>
            </a:br>
            <a:r>
              <a:rPr lang="en-US" sz="3200" dirty="0" err="1">
                <a:solidFill>
                  <a:srgbClr val="FF0000"/>
                </a:solidFill>
              </a:rPr>
              <a:t>cảnh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sát</a:t>
            </a:r>
            <a:endParaRPr lang="en-US" sz="3200" i="1" dirty="0">
              <a:solidFill>
                <a:srgbClr val="FF0000"/>
              </a:solidFill>
            </a:endParaRPr>
          </a:p>
        </p:txBody>
      </p:sp>
      <p:sp>
        <p:nvSpPr>
          <p:cNvPr id="18" name="Rectangle 3">
            <a:extLst>
              <a:ext uri="{FF2B5EF4-FFF2-40B4-BE49-F238E27FC236}">
                <a16:creationId xmlns="" xmlns:a16="http://schemas.microsoft.com/office/drawing/2014/main" id="{9A57461E-C9F9-A100-02A9-58E9342AB0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5539" y="5826614"/>
            <a:ext cx="372559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1435A2C4-1B5E-01A6-9FAC-D51CBC62B0B5}"/>
              </a:ext>
            </a:extLst>
          </p:cNvPr>
          <p:cNvSpPr txBox="1"/>
          <p:nvPr/>
        </p:nvSpPr>
        <p:spPr>
          <a:xfrm>
            <a:off x="9984598" y="4872938"/>
            <a:ext cx="20918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0" i="0" dirty="0">
                <a:solidFill>
                  <a:srgbClr val="FF0000"/>
                </a:solidFill>
                <a:effectLst/>
              </a:rPr>
              <a:t>/ˈ</a:t>
            </a:r>
            <a:r>
              <a:rPr lang="en-US" sz="3200" b="0" i="0" dirty="0" err="1">
                <a:solidFill>
                  <a:srgbClr val="FF0000"/>
                </a:solidFill>
                <a:effectLst/>
              </a:rPr>
              <a:t>æktər</a:t>
            </a:r>
            <a:r>
              <a:rPr lang="en-US" sz="3200" b="0" i="0" dirty="0">
                <a:solidFill>
                  <a:srgbClr val="FF0000"/>
                </a:solidFill>
                <a:effectLst/>
              </a:rPr>
              <a:t>/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br>
              <a:rPr lang="en-US" sz="3200" dirty="0">
                <a:solidFill>
                  <a:srgbClr val="FF0000"/>
                </a:solidFill>
              </a:rPr>
            </a:br>
            <a:r>
              <a:rPr lang="en-US" sz="3200" dirty="0" err="1">
                <a:solidFill>
                  <a:srgbClr val="FF0000"/>
                </a:solidFill>
              </a:rPr>
              <a:t>diễn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viên</a:t>
            </a:r>
            <a:endParaRPr lang="en-US" sz="32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9585655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4821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occer player">
            <a:hlinkClick r:id="" action="ppaction://media"/>
            <a:extLst>
              <a:ext uri="{FF2B5EF4-FFF2-40B4-BE49-F238E27FC236}">
                <a16:creationId xmlns="" xmlns:a16="http://schemas.microsoft.com/office/drawing/2014/main" id="{B7B080E4-33E2-02CD-11D8-69C14E2E65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38588" y="3854450"/>
            <a:ext cx="609600" cy="6096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259473" y="646792"/>
            <a:ext cx="41241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 to hear the sound.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EDFF13BA-1F80-F354-64CA-361F0F6D3833}"/>
              </a:ext>
            </a:extLst>
          </p:cNvPr>
          <p:cNvSpPr txBox="1"/>
          <p:nvPr/>
        </p:nvSpPr>
        <p:spPr>
          <a:xfrm>
            <a:off x="7613069" y="3474971"/>
            <a:ext cx="353003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dirty="0">
                <a:solidFill>
                  <a:srgbClr val="FF0000"/>
                </a:solidFill>
              </a:rPr>
              <a:t>/</a:t>
            </a:r>
            <a:r>
              <a:rPr lang="en-US" sz="3600" dirty="0">
                <a:solidFill>
                  <a:srgbClr val="FF0000"/>
                </a:solidFill>
                <a:highlight>
                  <a:srgbClr val="FFFFFF"/>
                </a:highlight>
              </a:rPr>
              <a:t> ˈ</a:t>
            </a:r>
            <a:r>
              <a:rPr lang="en-US" sz="3600" dirty="0" err="1">
                <a:solidFill>
                  <a:srgbClr val="FF0000"/>
                </a:solidFill>
                <a:highlight>
                  <a:srgbClr val="FFFFFF"/>
                </a:highlight>
              </a:rPr>
              <a:t>sɑːkər</a:t>
            </a:r>
            <a:r>
              <a:rPr lang="en-US" sz="3600" dirty="0">
                <a:solidFill>
                  <a:srgbClr val="FF0000"/>
                </a:solidFill>
                <a:highlight>
                  <a:srgbClr val="FFFFFF"/>
                </a:highlight>
              </a:rPr>
              <a:t> ˈ</a:t>
            </a:r>
            <a:r>
              <a:rPr lang="en-US" sz="3600" dirty="0" err="1">
                <a:solidFill>
                  <a:srgbClr val="FF0000"/>
                </a:solidFill>
                <a:highlight>
                  <a:srgbClr val="FFFFFF"/>
                </a:highlight>
              </a:rPr>
              <a:t>pleɪər</a:t>
            </a:r>
            <a:r>
              <a:rPr lang="en-US" sz="3600" dirty="0">
                <a:solidFill>
                  <a:srgbClr val="FF0000"/>
                </a:solidFill>
                <a:highlight>
                  <a:srgbClr val="FFFFFF"/>
                </a:highlight>
              </a:rPr>
              <a:t> </a:t>
            </a:r>
            <a:r>
              <a:rPr lang="en-US" sz="3600" dirty="0">
                <a:solidFill>
                  <a:srgbClr val="FF0000"/>
                </a:solidFill>
              </a:rPr>
              <a:t>/</a:t>
            </a:r>
          </a:p>
          <a:p>
            <a:pPr algn="ctr">
              <a:defRPr/>
            </a:pPr>
            <a:r>
              <a:rPr lang="en-US" sz="3600" dirty="0" err="1">
                <a:solidFill>
                  <a:srgbClr val="FF0000"/>
                </a:solidFill>
              </a:rPr>
              <a:t>cầu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thủ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1A37B7F3-DCC7-0DC7-E6C6-CF379BA44612}"/>
              </a:ext>
            </a:extLst>
          </p:cNvPr>
          <p:cNvSpPr txBox="1"/>
          <p:nvPr/>
        </p:nvSpPr>
        <p:spPr>
          <a:xfrm>
            <a:off x="6930509" y="2459308"/>
            <a:ext cx="437158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/>
              <a:t>soccer player</a:t>
            </a:r>
            <a:endParaRPr lang="x-none" sz="6000" b="1" dirty="0"/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C80134D3-BEA2-8736-A2E8-9430A6D2FB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13191"/>
            <a:ext cx="6214430" cy="6618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80FFD9A6-C3F9-01C9-9AB7-B038C9E11C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8895" y="1423707"/>
            <a:ext cx="4286848" cy="4010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64096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59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inger">
            <a:hlinkClick r:id="" action="ppaction://media"/>
            <a:extLst>
              <a:ext uri="{FF2B5EF4-FFF2-40B4-BE49-F238E27FC236}">
                <a16:creationId xmlns="" xmlns:a16="http://schemas.microsoft.com/office/drawing/2014/main" id="{76C7226B-BDBC-1776-F100-325317DB1C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28963" y="3789363"/>
            <a:ext cx="609600" cy="6096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259473" y="646792"/>
            <a:ext cx="41241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 to hear the sound.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EDFF13BA-1F80-F354-64CA-361F0F6D3833}"/>
              </a:ext>
            </a:extLst>
          </p:cNvPr>
          <p:cNvSpPr txBox="1"/>
          <p:nvPr/>
        </p:nvSpPr>
        <p:spPr>
          <a:xfrm>
            <a:off x="7613070" y="3474971"/>
            <a:ext cx="300646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dirty="0">
                <a:solidFill>
                  <a:srgbClr val="FF0000"/>
                </a:solidFill>
              </a:rPr>
              <a:t>/ ˈ</a:t>
            </a:r>
            <a:r>
              <a:rPr lang="en-US" sz="3600" dirty="0" err="1">
                <a:solidFill>
                  <a:srgbClr val="FF0000"/>
                </a:solidFill>
              </a:rPr>
              <a:t>sɪŋər</a:t>
            </a:r>
            <a:r>
              <a:rPr lang="en-US" sz="3600" dirty="0">
                <a:solidFill>
                  <a:srgbClr val="FF0000"/>
                </a:solidFill>
              </a:rPr>
              <a:t> /</a:t>
            </a:r>
          </a:p>
          <a:p>
            <a:pPr algn="ctr">
              <a:defRPr/>
            </a:pPr>
            <a:r>
              <a:rPr lang="en-US" sz="3600" dirty="0">
                <a:solidFill>
                  <a:srgbClr val="FF0000"/>
                </a:solidFill>
              </a:rPr>
              <a:t>ca </a:t>
            </a:r>
            <a:r>
              <a:rPr lang="en-US" sz="3600" dirty="0" err="1">
                <a:solidFill>
                  <a:srgbClr val="FF0000"/>
                </a:solidFill>
              </a:rPr>
              <a:t>sĩ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1A37B7F3-DCC7-0DC7-E6C6-CF379BA44612}"/>
              </a:ext>
            </a:extLst>
          </p:cNvPr>
          <p:cNvSpPr txBox="1"/>
          <p:nvPr/>
        </p:nvSpPr>
        <p:spPr>
          <a:xfrm>
            <a:off x="8059889" y="2459308"/>
            <a:ext cx="211282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/>
              <a:t>singer</a:t>
            </a:r>
            <a:endParaRPr lang="x-none" sz="6000" b="1" dirty="0"/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C80134D3-BEA2-8736-A2E8-9430A6D2FB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13191"/>
            <a:ext cx="6214430" cy="6618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3B57AA3-9A42-39F6-CED3-7A10B82318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5188" y="1328444"/>
            <a:ext cx="4448796" cy="4201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33547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92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nurse">
            <a:hlinkClick r:id="" action="ppaction://media"/>
            <a:extLst>
              <a:ext uri="{FF2B5EF4-FFF2-40B4-BE49-F238E27FC236}">
                <a16:creationId xmlns="" xmlns:a16="http://schemas.microsoft.com/office/drawing/2014/main" id="{A352D7B3-5D04-27E0-AF26-C984339010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95625" y="3586163"/>
            <a:ext cx="609600" cy="6096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259473" y="646792"/>
            <a:ext cx="41241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 to hear the sound.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EDFF13BA-1F80-F354-64CA-361F0F6D3833}"/>
              </a:ext>
            </a:extLst>
          </p:cNvPr>
          <p:cNvSpPr txBox="1"/>
          <p:nvPr/>
        </p:nvSpPr>
        <p:spPr>
          <a:xfrm>
            <a:off x="7613070" y="3474971"/>
            <a:ext cx="300646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dirty="0">
                <a:solidFill>
                  <a:srgbClr val="FF0000"/>
                </a:solidFill>
              </a:rPr>
              <a:t>/ </a:t>
            </a:r>
            <a:r>
              <a:rPr lang="en-US" sz="3600" dirty="0" err="1">
                <a:solidFill>
                  <a:srgbClr val="FF0000"/>
                </a:solidFill>
              </a:rPr>
              <a:t>nɜːrs</a:t>
            </a:r>
            <a:r>
              <a:rPr lang="en-US" sz="3600" dirty="0">
                <a:solidFill>
                  <a:srgbClr val="FF0000"/>
                </a:solidFill>
              </a:rPr>
              <a:t> /</a:t>
            </a:r>
          </a:p>
          <a:p>
            <a:pPr algn="ctr">
              <a:defRPr/>
            </a:pPr>
            <a:r>
              <a:rPr lang="en-US" sz="3600" dirty="0">
                <a:solidFill>
                  <a:srgbClr val="FF0000"/>
                </a:solidFill>
              </a:rPr>
              <a:t>y </a:t>
            </a:r>
            <a:r>
              <a:rPr lang="en-US" sz="3600" dirty="0" err="1">
                <a:solidFill>
                  <a:srgbClr val="FF0000"/>
                </a:solidFill>
              </a:rPr>
              <a:t>tá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1A37B7F3-DCC7-0DC7-E6C6-CF379BA44612}"/>
              </a:ext>
            </a:extLst>
          </p:cNvPr>
          <p:cNvSpPr txBox="1"/>
          <p:nvPr/>
        </p:nvSpPr>
        <p:spPr>
          <a:xfrm>
            <a:off x="8130966" y="2459307"/>
            <a:ext cx="197066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/>
              <a:t>nurse</a:t>
            </a:r>
            <a:endParaRPr lang="x-none" sz="6000" b="1" dirty="0"/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C80134D3-BEA2-8736-A2E8-9430A6D2FB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13191"/>
            <a:ext cx="6214430" cy="6618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16D0134-855C-38C1-793F-3B09842127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9501" y="1326783"/>
            <a:ext cx="4315427" cy="429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78251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63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driver">
            <a:hlinkClick r:id="" action="ppaction://media"/>
            <a:extLst>
              <a:ext uri="{FF2B5EF4-FFF2-40B4-BE49-F238E27FC236}">
                <a16:creationId xmlns="" xmlns:a16="http://schemas.microsoft.com/office/drawing/2014/main" id="{E59FE0A3-BCE8-9AB0-573C-86F9272F52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63888" y="3773488"/>
            <a:ext cx="609600" cy="6096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259473" y="646792"/>
            <a:ext cx="41241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 to hear the sound.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EDFF13BA-1F80-F354-64CA-361F0F6D3833}"/>
              </a:ext>
            </a:extLst>
          </p:cNvPr>
          <p:cNvSpPr txBox="1"/>
          <p:nvPr/>
        </p:nvSpPr>
        <p:spPr>
          <a:xfrm>
            <a:off x="7613070" y="3474971"/>
            <a:ext cx="300646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dirty="0">
                <a:solidFill>
                  <a:srgbClr val="FF0000"/>
                </a:solidFill>
              </a:rPr>
              <a:t>/ˈ</a:t>
            </a:r>
            <a:r>
              <a:rPr lang="en-US" sz="3600" dirty="0" err="1">
                <a:solidFill>
                  <a:srgbClr val="FF0000"/>
                </a:solidFill>
              </a:rPr>
              <a:t>draɪvər</a:t>
            </a:r>
            <a:r>
              <a:rPr lang="en-US" sz="3600" dirty="0">
                <a:solidFill>
                  <a:srgbClr val="FF0000"/>
                </a:solidFill>
              </a:rPr>
              <a:t> /</a:t>
            </a:r>
          </a:p>
          <a:p>
            <a:pPr algn="ctr">
              <a:defRPr/>
            </a:pPr>
            <a:r>
              <a:rPr lang="en-US" sz="3600" dirty="0" err="1">
                <a:solidFill>
                  <a:srgbClr val="FF0000"/>
                </a:solidFill>
              </a:rPr>
              <a:t>tài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xế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1A37B7F3-DCC7-0DC7-E6C6-CF379BA44612}"/>
              </a:ext>
            </a:extLst>
          </p:cNvPr>
          <p:cNvSpPr txBox="1"/>
          <p:nvPr/>
        </p:nvSpPr>
        <p:spPr>
          <a:xfrm>
            <a:off x="8076143" y="2413337"/>
            <a:ext cx="208031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/>
              <a:t>driver</a:t>
            </a:r>
            <a:endParaRPr lang="x-none" sz="6000" b="1" dirty="0"/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C80134D3-BEA2-8736-A2E8-9430A6D2FB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13191"/>
            <a:ext cx="6214430" cy="6618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83490DF7-1AAA-B87F-AF25-B9B0AE3FF6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6417" y="1204122"/>
            <a:ext cx="4981489" cy="4541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02915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19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9" y="471792"/>
            <a:ext cx="8684576" cy="5921302"/>
          </a:xfrm>
          <a:prstGeom prst="rect">
            <a:avLst/>
          </a:prstGeom>
        </p:spPr>
      </p:pic>
      <p:sp>
        <p:nvSpPr>
          <p:cNvPr id="7" name="Rectangle: Diagonal Corners Rounded 6">
            <a:extLst>
              <a:ext uri="{FF2B5EF4-FFF2-40B4-BE49-F238E27FC236}">
                <a16:creationId xmlns=""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accent6">
                    <a:lumMod val="75000"/>
                  </a:schemeClr>
                </a:solidFill>
              </a:rPr>
              <a:t>WARM-UP</a:t>
            </a:r>
            <a:endParaRPr lang="en-US" sz="54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65014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olice officer">
            <a:hlinkClick r:id="" action="ppaction://media"/>
            <a:extLst>
              <a:ext uri="{FF2B5EF4-FFF2-40B4-BE49-F238E27FC236}">
                <a16:creationId xmlns="" xmlns:a16="http://schemas.microsoft.com/office/drawing/2014/main" id="{B5953EBF-B1C7-2A51-6F77-77B615B6CD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33763" y="3163888"/>
            <a:ext cx="609600" cy="6096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259473" y="646792"/>
            <a:ext cx="41241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 to hear the sound.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EDFF13BA-1F80-F354-64CA-361F0F6D3833}"/>
              </a:ext>
            </a:extLst>
          </p:cNvPr>
          <p:cNvSpPr txBox="1"/>
          <p:nvPr/>
        </p:nvSpPr>
        <p:spPr>
          <a:xfrm>
            <a:off x="7613069" y="3474971"/>
            <a:ext cx="329199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dirty="0">
                <a:solidFill>
                  <a:srgbClr val="FF0000"/>
                </a:solidFill>
              </a:rPr>
              <a:t>/ </a:t>
            </a:r>
            <a:r>
              <a:rPr lang="en-US" sz="3600" dirty="0" err="1">
                <a:solidFill>
                  <a:srgbClr val="FF0000"/>
                </a:solidFill>
              </a:rPr>
              <a:t>pəˈliːs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ɑːfɪsər</a:t>
            </a:r>
            <a:r>
              <a:rPr lang="en-US" sz="3600" dirty="0">
                <a:solidFill>
                  <a:srgbClr val="FF0000"/>
                </a:solidFill>
              </a:rPr>
              <a:t> /</a:t>
            </a:r>
          </a:p>
          <a:p>
            <a:pPr algn="ctr">
              <a:defRPr/>
            </a:pPr>
            <a:r>
              <a:rPr lang="en-US" sz="3600" dirty="0" err="1">
                <a:solidFill>
                  <a:srgbClr val="FF0000"/>
                </a:solidFill>
              </a:rPr>
              <a:t>cảnh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sát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1A37B7F3-DCC7-0DC7-E6C6-CF379BA44612}"/>
              </a:ext>
            </a:extLst>
          </p:cNvPr>
          <p:cNvSpPr txBox="1"/>
          <p:nvPr/>
        </p:nvSpPr>
        <p:spPr>
          <a:xfrm>
            <a:off x="6941666" y="2459308"/>
            <a:ext cx="434926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/>
              <a:t>police officer</a:t>
            </a:r>
            <a:endParaRPr lang="x-none" sz="6000" b="1" dirty="0"/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C80134D3-BEA2-8736-A2E8-9430A6D2FB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13191"/>
            <a:ext cx="6214430" cy="6618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0B690963-FC47-0816-904C-AAA17AB6D8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6247" y="1099014"/>
            <a:ext cx="4902048" cy="4659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17625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41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ctor">
            <a:hlinkClick r:id="" action="ppaction://media"/>
            <a:extLst>
              <a:ext uri="{FF2B5EF4-FFF2-40B4-BE49-F238E27FC236}">
                <a16:creationId xmlns="" xmlns:a16="http://schemas.microsoft.com/office/drawing/2014/main" id="{A59E86D3-91F5-B95C-4847-4BF566BEF7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30563" y="3417888"/>
            <a:ext cx="609600" cy="6096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259473" y="646792"/>
            <a:ext cx="41241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 to hear the sound.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EDFF13BA-1F80-F354-64CA-361F0F6D3833}"/>
              </a:ext>
            </a:extLst>
          </p:cNvPr>
          <p:cNvSpPr txBox="1"/>
          <p:nvPr/>
        </p:nvSpPr>
        <p:spPr>
          <a:xfrm>
            <a:off x="7613070" y="3474971"/>
            <a:ext cx="300646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dirty="0">
                <a:solidFill>
                  <a:srgbClr val="FF0000"/>
                </a:solidFill>
              </a:rPr>
              <a:t>/ ˈ</a:t>
            </a:r>
            <a:r>
              <a:rPr lang="en-US" sz="3600" dirty="0" err="1">
                <a:solidFill>
                  <a:srgbClr val="FF0000"/>
                </a:solidFill>
              </a:rPr>
              <a:t>æktər</a:t>
            </a:r>
            <a:r>
              <a:rPr lang="en-US" sz="3600" dirty="0">
                <a:solidFill>
                  <a:srgbClr val="FF0000"/>
                </a:solidFill>
              </a:rPr>
              <a:t> /</a:t>
            </a:r>
          </a:p>
          <a:p>
            <a:pPr algn="ctr">
              <a:defRPr/>
            </a:pPr>
            <a:r>
              <a:rPr lang="en-US" sz="3600" dirty="0" err="1">
                <a:solidFill>
                  <a:srgbClr val="FF0000"/>
                </a:solidFill>
              </a:rPr>
              <a:t>diễn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viên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1A37B7F3-DCC7-0DC7-E6C6-CF379BA44612}"/>
              </a:ext>
            </a:extLst>
          </p:cNvPr>
          <p:cNvSpPr txBox="1"/>
          <p:nvPr/>
        </p:nvSpPr>
        <p:spPr>
          <a:xfrm>
            <a:off x="8199767" y="2459307"/>
            <a:ext cx="183306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/>
              <a:t>actor</a:t>
            </a:r>
            <a:endParaRPr lang="x-none" sz="6000" b="1" dirty="0"/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C80134D3-BEA2-8736-A2E8-9430A6D2FB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13191"/>
            <a:ext cx="6214430" cy="6618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478B124-AFE0-911E-9AAE-345799D401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5791" y="1149630"/>
            <a:ext cx="4862847" cy="4650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47562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99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200" dirty="0">
                <a:solidFill>
                  <a:schemeClr val="bg1"/>
                </a:solidFill>
              </a:rPr>
              <a:t>Practice</a:t>
            </a:r>
          </a:p>
        </p:txBody>
      </p:sp>
    </p:spTree>
    <p:extLst>
      <p:ext uri="{BB962C8B-B14F-4D97-AF65-F5344CB8AC3E}">
        <p14:creationId xmlns:p14="http://schemas.microsoft.com/office/powerpoint/2010/main" val="134931717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7FD3607-2499-A781-984A-9D4BDF0C4F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5394"/>
            <a:ext cx="7849772" cy="6278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465144F9-F808-408A-BEAD-2C1D9CD8B7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7865" y="1083212"/>
            <a:ext cx="3896269" cy="50703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AB8B6DF2-E8D3-1741-8EE4-C65AE147982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9358"/>
          <a:stretch/>
        </p:blipFill>
        <p:spPr>
          <a:xfrm>
            <a:off x="-4444803" y="1694478"/>
            <a:ext cx="3511354" cy="346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8780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0 L 1.42995 0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49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7FD3607-2499-A781-984A-9D4BDF0C4F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5394"/>
            <a:ext cx="7849772" cy="6278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5B7AAC1-F455-7639-AF95-2E5489C720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1681" y="1083212"/>
            <a:ext cx="3848637" cy="51156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EA0F92A-0643-21DD-2515-084075B8018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4677"/>
          <a:stretch/>
        </p:blipFill>
        <p:spPr>
          <a:xfrm>
            <a:off x="-4305569" y="-1014128"/>
            <a:ext cx="3562619" cy="3566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92787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2.96296E-6 L 1.40078 0.8435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039" y="42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7FD3607-2499-A781-984A-9D4BDF0C4F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5394"/>
            <a:ext cx="7849772" cy="6278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6751D939-4F64-E3D4-0671-44AB15FD86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2629" y="1020230"/>
            <a:ext cx="3886742" cy="53823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F1DB175D-B976-012C-CCB7-506E8228317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0118"/>
          <a:stretch/>
        </p:blipFill>
        <p:spPr>
          <a:xfrm>
            <a:off x="12649559" y="-91790"/>
            <a:ext cx="3638191" cy="3520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38183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2.96296E-6 L -1.38047 0.6078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023" y="30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7FD3607-2499-A781-984A-9D4BDF0C4F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5394"/>
            <a:ext cx="7849772" cy="6278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AE8A5E77-72FB-A50C-383C-8B516A36EC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523" y="1252191"/>
            <a:ext cx="3962953" cy="49632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4D0D477-2101-7F51-6376-8F2CD01CF4B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2031"/>
          <a:stretch/>
        </p:blipFill>
        <p:spPr>
          <a:xfrm>
            <a:off x="-4457977" y="1494106"/>
            <a:ext cx="3962953" cy="386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94500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68 0.00833 L 0.00468 0.00833 C 0.01355 0.00741 0.0224 0.00556 0.03125 0.00556 C 0.04753 0.00556 0.07969 0.00833 0.07969 0.00833 L 0.35782 -0.225 L 0.66719 0.16667 L 1.01407 -0.25 L 1.43594 0.13056 " pathEditMode="relative" ptsTypes="AAAAAA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7FD3607-2499-A781-984A-9D4BDF0C4F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5394"/>
            <a:ext cx="7849772" cy="6278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BF363453-3A37-2010-537A-C6FF981E56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8813" y="1083212"/>
            <a:ext cx="3934374" cy="495369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7B1C08C-3764-769E-33BA-127F533756D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2282"/>
          <a:stretch/>
        </p:blipFill>
        <p:spPr>
          <a:xfrm>
            <a:off x="-4405587" y="3008094"/>
            <a:ext cx="3934374" cy="3849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10692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94 0.02523 L 0.30625 -0.52199 L 0.63281 0.16412 L 1.39063 -0.63032 " pathEditMode="relative" ptsTypes="AA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7FD3607-2499-A781-984A-9D4BDF0C4F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5394"/>
            <a:ext cx="7849772" cy="6278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AEFC03F9-D3AA-00C4-4443-2385BFCA30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0234" y="1083212"/>
            <a:ext cx="3991532" cy="50489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AF08CDB0-FBF9-0DC9-B540-0CA4054E02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2600"/>
          <a:stretch/>
        </p:blipFill>
        <p:spPr>
          <a:xfrm>
            <a:off x="12606674" y="-707487"/>
            <a:ext cx="3991532" cy="3907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28477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6 -0.02615 L -1.3711 0.21551 L 0.03672 0.72662 " pathEditMode="relative" ptsTypes="A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95316C5C-7B7B-54F5-A587-FDC8634DAB9E}"/>
              </a:ext>
            </a:extLst>
          </p:cNvPr>
          <p:cNvGrpSpPr/>
          <p:nvPr/>
        </p:nvGrpSpPr>
        <p:grpSpPr>
          <a:xfrm>
            <a:off x="1625600" y="417871"/>
            <a:ext cx="9209314" cy="5974367"/>
            <a:chOff x="1625600" y="292421"/>
            <a:chExt cx="9209314" cy="6099817"/>
          </a:xfrm>
        </p:grpSpPr>
        <p:pic>
          <p:nvPicPr>
            <p:cNvPr id="3" name="Picture 2">
              <a:extLst>
                <a:ext uri="{FF2B5EF4-FFF2-40B4-BE49-F238E27FC236}">
                  <a16:creationId xmlns="" xmlns:a16="http://schemas.microsoft.com/office/drawing/2014/main" id="{20E69CF8-1B79-6878-7066-A990B3EE78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25600" y="292421"/>
              <a:ext cx="9209314" cy="6099817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="" xmlns:a16="http://schemas.microsoft.com/office/drawing/2014/main" id="{7934CA91-DE23-9054-BD6B-4AEA2D92DB52}"/>
                </a:ext>
              </a:extLst>
            </p:cNvPr>
            <p:cNvSpPr/>
            <p:nvPr/>
          </p:nvSpPr>
          <p:spPr>
            <a:xfrm>
              <a:off x="3229429" y="624584"/>
              <a:ext cx="5675085" cy="54354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F071A6C3-9978-C983-17FF-DD0D691488E8}"/>
                </a:ext>
              </a:extLst>
            </p:cNvPr>
            <p:cNvSpPr txBox="1"/>
            <p:nvPr/>
          </p:nvSpPr>
          <p:spPr>
            <a:xfrm>
              <a:off x="3619888" y="2226779"/>
              <a:ext cx="5068760" cy="22310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Structure</a:t>
              </a:r>
            </a:p>
            <a:p>
              <a:pPr marL="228600" algn="ctr"/>
              <a:r>
                <a:rPr lang="en-US" sz="3200" i="1" dirty="0">
                  <a:solidFill>
                    <a:srgbClr val="FFFF00"/>
                  </a:solidFill>
                  <a:effectLst/>
                  <a:ea typeface="Times New Roman" panose="02020603050405020304" pitchFamily="18" charset="0"/>
                </a:rPr>
                <a:t>Tom likes sports</a:t>
              </a:r>
              <a:r>
                <a:rPr lang="en-US" sz="3200" i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. I think </a:t>
              </a:r>
              <a:r>
                <a:rPr lang="en-US" sz="3200" i="1" dirty="0">
                  <a:solidFill>
                    <a:srgbClr val="FFFF00"/>
                  </a:solidFill>
                  <a:effectLst/>
                  <a:ea typeface="Times New Roman" panose="02020603050405020304" pitchFamily="18" charset="0"/>
                </a:rPr>
                <a:t>he’ll</a:t>
              </a:r>
            </a:p>
            <a:p>
              <a:pPr marL="228600" algn="ctr"/>
              <a:r>
                <a:rPr lang="en-US" sz="3200" i="1" dirty="0">
                  <a:solidFill>
                    <a:schemeClr val="bg1"/>
                  </a:solidFill>
                  <a:ea typeface="Times New Roman" panose="02020603050405020304" pitchFamily="18" charset="0"/>
                </a:rPr>
                <a:t>be </a:t>
              </a:r>
              <a:r>
                <a:rPr lang="en-US" sz="3200" i="1" dirty="0">
                  <a:solidFill>
                    <a:srgbClr val="FFFF00"/>
                  </a:solidFill>
                  <a:ea typeface="Times New Roman" panose="02020603050405020304" pitchFamily="18" charset="0"/>
                </a:rPr>
                <a:t>a soccer player</a:t>
              </a:r>
              <a:endParaRPr lang="x-none" sz="3200" dirty="0">
                <a:solidFill>
                  <a:srgbClr val="FFFF00"/>
                </a:solidFill>
                <a:effectLst/>
                <a:ea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4760892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38A0CD6-F05A-F936-EAE4-5E18C125A6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1000" y="1306450"/>
            <a:ext cx="7010000" cy="4245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00" dirty="0">
                <a:solidFill>
                  <a:schemeClr val="bg1"/>
                </a:solidFill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238998813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D3 TRACK 08">
            <a:hlinkClick r:id="" action="ppaction://media"/>
            <a:extLst>
              <a:ext uri="{FF2B5EF4-FFF2-40B4-BE49-F238E27FC236}">
                <a16:creationId xmlns="" xmlns:a16="http://schemas.microsoft.com/office/drawing/2014/main" id="{CE44FBA0-2304-03CB-C4EB-E0360D337CD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92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80090" y="3271453"/>
            <a:ext cx="609600" cy="6096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4742378" y="323850"/>
            <a:ext cx="2223572" cy="691760"/>
          </a:xfrm>
          <a:prstGeom prst="round2Diag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Structure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75A3DC45-284D-6468-1BE8-57B0EE5BED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217" y="1942946"/>
            <a:ext cx="5728947" cy="297210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4CCD4CE7-29F2-B2F4-A149-731821904B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54164" y="2447157"/>
            <a:ext cx="6337836" cy="164859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5474E470-9F37-C091-74FD-5804CAE872B8}"/>
              </a:ext>
            </a:extLst>
          </p:cNvPr>
          <p:cNvSpPr txBox="1"/>
          <p:nvPr/>
        </p:nvSpPr>
        <p:spPr>
          <a:xfrm>
            <a:off x="318021" y="1279223"/>
            <a:ext cx="41241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 to hear the sound. </a:t>
            </a:r>
          </a:p>
        </p:txBody>
      </p:sp>
    </p:spTree>
    <p:extLst>
      <p:ext uri="{BB962C8B-B14F-4D97-AF65-F5344CB8AC3E}">
        <p14:creationId xmlns:p14="http://schemas.microsoft.com/office/powerpoint/2010/main" val="92473289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16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85" t="5833" b="7083"/>
          <a:stretch/>
        </p:blipFill>
        <p:spPr>
          <a:xfrm>
            <a:off x="2847974" y="400050"/>
            <a:ext cx="7439025" cy="59721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68148" y="3918856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58852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D3 TRACK 08">
            <a:hlinkClick r:id="" action="ppaction://media"/>
            <a:extLst>
              <a:ext uri="{FF2B5EF4-FFF2-40B4-BE49-F238E27FC236}">
                <a16:creationId xmlns="" xmlns:a16="http://schemas.microsoft.com/office/drawing/2014/main" id="{52E9CAAE-1051-E6D5-1F13-16A1D98795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62262" y="704773"/>
            <a:ext cx="609600" cy="609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D7520CF0-4969-F08F-4027-E2A1222585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85686"/>
            <a:ext cx="6096000" cy="8097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0B7915AE-2C46-FDD4-2B98-1ED7608326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5217" y="1942946"/>
            <a:ext cx="5728947" cy="297210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A49ABBD3-12A0-7079-8B2B-B14C270EEF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54164" y="2447157"/>
            <a:ext cx="6337836" cy="164859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00FBBD09-7BCF-7427-86DC-78A61FE5661A}"/>
              </a:ext>
            </a:extLst>
          </p:cNvPr>
          <p:cNvSpPr txBox="1"/>
          <p:nvPr/>
        </p:nvSpPr>
        <p:spPr>
          <a:xfrm>
            <a:off x="628650" y="1271113"/>
            <a:ext cx="41241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 to hear the sound.</a:t>
            </a:r>
          </a:p>
        </p:txBody>
      </p:sp>
    </p:spTree>
    <p:extLst>
      <p:ext uri="{BB962C8B-B14F-4D97-AF65-F5344CB8AC3E}">
        <p14:creationId xmlns:p14="http://schemas.microsoft.com/office/powerpoint/2010/main" val="342119261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108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33336322-6A21-E4BB-A80B-031B3DF8DC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8563"/>
            <a:ext cx="7894809" cy="7144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9C5339FC-1C96-0DDB-E914-32FF277A15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3788" y="428563"/>
            <a:ext cx="2164234" cy="193079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48DA522A-43F3-B9CA-BFAF-CA9CFEADD4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32235" y="473319"/>
            <a:ext cx="2019293" cy="193079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44427218-77A2-9B9A-43D8-A9E4FF70E3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32756" y="2230751"/>
            <a:ext cx="2164899" cy="197158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21758772-9B5D-3ADC-5B3D-E4AF818F3D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42601" y="2288807"/>
            <a:ext cx="2079979" cy="199654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5F35087D-9F45-A09C-45E6-933741DE52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43787" y="4286272"/>
            <a:ext cx="2164899" cy="189952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E2498B5C-CE51-CE2B-D3DC-926D08CD9B0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19052" y="4251110"/>
            <a:ext cx="2049639" cy="199654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D81B75E6-5335-9D06-A93C-7BFD185A3E2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884" y="1568755"/>
            <a:ext cx="6873915" cy="3709236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="" xmlns:a16="http://schemas.microsoft.com/office/drawing/2014/main" id="{97EEE1C8-A89D-7DD3-7F58-E9C40CB878EB}"/>
              </a:ext>
            </a:extLst>
          </p:cNvPr>
          <p:cNvCxnSpPr/>
          <p:nvPr/>
        </p:nvCxnSpPr>
        <p:spPr>
          <a:xfrm>
            <a:off x="6813785" y="2230751"/>
            <a:ext cx="1227129" cy="105632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E265A0C1-D74A-4FB1-92CC-0D5221CD7A8B}"/>
              </a:ext>
            </a:extLst>
          </p:cNvPr>
          <p:cNvSpPr/>
          <p:nvPr/>
        </p:nvSpPr>
        <p:spPr>
          <a:xfrm>
            <a:off x="1883988" y="3260084"/>
            <a:ext cx="365786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cap="none" spc="0" dirty="0">
                <a:ln w="0"/>
                <a:solidFill>
                  <a:srgbClr val="FF0000"/>
                </a:solidFill>
              </a:rPr>
              <a:t>a soccer player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="" xmlns:a16="http://schemas.microsoft.com/office/drawing/2014/main" id="{7115E9AD-4338-F7E3-B16A-058EDB48DF43}"/>
              </a:ext>
            </a:extLst>
          </p:cNvPr>
          <p:cNvCxnSpPr>
            <a:cxnSpLocks/>
          </p:cNvCxnSpPr>
          <p:nvPr/>
        </p:nvCxnSpPr>
        <p:spPr>
          <a:xfrm flipV="1">
            <a:off x="6813785" y="1393959"/>
            <a:ext cx="1272075" cy="203889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="" xmlns:a16="http://schemas.microsoft.com/office/drawing/2014/main" id="{E9A71934-DDB9-0CFD-9E20-5849D2D99490}"/>
              </a:ext>
            </a:extLst>
          </p:cNvPr>
          <p:cNvSpPr/>
          <p:nvPr/>
        </p:nvSpPr>
        <p:spPr>
          <a:xfrm>
            <a:off x="1883988" y="4070558"/>
            <a:ext cx="96314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cap="none" spc="0" dirty="0">
                <a:ln w="0"/>
                <a:solidFill>
                  <a:srgbClr val="FF0000"/>
                </a:solidFill>
              </a:rPr>
              <a:t>like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="" xmlns:a16="http://schemas.microsoft.com/office/drawing/2014/main" id="{16334756-C23B-0D47-4B7E-61D969CA2779}"/>
              </a:ext>
            </a:extLst>
          </p:cNvPr>
          <p:cNvSpPr/>
          <p:nvPr/>
        </p:nvSpPr>
        <p:spPr>
          <a:xfrm>
            <a:off x="616703" y="4520555"/>
            <a:ext cx="551125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cap="none" spc="0" dirty="0">
                <a:ln w="0"/>
                <a:solidFill>
                  <a:srgbClr val="FF0000"/>
                </a:solidFill>
              </a:rPr>
              <a:t>I think you’ll be a nurse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="" xmlns:a16="http://schemas.microsoft.com/office/drawing/2014/main" id="{66B58DF1-BDBC-EA8C-738D-2D773D4EE338}"/>
              </a:ext>
            </a:extLst>
          </p:cNvPr>
          <p:cNvCxnSpPr>
            <a:cxnSpLocks/>
          </p:cNvCxnSpPr>
          <p:nvPr/>
        </p:nvCxnSpPr>
        <p:spPr>
          <a:xfrm>
            <a:off x="6858731" y="4732278"/>
            <a:ext cx="3449281" cy="62749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9484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9" grpId="0"/>
      <p:bldP spid="3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F011C530-1A2A-DB68-12A0-CD5F712C82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52" y="1456693"/>
            <a:ext cx="6818114" cy="40073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33336322-6A21-E4BB-A80B-031B3DF8DC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28563"/>
            <a:ext cx="7894809" cy="7144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9C5339FC-1C96-0DDB-E914-32FF277A15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3788" y="428563"/>
            <a:ext cx="2164234" cy="193079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48DA522A-43F3-B9CA-BFAF-CA9CFEADD4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32235" y="473319"/>
            <a:ext cx="2019293" cy="193079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44427218-77A2-9B9A-43D8-A9E4FF70E3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32756" y="2230751"/>
            <a:ext cx="2164899" cy="197158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21758772-9B5D-3ADC-5B3D-E4AF818F3DB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42601" y="2288807"/>
            <a:ext cx="2079979" cy="199654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5F35087D-9F45-A09C-45E6-933741DE527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43787" y="4286272"/>
            <a:ext cx="2164899" cy="189952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E2498B5C-CE51-CE2B-D3DC-926D08CD9B0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19052" y="4251110"/>
            <a:ext cx="2049639" cy="1996541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E265A0C1-D74A-4FB1-92CC-0D5221CD7A8B}"/>
              </a:ext>
            </a:extLst>
          </p:cNvPr>
          <p:cNvSpPr/>
          <p:nvPr/>
        </p:nvSpPr>
        <p:spPr>
          <a:xfrm>
            <a:off x="1714814" y="1952724"/>
            <a:ext cx="356790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cap="none" spc="0" dirty="0">
                <a:ln w="0"/>
                <a:solidFill>
                  <a:srgbClr val="FF0000"/>
                </a:solidFill>
              </a:rPr>
              <a:t>a police officer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="" xmlns:a16="http://schemas.microsoft.com/office/drawing/2014/main" id="{7115E9AD-4338-F7E3-B16A-058EDB48DF43}"/>
              </a:ext>
            </a:extLst>
          </p:cNvPr>
          <p:cNvCxnSpPr>
            <a:cxnSpLocks/>
          </p:cNvCxnSpPr>
          <p:nvPr/>
        </p:nvCxnSpPr>
        <p:spPr>
          <a:xfrm flipV="1">
            <a:off x="6676571" y="1472186"/>
            <a:ext cx="3631441" cy="62183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="" xmlns:a16="http://schemas.microsoft.com/office/drawing/2014/main" id="{E9A71934-DDB9-0CFD-9E20-5849D2D99490}"/>
              </a:ext>
            </a:extLst>
          </p:cNvPr>
          <p:cNvSpPr/>
          <p:nvPr/>
        </p:nvSpPr>
        <p:spPr>
          <a:xfrm>
            <a:off x="4120215" y="2831821"/>
            <a:ext cx="116249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cap="none" spc="0" dirty="0">
                <a:ln w="0"/>
                <a:solidFill>
                  <a:srgbClr val="FF0000"/>
                </a:solidFill>
              </a:rPr>
              <a:t>he’ll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="" xmlns:a16="http://schemas.microsoft.com/office/drawing/2014/main" id="{16334756-C23B-0D47-4B7E-61D969CA2779}"/>
              </a:ext>
            </a:extLst>
          </p:cNvPr>
          <p:cNvSpPr/>
          <p:nvPr/>
        </p:nvSpPr>
        <p:spPr>
          <a:xfrm>
            <a:off x="2358159" y="3287077"/>
            <a:ext cx="193444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cap="none" spc="0" dirty="0">
                <a:ln w="0"/>
                <a:solidFill>
                  <a:srgbClr val="FF0000"/>
                </a:solidFill>
              </a:rPr>
              <a:t>a driver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="" xmlns:a16="http://schemas.microsoft.com/office/drawing/2014/main" id="{66B58DF1-BDBC-EA8C-738D-2D773D4EE338}"/>
              </a:ext>
            </a:extLst>
          </p:cNvPr>
          <p:cNvCxnSpPr>
            <a:cxnSpLocks/>
          </p:cNvCxnSpPr>
          <p:nvPr/>
        </p:nvCxnSpPr>
        <p:spPr>
          <a:xfrm>
            <a:off x="6700819" y="3460367"/>
            <a:ext cx="1383638" cy="182259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25D5AEBD-E125-1A41-C85A-53C0F7F0C84B}"/>
              </a:ext>
            </a:extLst>
          </p:cNvPr>
          <p:cNvSpPr/>
          <p:nvPr/>
        </p:nvSpPr>
        <p:spPr>
          <a:xfrm>
            <a:off x="1602605" y="4173305"/>
            <a:ext cx="118436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cap="none" spc="0" dirty="0">
                <a:ln w="0"/>
                <a:solidFill>
                  <a:srgbClr val="FF0000"/>
                </a:solidFill>
              </a:rPr>
              <a:t>likes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1F43D57B-138B-3299-3FB2-DF82B16D958F}"/>
              </a:ext>
            </a:extLst>
          </p:cNvPr>
          <p:cNvSpPr/>
          <p:nvPr/>
        </p:nvSpPr>
        <p:spPr>
          <a:xfrm>
            <a:off x="516589" y="4650558"/>
            <a:ext cx="414017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ln w="0"/>
                <a:solidFill>
                  <a:srgbClr val="FF0000"/>
                </a:solidFill>
              </a:rPr>
              <a:t>Sh</a:t>
            </a:r>
            <a:r>
              <a:rPr lang="en-US" sz="4400" cap="none" spc="0" dirty="0">
                <a:ln w="0"/>
                <a:solidFill>
                  <a:srgbClr val="FF0000"/>
                </a:solidFill>
              </a:rPr>
              <a:t>e’ll be an actor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="" xmlns:a16="http://schemas.microsoft.com/office/drawing/2014/main" id="{A938F10B-64E3-3EF6-0CBA-439A3F78E932}"/>
              </a:ext>
            </a:extLst>
          </p:cNvPr>
          <p:cNvCxnSpPr>
            <a:cxnSpLocks/>
          </p:cNvCxnSpPr>
          <p:nvPr/>
        </p:nvCxnSpPr>
        <p:spPr>
          <a:xfrm flipV="1">
            <a:off x="6727764" y="3376109"/>
            <a:ext cx="3561400" cy="13663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2260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9" grpId="0"/>
      <p:bldP spid="30" grpId="0"/>
      <p:bldP spid="8" grpId="0"/>
      <p:bldP spid="1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029" y="510164"/>
            <a:ext cx="8303171" cy="58896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10772" y="2791996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Production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45683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E77B0459-1191-20A4-32DE-1FCFCFB6D454}"/>
              </a:ext>
            </a:extLst>
          </p:cNvPr>
          <p:cNvSpPr/>
          <p:nvPr/>
        </p:nvSpPr>
        <p:spPr>
          <a:xfrm>
            <a:off x="0" y="392947"/>
            <a:ext cx="515961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Match two halves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C5F00FA6-C104-818B-41F2-1C62D004F829}"/>
              </a:ext>
            </a:extLst>
          </p:cNvPr>
          <p:cNvGrpSpPr/>
          <p:nvPr/>
        </p:nvGrpSpPr>
        <p:grpSpPr>
          <a:xfrm>
            <a:off x="126607" y="1262850"/>
            <a:ext cx="5669282" cy="976757"/>
            <a:chOff x="126607" y="1262850"/>
            <a:chExt cx="5669282" cy="976757"/>
          </a:xfrm>
          <a:solidFill>
            <a:schemeClr val="accent2"/>
          </a:solidFill>
        </p:grpSpPr>
        <p:sp>
          <p:nvSpPr>
            <p:cNvPr id="3" name="Rectangle 2">
              <a:extLst>
                <a:ext uri="{FF2B5EF4-FFF2-40B4-BE49-F238E27FC236}">
                  <a16:creationId xmlns="" xmlns:a16="http://schemas.microsoft.com/office/drawing/2014/main" id="{ED0935CE-CE8C-BF0F-A88B-D137BCBF205B}"/>
                </a:ext>
              </a:extLst>
            </p:cNvPr>
            <p:cNvSpPr/>
            <p:nvPr/>
          </p:nvSpPr>
          <p:spPr>
            <a:xfrm>
              <a:off x="211015" y="1316277"/>
              <a:ext cx="5584874" cy="92333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>
              <a:extLst>
                <a:ext uri="{FF2B5EF4-FFF2-40B4-BE49-F238E27FC236}">
                  <a16:creationId xmlns="" xmlns:a16="http://schemas.microsoft.com/office/drawing/2014/main" id="{E541E1C2-AAC0-40DF-DC4B-52DFA1A8DE22}"/>
                </a:ext>
              </a:extLst>
            </p:cNvPr>
            <p:cNvSpPr/>
            <p:nvPr/>
          </p:nvSpPr>
          <p:spPr>
            <a:xfrm>
              <a:off x="126607" y="1262850"/>
              <a:ext cx="5584874" cy="92333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4800" b="1" dirty="0"/>
                <a:t>1.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6F4867D5-5B74-E906-420A-BBBCA9ED9C47}"/>
              </a:ext>
            </a:extLst>
          </p:cNvPr>
          <p:cNvGrpSpPr/>
          <p:nvPr/>
        </p:nvGrpSpPr>
        <p:grpSpPr>
          <a:xfrm>
            <a:off x="140675" y="2452243"/>
            <a:ext cx="5669282" cy="976757"/>
            <a:chOff x="126607" y="1262850"/>
            <a:chExt cx="5669282" cy="976757"/>
          </a:xfrm>
          <a:solidFill>
            <a:schemeClr val="accent2"/>
          </a:solidFill>
        </p:grpSpPr>
        <p:sp>
          <p:nvSpPr>
            <p:cNvPr id="7" name="Rectangle 6">
              <a:extLst>
                <a:ext uri="{FF2B5EF4-FFF2-40B4-BE49-F238E27FC236}">
                  <a16:creationId xmlns="" xmlns:a16="http://schemas.microsoft.com/office/drawing/2014/main" id="{56AE670F-A059-2D96-01FA-407382F3B4A4}"/>
                </a:ext>
              </a:extLst>
            </p:cNvPr>
            <p:cNvSpPr/>
            <p:nvPr/>
          </p:nvSpPr>
          <p:spPr>
            <a:xfrm>
              <a:off x="211015" y="1316277"/>
              <a:ext cx="5584874" cy="92333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="" xmlns:a16="http://schemas.microsoft.com/office/drawing/2014/main" id="{7630D118-6DDA-8275-8ACE-62EE232C0E9D}"/>
                </a:ext>
              </a:extLst>
            </p:cNvPr>
            <p:cNvSpPr/>
            <p:nvPr/>
          </p:nvSpPr>
          <p:spPr>
            <a:xfrm>
              <a:off x="126607" y="1262850"/>
              <a:ext cx="5584874" cy="92333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4800" b="1" dirty="0"/>
                <a:t>2.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C09CA263-1929-C049-7A3C-DDCB875AE130}"/>
              </a:ext>
            </a:extLst>
          </p:cNvPr>
          <p:cNvGrpSpPr/>
          <p:nvPr/>
        </p:nvGrpSpPr>
        <p:grpSpPr>
          <a:xfrm>
            <a:off x="168811" y="3649343"/>
            <a:ext cx="5669282" cy="976757"/>
            <a:chOff x="126607" y="1262850"/>
            <a:chExt cx="5669282" cy="976757"/>
          </a:xfrm>
        </p:grpSpPr>
        <p:sp>
          <p:nvSpPr>
            <p:cNvPr id="10" name="Rectangle 9">
              <a:extLst>
                <a:ext uri="{FF2B5EF4-FFF2-40B4-BE49-F238E27FC236}">
                  <a16:creationId xmlns="" xmlns:a16="http://schemas.microsoft.com/office/drawing/2014/main" id="{56C2F40A-6B97-2A27-7FD3-90C8374814CB}"/>
                </a:ext>
              </a:extLst>
            </p:cNvPr>
            <p:cNvSpPr/>
            <p:nvPr/>
          </p:nvSpPr>
          <p:spPr>
            <a:xfrm>
              <a:off x="211015" y="1316277"/>
              <a:ext cx="5584874" cy="923330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="" xmlns:a16="http://schemas.microsoft.com/office/drawing/2014/main" id="{92EA9628-E095-C96B-F349-7CB460D3FB89}"/>
                </a:ext>
              </a:extLst>
            </p:cNvPr>
            <p:cNvSpPr/>
            <p:nvPr/>
          </p:nvSpPr>
          <p:spPr>
            <a:xfrm>
              <a:off x="126607" y="1262850"/>
              <a:ext cx="5584874" cy="92333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4800" b="1" dirty="0"/>
                <a:t>3.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0A528F30-6498-EA59-8962-A40AB920D636}"/>
              </a:ext>
            </a:extLst>
          </p:cNvPr>
          <p:cNvGrpSpPr/>
          <p:nvPr/>
        </p:nvGrpSpPr>
        <p:grpSpPr>
          <a:xfrm>
            <a:off x="196947" y="4846443"/>
            <a:ext cx="5669282" cy="976757"/>
            <a:chOff x="126607" y="1262850"/>
            <a:chExt cx="5669282" cy="976757"/>
          </a:xfrm>
          <a:solidFill>
            <a:schemeClr val="accent2"/>
          </a:solidFill>
        </p:grpSpPr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96EA3E26-F19F-BEF1-7981-70FA1A7FA194}"/>
                </a:ext>
              </a:extLst>
            </p:cNvPr>
            <p:cNvSpPr/>
            <p:nvPr/>
          </p:nvSpPr>
          <p:spPr>
            <a:xfrm>
              <a:off x="211015" y="1316277"/>
              <a:ext cx="5584874" cy="92333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="" xmlns:a16="http://schemas.microsoft.com/office/drawing/2014/main" id="{26BE88CE-F955-8286-D774-A717A3117D0B}"/>
                </a:ext>
              </a:extLst>
            </p:cNvPr>
            <p:cNvSpPr/>
            <p:nvPr/>
          </p:nvSpPr>
          <p:spPr>
            <a:xfrm>
              <a:off x="126607" y="1262850"/>
              <a:ext cx="5584874" cy="92333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4800" b="1" dirty="0"/>
                <a:t>4.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2AACBD53-FFEC-750A-7F7E-C25DCF38FA3A}"/>
              </a:ext>
            </a:extLst>
          </p:cNvPr>
          <p:cNvGrpSpPr/>
          <p:nvPr/>
        </p:nvGrpSpPr>
        <p:grpSpPr>
          <a:xfrm>
            <a:off x="6288256" y="1260005"/>
            <a:ext cx="5669282" cy="976757"/>
            <a:chOff x="126607" y="1262850"/>
            <a:chExt cx="5669282" cy="976757"/>
          </a:xfrm>
          <a:solidFill>
            <a:srgbClr val="0070C0"/>
          </a:solidFill>
        </p:grpSpPr>
        <p:sp>
          <p:nvSpPr>
            <p:cNvPr id="16" name="Rectangle 15">
              <a:extLst>
                <a:ext uri="{FF2B5EF4-FFF2-40B4-BE49-F238E27FC236}">
                  <a16:creationId xmlns="" xmlns:a16="http://schemas.microsoft.com/office/drawing/2014/main" id="{44729FD5-C98C-6E97-B4FC-9141EEC53B84}"/>
                </a:ext>
              </a:extLst>
            </p:cNvPr>
            <p:cNvSpPr/>
            <p:nvPr/>
          </p:nvSpPr>
          <p:spPr>
            <a:xfrm>
              <a:off x="211015" y="1316277"/>
              <a:ext cx="5584874" cy="92333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="" xmlns:a16="http://schemas.microsoft.com/office/drawing/2014/main" id="{4FC78DA8-774F-1B88-47B9-3B5C2C281CD2}"/>
                </a:ext>
              </a:extLst>
            </p:cNvPr>
            <p:cNvSpPr/>
            <p:nvPr/>
          </p:nvSpPr>
          <p:spPr>
            <a:xfrm>
              <a:off x="126607" y="1262850"/>
              <a:ext cx="5584874" cy="92333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4800" b="1" dirty="0"/>
                <a:t>A.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7B6F7AED-744C-4829-FA06-3AD2F8CCEDE9}"/>
              </a:ext>
            </a:extLst>
          </p:cNvPr>
          <p:cNvGrpSpPr/>
          <p:nvPr/>
        </p:nvGrpSpPr>
        <p:grpSpPr>
          <a:xfrm>
            <a:off x="6288256" y="2425529"/>
            <a:ext cx="5669282" cy="976757"/>
            <a:chOff x="126607" y="1262850"/>
            <a:chExt cx="5669282" cy="976757"/>
          </a:xfrm>
          <a:solidFill>
            <a:srgbClr val="0070C0"/>
          </a:solidFill>
        </p:grpSpPr>
        <p:sp>
          <p:nvSpPr>
            <p:cNvPr id="19" name="Rectangle 18">
              <a:extLst>
                <a:ext uri="{FF2B5EF4-FFF2-40B4-BE49-F238E27FC236}">
                  <a16:creationId xmlns="" xmlns:a16="http://schemas.microsoft.com/office/drawing/2014/main" id="{09B16BFF-56E0-5F04-4337-7B89304C6EA2}"/>
                </a:ext>
              </a:extLst>
            </p:cNvPr>
            <p:cNvSpPr/>
            <p:nvPr/>
          </p:nvSpPr>
          <p:spPr>
            <a:xfrm>
              <a:off x="211015" y="1316277"/>
              <a:ext cx="5584874" cy="92333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="" xmlns:a16="http://schemas.microsoft.com/office/drawing/2014/main" id="{36B805BA-2EA4-F777-E382-314A0A6C6D86}"/>
                </a:ext>
              </a:extLst>
            </p:cNvPr>
            <p:cNvSpPr/>
            <p:nvPr/>
          </p:nvSpPr>
          <p:spPr>
            <a:xfrm>
              <a:off x="126607" y="1262850"/>
              <a:ext cx="5584874" cy="92333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4800" b="1" dirty="0"/>
                <a:t>B.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="" xmlns:a16="http://schemas.microsoft.com/office/drawing/2014/main" id="{E4BDEC49-9246-7218-01A0-66FA63B894CF}"/>
              </a:ext>
            </a:extLst>
          </p:cNvPr>
          <p:cNvGrpSpPr/>
          <p:nvPr/>
        </p:nvGrpSpPr>
        <p:grpSpPr>
          <a:xfrm>
            <a:off x="6288256" y="3644482"/>
            <a:ext cx="5669282" cy="976757"/>
            <a:chOff x="126607" y="1262850"/>
            <a:chExt cx="5669282" cy="976757"/>
          </a:xfrm>
          <a:solidFill>
            <a:srgbClr val="0070C0"/>
          </a:solidFill>
        </p:grpSpPr>
        <p:sp>
          <p:nvSpPr>
            <p:cNvPr id="22" name="Rectangle 21">
              <a:extLst>
                <a:ext uri="{FF2B5EF4-FFF2-40B4-BE49-F238E27FC236}">
                  <a16:creationId xmlns="" xmlns:a16="http://schemas.microsoft.com/office/drawing/2014/main" id="{34294C3B-B57B-F6A8-798A-01F8F773F852}"/>
                </a:ext>
              </a:extLst>
            </p:cNvPr>
            <p:cNvSpPr/>
            <p:nvPr/>
          </p:nvSpPr>
          <p:spPr>
            <a:xfrm>
              <a:off x="211015" y="1316277"/>
              <a:ext cx="5584874" cy="92333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="" xmlns:a16="http://schemas.microsoft.com/office/drawing/2014/main" id="{873019AF-A499-F055-8C13-EB8AA0B3FCB8}"/>
                </a:ext>
              </a:extLst>
            </p:cNvPr>
            <p:cNvSpPr/>
            <p:nvPr/>
          </p:nvSpPr>
          <p:spPr>
            <a:xfrm>
              <a:off x="126607" y="1262850"/>
              <a:ext cx="5584874" cy="92333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4800" b="1" dirty="0"/>
                <a:t>C.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DCB08BE2-86E1-3A67-AF5B-CF31EDB402DC}"/>
              </a:ext>
            </a:extLst>
          </p:cNvPr>
          <p:cNvGrpSpPr/>
          <p:nvPr/>
        </p:nvGrpSpPr>
        <p:grpSpPr>
          <a:xfrm>
            <a:off x="6288256" y="4846443"/>
            <a:ext cx="5669282" cy="976757"/>
            <a:chOff x="126607" y="1262850"/>
            <a:chExt cx="5669282" cy="976757"/>
          </a:xfrm>
          <a:solidFill>
            <a:srgbClr val="0070C0"/>
          </a:solidFill>
        </p:grpSpPr>
        <p:sp>
          <p:nvSpPr>
            <p:cNvPr id="25" name="Rectangle 24">
              <a:extLst>
                <a:ext uri="{FF2B5EF4-FFF2-40B4-BE49-F238E27FC236}">
                  <a16:creationId xmlns="" xmlns:a16="http://schemas.microsoft.com/office/drawing/2014/main" id="{FF51A347-D22D-68B3-6B1F-0C246E20BC18}"/>
                </a:ext>
              </a:extLst>
            </p:cNvPr>
            <p:cNvSpPr/>
            <p:nvPr/>
          </p:nvSpPr>
          <p:spPr>
            <a:xfrm>
              <a:off x="211015" y="1316277"/>
              <a:ext cx="5584874" cy="92333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="" xmlns:a16="http://schemas.microsoft.com/office/drawing/2014/main" id="{9234DCF7-A76D-CF79-0124-536CD9541119}"/>
                </a:ext>
              </a:extLst>
            </p:cNvPr>
            <p:cNvSpPr/>
            <p:nvPr/>
          </p:nvSpPr>
          <p:spPr>
            <a:xfrm>
              <a:off x="126607" y="1262850"/>
              <a:ext cx="5584874" cy="92333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4800" b="1" dirty="0"/>
                <a:t>D.</a:t>
              </a:r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932EF238-44BD-EE7F-1F9A-B6C8329C07CA}"/>
              </a:ext>
            </a:extLst>
          </p:cNvPr>
          <p:cNvSpPr/>
          <p:nvPr/>
        </p:nvSpPr>
        <p:spPr>
          <a:xfrm>
            <a:off x="1613548" y="1377651"/>
            <a:ext cx="321556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</a:t>
            </a:r>
            <a:r>
              <a:rPr lang="en-US" sz="40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ou like music.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CD472F4F-87F3-4EA4-DDFE-4B31A640847C}"/>
              </a:ext>
            </a:extLst>
          </p:cNvPr>
          <p:cNvSpPr/>
          <p:nvPr/>
        </p:nvSpPr>
        <p:spPr>
          <a:xfrm>
            <a:off x="93847" y="2321369"/>
            <a:ext cx="605274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She likes helping</a:t>
            </a:r>
            <a:endParaRPr lang="en-US" sz="40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="" xmlns:a16="http://schemas.microsoft.com/office/drawing/2014/main" id="{0FC20ADD-8320-7901-53B5-0F1194630ECD}"/>
              </a:ext>
            </a:extLst>
          </p:cNvPr>
          <p:cNvSpPr/>
          <p:nvPr/>
        </p:nvSpPr>
        <p:spPr>
          <a:xfrm>
            <a:off x="126607" y="2774541"/>
            <a:ext cx="605274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sick people.</a:t>
            </a:r>
            <a:endParaRPr lang="en-US" sz="40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="" xmlns:a16="http://schemas.microsoft.com/office/drawing/2014/main" id="{7961B076-766A-C572-2C66-7345B90832C8}"/>
              </a:ext>
            </a:extLst>
          </p:cNvPr>
          <p:cNvSpPr/>
          <p:nvPr/>
        </p:nvSpPr>
        <p:spPr>
          <a:xfrm>
            <a:off x="618805" y="3757901"/>
            <a:ext cx="5092676" cy="707886"/>
          </a:xfrm>
          <a:prstGeom prst="rect">
            <a:avLst/>
          </a:prstGeom>
          <a:solidFill>
            <a:schemeClr val="accent2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</a:t>
            </a:r>
            <a:r>
              <a:rPr lang="en-US" sz="40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ou like helping people.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="" xmlns:a16="http://schemas.microsoft.com/office/drawing/2014/main" id="{A7175009-1183-5CC5-49D2-1376C9040328}"/>
              </a:ext>
            </a:extLst>
          </p:cNvPr>
          <p:cNvSpPr/>
          <p:nvPr/>
        </p:nvSpPr>
        <p:spPr>
          <a:xfrm>
            <a:off x="1505409" y="4954165"/>
            <a:ext cx="343183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He likes sports. </a:t>
            </a:r>
            <a:endParaRPr lang="en-US" sz="40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="" xmlns:a16="http://schemas.microsoft.com/office/drawing/2014/main" id="{09E93EAB-A7B8-1C13-A0AF-A6206BD5F0AB}"/>
              </a:ext>
            </a:extLst>
          </p:cNvPr>
          <p:cNvSpPr/>
          <p:nvPr/>
        </p:nvSpPr>
        <p:spPr>
          <a:xfrm>
            <a:off x="7640378" y="1172702"/>
            <a:ext cx="324640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 think he’ll be </a:t>
            </a:r>
            <a:endParaRPr lang="en-US" sz="40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E3E84681-31E8-07C0-C279-0686301D1ADE}"/>
              </a:ext>
            </a:extLst>
          </p:cNvPr>
          <p:cNvSpPr/>
          <p:nvPr/>
        </p:nvSpPr>
        <p:spPr>
          <a:xfrm>
            <a:off x="7667915" y="1596545"/>
            <a:ext cx="336015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 soccer player.</a:t>
            </a:r>
            <a:endParaRPr lang="en-US" sz="40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="" xmlns:a16="http://schemas.microsoft.com/office/drawing/2014/main" id="{524CEFDB-6D86-ACA3-ABD6-2F3A4EF4873D}"/>
              </a:ext>
            </a:extLst>
          </p:cNvPr>
          <p:cNvSpPr/>
          <p:nvPr/>
        </p:nvSpPr>
        <p:spPr>
          <a:xfrm>
            <a:off x="6820830" y="2583062"/>
            <a:ext cx="518667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 think you’ll be a singer.</a:t>
            </a:r>
            <a:endParaRPr lang="en-US" sz="40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="" xmlns:a16="http://schemas.microsoft.com/office/drawing/2014/main" id="{E457CA11-BF99-9943-F6FC-DB806CA76C8A}"/>
              </a:ext>
            </a:extLst>
          </p:cNvPr>
          <p:cNvSpPr/>
          <p:nvPr/>
        </p:nvSpPr>
        <p:spPr>
          <a:xfrm>
            <a:off x="7640378" y="3576381"/>
            <a:ext cx="350326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 think you’ll be</a:t>
            </a:r>
            <a:endParaRPr lang="en-US" sz="40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="" xmlns:a16="http://schemas.microsoft.com/office/drawing/2014/main" id="{13743E67-4D46-71E4-9707-73CD34E4BF58}"/>
              </a:ext>
            </a:extLst>
          </p:cNvPr>
          <p:cNvSpPr/>
          <p:nvPr/>
        </p:nvSpPr>
        <p:spPr>
          <a:xfrm>
            <a:off x="7928280" y="3990613"/>
            <a:ext cx="297177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police officer.</a:t>
            </a:r>
            <a:endParaRPr lang="en-US" sz="40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="" xmlns:a16="http://schemas.microsoft.com/office/drawing/2014/main" id="{C017AD56-71AE-4249-4876-F24EA790F365}"/>
              </a:ext>
            </a:extLst>
          </p:cNvPr>
          <p:cNvSpPr/>
          <p:nvPr/>
        </p:nvSpPr>
        <p:spPr>
          <a:xfrm>
            <a:off x="6855628" y="4991203"/>
            <a:ext cx="510191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 think she’ll be a nurse.</a:t>
            </a:r>
            <a:endParaRPr lang="en-US" sz="40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="" xmlns:a16="http://schemas.microsoft.com/office/drawing/2014/main" id="{20BBA45E-B954-5C8F-4526-30CCBA5F73B9}"/>
              </a:ext>
            </a:extLst>
          </p:cNvPr>
          <p:cNvSpPr/>
          <p:nvPr/>
        </p:nvSpPr>
        <p:spPr>
          <a:xfrm>
            <a:off x="1008707" y="5697112"/>
            <a:ext cx="1034129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1 - 			2 - 			3 - 			4 -			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="" xmlns:a16="http://schemas.microsoft.com/office/drawing/2014/main" id="{F1E0AF03-9E9E-11DF-ACC2-BB97F61598FC}"/>
              </a:ext>
            </a:extLst>
          </p:cNvPr>
          <p:cNvSpPr/>
          <p:nvPr/>
        </p:nvSpPr>
        <p:spPr>
          <a:xfrm>
            <a:off x="1901099" y="5706931"/>
            <a:ext cx="5613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</a:t>
            </a:r>
            <a:endParaRPr lang="en-US" sz="5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="" xmlns:a16="http://schemas.microsoft.com/office/drawing/2014/main" id="{A91DC2A8-4143-4E79-43BF-A54DA684EB71}"/>
              </a:ext>
            </a:extLst>
          </p:cNvPr>
          <p:cNvSpPr/>
          <p:nvPr/>
        </p:nvSpPr>
        <p:spPr>
          <a:xfrm>
            <a:off x="4573400" y="5687293"/>
            <a:ext cx="61106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</a:t>
            </a:r>
            <a:endParaRPr lang="en-US" sz="5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="" xmlns:a16="http://schemas.microsoft.com/office/drawing/2014/main" id="{BF7E415A-3BF6-CF7F-ECC7-2D63BB037087}"/>
              </a:ext>
            </a:extLst>
          </p:cNvPr>
          <p:cNvSpPr/>
          <p:nvPr/>
        </p:nvSpPr>
        <p:spPr>
          <a:xfrm>
            <a:off x="7288623" y="5667655"/>
            <a:ext cx="5533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</a:t>
            </a:r>
            <a:endParaRPr lang="en-US" sz="5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="" xmlns:a16="http://schemas.microsoft.com/office/drawing/2014/main" id="{AB2A14FF-2D60-17C6-F0C4-5B14A1ACDDEB}"/>
              </a:ext>
            </a:extLst>
          </p:cNvPr>
          <p:cNvSpPr/>
          <p:nvPr/>
        </p:nvSpPr>
        <p:spPr>
          <a:xfrm>
            <a:off x="10001884" y="5662085"/>
            <a:ext cx="5854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  <a:endParaRPr lang="en-US" sz="5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90619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  <p:bldP spid="4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92"/>
            <a:ext cx="9095923" cy="6063415"/>
          </a:xfrm>
          <a:prstGeom prst="rect">
            <a:avLst/>
          </a:prstGeom>
        </p:spPr>
      </p:pic>
      <p:sp>
        <p:nvSpPr>
          <p:cNvPr id="4" name="Rectangle: Diagonal Corners Rounded 3">
            <a:extLst>
              <a:ext uri="{FF2B5EF4-FFF2-40B4-BE49-F238E27FC236}">
                <a16:creationId xmlns=""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146216817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97FC892A-234F-E82D-14F3-ACACB561BBA7}"/>
              </a:ext>
            </a:extLst>
          </p:cNvPr>
          <p:cNvSpPr/>
          <p:nvPr/>
        </p:nvSpPr>
        <p:spPr>
          <a:xfrm>
            <a:off x="303805" y="491422"/>
            <a:ext cx="11584390" cy="707886"/>
          </a:xfrm>
          <a:prstGeom prst="rect">
            <a:avLst/>
          </a:prstGeom>
          <a:noFill/>
        </p:spPr>
        <p:txBody>
          <a:bodyPr wrap="none" lIns="91440" tIns="45720" rIns="91440" bIns="45720" anchor="t">
            <a:spAutoFit/>
          </a:bodyPr>
          <a:lstStyle/>
          <a:p>
            <a:pPr algn="ctr"/>
            <a:r>
              <a:rPr lang="en-US" sz="4000" b="0" cap="none" spc="0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Play the game on DHA on </a:t>
            </a:r>
            <a:r>
              <a:rPr lang="en-US" sz="4000" b="0" cap="none" spc="0" dirty="0" err="1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Eduhome</a:t>
            </a:r>
            <a:r>
              <a:rPr lang="en-US" sz="4000" b="0" cap="none" spc="0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– Unit 7 – Lesson </a:t>
            </a:r>
            <a:r>
              <a:rPr lang="en-US" sz="4000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endParaRPr lang="en-US" sz="4000" b="0" cap="none" spc="0" dirty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" name="Picture 1" descr="A screenshot of a game&#10;&#10;Description automatically generated">
            <a:extLst>
              <a:ext uri="{FF2B5EF4-FFF2-40B4-BE49-F238E27FC236}">
                <a16:creationId xmlns="" xmlns:a16="http://schemas.microsoft.com/office/drawing/2014/main" id="{435432C5-D868-F2E2-A25D-B14B20E6D8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588" y="1450675"/>
            <a:ext cx="11934825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831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5FFE27A-97A4-8583-256D-16A786727B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5971" y="804496"/>
            <a:ext cx="3820058" cy="524900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F3B5FC8D-FFCD-03F9-D614-B27B5BEB152D}"/>
              </a:ext>
            </a:extLst>
          </p:cNvPr>
          <p:cNvSpPr/>
          <p:nvPr/>
        </p:nvSpPr>
        <p:spPr>
          <a:xfrm>
            <a:off x="4185971" y="804496"/>
            <a:ext cx="3663801" cy="5249008"/>
          </a:xfrm>
          <a:prstGeom prst="rect">
            <a:avLst/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3900" b="1" dirty="0">
                <a:latin typeface="Bauhaus 93" panose="04030905020B02020C02" pitchFamily="82" charset="0"/>
              </a:rPr>
              <a:t>?</a:t>
            </a:r>
          </a:p>
        </p:txBody>
      </p:sp>
      <p:sp>
        <p:nvSpPr>
          <p:cNvPr id="5" name="1">
            <a:extLst>
              <a:ext uri="{FF2B5EF4-FFF2-40B4-BE49-F238E27FC236}">
                <a16:creationId xmlns="" xmlns:a16="http://schemas.microsoft.com/office/drawing/2014/main" id="{A6BB97D1-6882-868C-D2BA-5D0D1ACFA1AE}"/>
              </a:ext>
            </a:extLst>
          </p:cNvPr>
          <p:cNvSpPr/>
          <p:nvPr/>
        </p:nvSpPr>
        <p:spPr>
          <a:xfrm>
            <a:off x="762663" y="706022"/>
            <a:ext cx="2827606" cy="2390002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59D7C3ED-C52E-4C68-DEA7-E4DF893B9810}"/>
              </a:ext>
            </a:extLst>
          </p:cNvPr>
          <p:cNvSpPr/>
          <p:nvPr/>
        </p:nvSpPr>
        <p:spPr>
          <a:xfrm>
            <a:off x="111393" y="463286"/>
            <a:ext cx="535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</a:p>
        </p:txBody>
      </p:sp>
      <p:sp>
        <p:nvSpPr>
          <p:cNvPr id="7" name="2">
            <a:extLst>
              <a:ext uri="{FF2B5EF4-FFF2-40B4-BE49-F238E27FC236}">
                <a16:creationId xmlns="" xmlns:a16="http://schemas.microsoft.com/office/drawing/2014/main" id="{120DBA36-F9B6-AEE6-4D17-30D366E50187}"/>
              </a:ext>
            </a:extLst>
          </p:cNvPr>
          <p:cNvSpPr/>
          <p:nvPr/>
        </p:nvSpPr>
        <p:spPr>
          <a:xfrm>
            <a:off x="762663" y="3761977"/>
            <a:ext cx="2827606" cy="2390002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C1388343-C469-AB39-9505-847A33290497}"/>
              </a:ext>
            </a:extLst>
          </p:cNvPr>
          <p:cNvSpPr/>
          <p:nvPr/>
        </p:nvSpPr>
        <p:spPr>
          <a:xfrm>
            <a:off x="111392" y="3519241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3">
            <a:extLst>
              <a:ext uri="{FF2B5EF4-FFF2-40B4-BE49-F238E27FC236}">
                <a16:creationId xmlns="" xmlns:a16="http://schemas.microsoft.com/office/drawing/2014/main" id="{E2B89E04-6210-6A9E-92B8-19F0947BC93C}"/>
              </a:ext>
            </a:extLst>
          </p:cNvPr>
          <p:cNvSpPr/>
          <p:nvPr/>
        </p:nvSpPr>
        <p:spPr>
          <a:xfrm>
            <a:off x="8992263" y="706022"/>
            <a:ext cx="2827606" cy="2390002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AB9C3EB8-0BDD-8A4E-A9DE-BE0B750F4542}"/>
              </a:ext>
            </a:extLst>
          </p:cNvPr>
          <p:cNvSpPr/>
          <p:nvPr/>
        </p:nvSpPr>
        <p:spPr>
          <a:xfrm>
            <a:off x="8340992" y="463286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4">
            <a:extLst>
              <a:ext uri="{FF2B5EF4-FFF2-40B4-BE49-F238E27FC236}">
                <a16:creationId xmlns="" xmlns:a16="http://schemas.microsoft.com/office/drawing/2014/main" id="{515694AB-D67A-7C24-5F5C-2A18019C8EDE}"/>
              </a:ext>
            </a:extLst>
          </p:cNvPr>
          <p:cNvSpPr/>
          <p:nvPr/>
        </p:nvSpPr>
        <p:spPr>
          <a:xfrm>
            <a:off x="8992263" y="3761977"/>
            <a:ext cx="2827606" cy="2390002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E04E1B96-82CA-E070-7CA3-9D94C0813C2D}"/>
              </a:ext>
            </a:extLst>
          </p:cNvPr>
          <p:cNvSpPr/>
          <p:nvPr/>
        </p:nvSpPr>
        <p:spPr>
          <a:xfrm>
            <a:off x="8340992" y="3519241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89DDABDA-6DE8-4F05-0D41-40C944AA30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1769" y="804496"/>
            <a:ext cx="2137967" cy="203717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52931828-6C50-BA4B-0E16-0B8735E9B6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53883" y="1001051"/>
            <a:ext cx="2324424" cy="188621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FC1D44C4-30EF-D1C7-5F19-E2E831F2A1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9775" y="3980906"/>
            <a:ext cx="1916981" cy="195664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A1F0F129-250C-11DF-B29D-4AE8FD2745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19207" y="3928387"/>
            <a:ext cx="898835" cy="2009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10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6" y="408060"/>
            <a:ext cx="8861425" cy="604188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=""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3981077926"/>
      </p:ext>
    </p:extLst>
  </p:cSld>
  <p:clrMapOvr>
    <a:masterClrMapping/>
  </p:clrMapOvr>
  <p:transition spd="slow">
    <p:comb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66668" y="1815293"/>
            <a:ext cx="4345781" cy="28623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soccer player, singer, nurse, driver, police officer, actor</a:t>
            </a:r>
            <a:r>
              <a:rPr lang="en-US" sz="3600" i="1" dirty="0">
                <a:solidFill>
                  <a:schemeClr val="accent5"/>
                </a:solidFill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5419493" y="1818408"/>
            <a:ext cx="6679579" cy="28623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pPr marL="228600"/>
            <a:r>
              <a:rPr lang="en-US" sz="3600" i="1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Tom likes sports. I think he’ll be a soccer player.</a:t>
            </a:r>
            <a:endParaRPr lang="x-none" sz="3600" dirty="0">
              <a:solidFill>
                <a:schemeClr val="accent5"/>
              </a:solidFill>
              <a:effectLst/>
              <a:ea typeface="Times New Roman" panose="02020603050405020304" pitchFamily="18" charset="0"/>
            </a:endParaRPr>
          </a:p>
          <a:p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148267"/>
      </p:ext>
    </p:extLst>
  </p:cSld>
  <p:clrMapOvr>
    <a:masterClrMapping/>
  </p:clrMapOvr>
  <p:transition spd="slow">
    <p:comb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structure,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(page 64).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96 SB).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3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16175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80"/>
          <a:stretch/>
        </p:blipFill>
        <p:spPr>
          <a:xfrm>
            <a:off x="0" y="-27992"/>
            <a:ext cx="12192000" cy="68859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6878" y="4968810"/>
            <a:ext cx="3541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C000"/>
                </a:solidFill>
              </a:rPr>
              <a:t>Enjoy your day!</a:t>
            </a: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500116"/>
      </p:ext>
    </p:extLst>
  </p:cSld>
  <p:clrMapOvr>
    <a:masterClrMapping/>
  </p:clrMapOvr>
  <p:transition spd="slow">
    <p:comb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=""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65450" y="580898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382768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">
            <a:extLst>
              <a:ext uri="{FF2B5EF4-FFF2-40B4-BE49-F238E27FC236}">
                <a16:creationId xmlns="" xmlns:a16="http://schemas.microsoft.com/office/drawing/2014/main" id="{A6BB97D1-6882-868C-D2BA-5D0D1ACFA1AE}"/>
              </a:ext>
            </a:extLst>
          </p:cNvPr>
          <p:cNvSpPr/>
          <p:nvPr/>
        </p:nvSpPr>
        <p:spPr>
          <a:xfrm>
            <a:off x="762663" y="706022"/>
            <a:ext cx="2827606" cy="2390002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59D7C3ED-C52E-4C68-DEA7-E4DF893B9810}"/>
              </a:ext>
            </a:extLst>
          </p:cNvPr>
          <p:cNvSpPr/>
          <p:nvPr/>
        </p:nvSpPr>
        <p:spPr>
          <a:xfrm>
            <a:off x="111393" y="463286"/>
            <a:ext cx="535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</a:p>
        </p:txBody>
      </p:sp>
      <p:sp>
        <p:nvSpPr>
          <p:cNvPr id="7" name="2">
            <a:extLst>
              <a:ext uri="{FF2B5EF4-FFF2-40B4-BE49-F238E27FC236}">
                <a16:creationId xmlns="" xmlns:a16="http://schemas.microsoft.com/office/drawing/2014/main" id="{120DBA36-F9B6-AEE6-4D17-30D366E50187}"/>
              </a:ext>
            </a:extLst>
          </p:cNvPr>
          <p:cNvSpPr/>
          <p:nvPr/>
        </p:nvSpPr>
        <p:spPr>
          <a:xfrm>
            <a:off x="762663" y="3761977"/>
            <a:ext cx="2827606" cy="2390002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C1388343-C469-AB39-9505-847A33290497}"/>
              </a:ext>
            </a:extLst>
          </p:cNvPr>
          <p:cNvSpPr/>
          <p:nvPr/>
        </p:nvSpPr>
        <p:spPr>
          <a:xfrm>
            <a:off x="111392" y="3519241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3">
            <a:extLst>
              <a:ext uri="{FF2B5EF4-FFF2-40B4-BE49-F238E27FC236}">
                <a16:creationId xmlns="" xmlns:a16="http://schemas.microsoft.com/office/drawing/2014/main" id="{E2B89E04-6210-6A9E-92B8-19F0947BC93C}"/>
              </a:ext>
            </a:extLst>
          </p:cNvPr>
          <p:cNvSpPr/>
          <p:nvPr/>
        </p:nvSpPr>
        <p:spPr>
          <a:xfrm>
            <a:off x="8992263" y="706022"/>
            <a:ext cx="2827606" cy="2390002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AB9C3EB8-0BDD-8A4E-A9DE-BE0B750F4542}"/>
              </a:ext>
            </a:extLst>
          </p:cNvPr>
          <p:cNvSpPr/>
          <p:nvPr/>
        </p:nvSpPr>
        <p:spPr>
          <a:xfrm>
            <a:off x="8340992" y="463286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4">
            <a:extLst>
              <a:ext uri="{FF2B5EF4-FFF2-40B4-BE49-F238E27FC236}">
                <a16:creationId xmlns="" xmlns:a16="http://schemas.microsoft.com/office/drawing/2014/main" id="{515694AB-D67A-7C24-5F5C-2A18019C8EDE}"/>
              </a:ext>
            </a:extLst>
          </p:cNvPr>
          <p:cNvSpPr/>
          <p:nvPr/>
        </p:nvSpPr>
        <p:spPr>
          <a:xfrm>
            <a:off x="8992263" y="3761977"/>
            <a:ext cx="2827606" cy="2390002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E04E1B96-82CA-E070-7CA3-9D94C0813C2D}"/>
              </a:ext>
            </a:extLst>
          </p:cNvPr>
          <p:cNvSpPr/>
          <p:nvPr/>
        </p:nvSpPr>
        <p:spPr>
          <a:xfrm>
            <a:off x="8340992" y="3519241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14F990A6-A995-318B-4B9E-5097C399AD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9658" y="902971"/>
            <a:ext cx="3498903" cy="481377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F3B5FC8D-FFCD-03F9-D614-B27B5BEB152D}"/>
              </a:ext>
            </a:extLst>
          </p:cNvPr>
          <p:cNvSpPr/>
          <p:nvPr/>
        </p:nvSpPr>
        <p:spPr>
          <a:xfrm>
            <a:off x="4299658" y="685352"/>
            <a:ext cx="3663801" cy="5249008"/>
          </a:xfrm>
          <a:prstGeom prst="rect">
            <a:avLst/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3900" b="1" dirty="0">
                <a:latin typeface="Bauhaus 93" panose="04030905020B02020C02" pitchFamily="82" charset="0"/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B7C637D-62C3-A029-5510-00F944F4BE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5544" y="876055"/>
            <a:ext cx="2019582" cy="194337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9EB8A86B-561F-BB78-5AB3-FDD90A321F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10692" y="806238"/>
            <a:ext cx="1773782" cy="201318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57679B94-0550-86F1-77F4-1F76457D89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2267" y="4232744"/>
            <a:ext cx="2295845" cy="144800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322FEF63-5189-43ED-0BA2-017BF64882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54423" y="3980906"/>
            <a:ext cx="2286319" cy="2019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355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20F11818-B320-2366-5CAE-43CBC5C6A7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9575" y="905875"/>
            <a:ext cx="3552849" cy="502037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F3B5FC8D-FFCD-03F9-D614-B27B5BEB152D}"/>
              </a:ext>
            </a:extLst>
          </p:cNvPr>
          <p:cNvSpPr/>
          <p:nvPr/>
        </p:nvSpPr>
        <p:spPr>
          <a:xfrm>
            <a:off x="4264099" y="677243"/>
            <a:ext cx="3663801" cy="5249008"/>
          </a:xfrm>
          <a:prstGeom prst="rect">
            <a:avLst/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3900" b="1" dirty="0">
                <a:latin typeface="Bauhaus 93" panose="04030905020B02020C02" pitchFamily="82" charset="0"/>
              </a:rPr>
              <a:t>?</a:t>
            </a:r>
          </a:p>
        </p:txBody>
      </p:sp>
      <p:sp>
        <p:nvSpPr>
          <p:cNvPr id="5" name="1">
            <a:extLst>
              <a:ext uri="{FF2B5EF4-FFF2-40B4-BE49-F238E27FC236}">
                <a16:creationId xmlns="" xmlns:a16="http://schemas.microsoft.com/office/drawing/2014/main" id="{A6BB97D1-6882-868C-D2BA-5D0D1ACFA1AE}"/>
              </a:ext>
            </a:extLst>
          </p:cNvPr>
          <p:cNvSpPr/>
          <p:nvPr/>
        </p:nvSpPr>
        <p:spPr>
          <a:xfrm>
            <a:off x="762663" y="706022"/>
            <a:ext cx="2827606" cy="2390002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59D7C3ED-C52E-4C68-DEA7-E4DF893B9810}"/>
              </a:ext>
            </a:extLst>
          </p:cNvPr>
          <p:cNvSpPr/>
          <p:nvPr/>
        </p:nvSpPr>
        <p:spPr>
          <a:xfrm>
            <a:off x="111393" y="463286"/>
            <a:ext cx="535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</a:p>
        </p:txBody>
      </p:sp>
      <p:sp>
        <p:nvSpPr>
          <p:cNvPr id="7" name="2">
            <a:extLst>
              <a:ext uri="{FF2B5EF4-FFF2-40B4-BE49-F238E27FC236}">
                <a16:creationId xmlns="" xmlns:a16="http://schemas.microsoft.com/office/drawing/2014/main" id="{120DBA36-F9B6-AEE6-4D17-30D366E50187}"/>
              </a:ext>
            </a:extLst>
          </p:cNvPr>
          <p:cNvSpPr/>
          <p:nvPr/>
        </p:nvSpPr>
        <p:spPr>
          <a:xfrm>
            <a:off x="762663" y="3761977"/>
            <a:ext cx="2827606" cy="2390002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C1388343-C469-AB39-9505-847A33290497}"/>
              </a:ext>
            </a:extLst>
          </p:cNvPr>
          <p:cNvSpPr/>
          <p:nvPr/>
        </p:nvSpPr>
        <p:spPr>
          <a:xfrm>
            <a:off x="111392" y="3519241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3">
            <a:extLst>
              <a:ext uri="{FF2B5EF4-FFF2-40B4-BE49-F238E27FC236}">
                <a16:creationId xmlns="" xmlns:a16="http://schemas.microsoft.com/office/drawing/2014/main" id="{E2B89E04-6210-6A9E-92B8-19F0947BC93C}"/>
              </a:ext>
            </a:extLst>
          </p:cNvPr>
          <p:cNvSpPr/>
          <p:nvPr/>
        </p:nvSpPr>
        <p:spPr>
          <a:xfrm>
            <a:off x="8992263" y="706022"/>
            <a:ext cx="2827606" cy="2390002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AB9C3EB8-0BDD-8A4E-A9DE-BE0B750F4542}"/>
              </a:ext>
            </a:extLst>
          </p:cNvPr>
          <p:cNvSpPr/>
          <p:nvPr/>
        </p:nvSpPr>
        <p:spPr>
          <a:xfrm>
            <a:off x="8340992" y="463286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4">
            <a:extLst>
              <a:ext uri="{FF2B5EF4-FFF2-40B4-BE49-F238E27FC236}">
                <a16:creationId xmlns="" xmlns:a16="http://schemas.microsoft.com/office/drawing/2014/main" id="{515694AB-D67A-7C24-5F5C-2A18019C8EDE}"/>
              </a:ext>
            </a:extLst>
          </p:cNvPr>
          <p:cNvSpPr/>
          <p:nvPr/>
        </p:nvSpPr>
        <p:spPr>
          <a:xfrm>
            <a:off x="8992263" y="3761977"/>
            <a:ext cx="2827606" cy="2390002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E04E1B96-82CA-E070-7CA3-9D94C0813C2D}"/>
              </a:ext>
            </a:extLst>
          </p:cNvPr>
          <p:cNvSpPr/>
          <p:nvPr/>
        </p:nvSpPr>
        <p:spPr>
          <a:xfrm>
            <a:off x="8340992" y="3519241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A882A28-522A-F434-B472-C153D1B8A5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6648" y="870621"/>
            <a:ext cx="1720782" cy="202211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0BB89D29-843A-B983-B841-BDB6AD3CB0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09760" y="928338"/>
            <a:ext cx="1837887" cy="177696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C26A4911-2447-0BF9-2AA5-E520480237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6327" y="4084576"/>
            <a:ext cx="1781424" cy="181952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CBDC51DF-97D7-173B-F189-C387EE20E7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2381" y="4084576"/>
            <a:ext cx="1905266" cy="144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29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">
            <a:extLst>
              <a:ext uri="{FF2B5EF4-FFF2-40B4-BE49-F238E27FC236}">
                <a16:creationId xmlns="" xmlns:a16="http://schemas.microsoft.com/office/drawing/2014/main" id="{A6BB97D1-6882-868C-D2BA-5D0D1ACFA1AE}"/>
              </a:ext>
            </a:extLst>
          </p:cNvPr>
          <p:cNvSpPr/>
          <p:nvPr/>
        </p:nvSpPr>
        <p:spPr>
          <a:xfrm>
            <a:off x="762663" y="706022"/>
            <a:ext cx="2827606" cy="2390002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59D7C3ED-C52E-4C68-DEA7-E4DF893B9810}"/>
              </a:ext>
            </a:extLst>
          </p:cNvPr>
          <p:cNvSpPr/>
          <p:nvPr/>
        </p:nvSpPr>
        <p:spPr>
          <a:xfrm>
            <a:off x="111393" y="463286"/>
            <a:ext cx="535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</a:p>
        </p:txBody>
      </p:sp>
      <p:sp>
        <p:nvSpPr>
          <p:cNvPr id="7" name="2">
            <a:extLst>
              <a:ext uri="{FF2B5EF4-FFF2-40B4-BE49-F238E27FC236}">
                <a16:creationId xmlns="" xmlns:a16="http://schemas.microsoft.com/office/drawing/2014/main" id="{120DBA36-F9B6-AEE6-4D17-30D366E50187}"/>
              </a:ext>
            </a:extLst>
          </p:cNvPr>
          <p:cNvSpPr/>
          <p:nvPr/>
        </p:nvSpPr>
        <p:spPr>
          <a:xfrm>
            <a:off x="762663" y="3761977"/>
            <a:ext cx="2827606" cy="2390002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C1388343-C469-AB39-9505-847A33290497}"/>
              </a:ext>
            </a:extLst>
          </p:cNvPr>
          <p:cNvSpPr/>
          <p:nvPr/>
        </p:nvSpPr>
        <p:spPr>
          <a:xfrm>
            <a:off x="111392" y="3519241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3">
            <a:extLst>
              <a:ext uri="{FF2B5EF4-FFF2-40B4-BE49-F238E27FC236}">
                <a16:creationId xmlns="" xmlns:a16="http://schemas.microsoft.com/office/drawing/2014/main" id="{E2B89E04-6210-6A9E-92B8-19F0947BC93C}"/>
              </a:ext>
            </a:extLst>
          </p:cNvPr>
          <p:cNvSpPr/>
          <p:nvPr/>
        </p:nvSpPr>
        <p:spPr>
          <a:xfrm>
            <a:off x="8992263" y="706022"/>
            <a:ext cx="2827606" cy="2390002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AB9C3EB8-0BDD-8A4E-A9DE-BE0B750F4542}"/>
              </a:ext>
            </a:extLst>
          </p:cNvPr>
          <p:cNvSpPr/>
          <p:nvPr/>
        </p:nvSpPr>
        <p:spPr>
          <a:xfrm>
            <a:off x="8340992" y="463286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4">
            <a:extLst>
              <a:ext uri="{FF2B5EF4-FFF2-40B4-BE49-F238E27FC236}">
                <a16:creationId xmlns="" xmlns:a16="http://schemas.microsoft.com/office/drawing/2014/main" id="{515694AB-D67A-7C24-5F5C-2A18019C8EDE}"/>
              </a:ext>
            </a:extLst>
          </p:cNvPr>
          <p:cNvSpPr/>
          <p:nvPr/>
        </p:nvSpPr>
        <p:spPr>
          <a:xfrm>
            <a:off x="8992263" y="3761977"/>
            <a:ext cx="2827606" cy="2390002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E04E1B96-82CA-E070-7CA3-9D94C0813C2D}"/>
              </a:ext>
            </a:extLst>
          </p:cNvPr>
          <p:cNvSpPr/>
          <p:nvPr/>
        </p:nvSpPr>
        <p:spPr>
          <a:xfrm>
            <a:off x="8340992" y="3519241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3FEF7570-BD4F-885A-7907-AD7688FBA2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9313" y="821471"/>
            <a:ext cx="3753374" cy="514421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F3B5FC8D-FFCD-03F9-D614-B27B5BEB152D}"/>
              </a:ext>
            </a:extLst>
          </p:cNvPr>
          <p:cNvSpPr/>
          <p:nvPr/>
        </p:nvSpPr>
        <p:spPr>
          <a:xfrm>
            <a:off x="4264099" y="804496"/>
            <a:ext cx="3663801" cy="5249008"/>
          </a:xfrm>
          <a:prstGeom prst="rect">
            <a:avLst/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3900" b="1" dirty="0">
                <a:latin typeface="Bauhaus 93" panose="04030905020B02020C02" pitchFamily="82" charset="0"/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241AC83-02AD-4854-8400-78EDF5B061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420" y="833450"/>
            <a:ext cx="2184315" cy="211040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9AD87C48-4673-0DDD-4177-F4F01D8D2A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45021" y="924950"/>
            <a:ext cx="2184316" cy="183231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B57A0A0B-FE25-74CB-985A-4D9C4CF853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7603" y="3980906"/>
            <a:ext cx="2557726" cy="191419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8C820ECD-F8BA-79E7-7EA7-C249BAB452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13098" y="3866291"/>
            <a:ext cx="2048161" cy="2143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796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">
            <a:extLst>
              <a:ext uri="{FF2B5EF4-FFF2-40B4-BE49-F238E27FC236}">
                <a16:creationId xmlns="" xmlns:a16="http://schemas.microsoft.com/office/drawing/2014/main" id="{A6BB97D1-6882-868C-D2BA-5D0D1ACFA1AE}"/>
              </a:ext>
            </a:extLst>
          </p:cNvPr>
          <p:cNvSpPr/>
          <p:nvPr/>
        </p:nvSpPr>
        <p:spPr>
          <a:xfrm>
            <a:off x="762663" y="706022"/>
            <a:ext cx="2827606" cy="2390002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59D7C3ED-C52E-4C68-DEA7-E4DF893B9810}"/>
              </a:ext>
            </a:extLst>
          </p:cNvPr>
          <p:cNvSpPr/>
          <p:nvPr/>
        </p:nvSpPr>
        <p:spPr>
          <a:xfrm>
            <a:off x="111393" y="463286"/>
            <a:ext cx="535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</a:p>
        </p:txBody>
      </p:sp>
      <p:sp>
        <p:nvSpPr>
          <p:cNvPr id="7" name="2">
            <a:extLst>
              <a:ext uri="{FF2B5EF4-FFF2-40B4-BE49-F238E27FC236}">
                <a16:creationId xmlns="" xmlns:a16="http://schemas.microsoft.com/office/drawing/2014/main" id="{120DBA36-F9B6-AEE6-4D17-30D366E50187}"/>
              </a:ext>
            </a:extLst>
          </p:cNvPr>
          <p:cNvSpPr/>
          <p:nvPr/>
        </p:nvSpPr>
        <p:spPr>
          <a:xfrm>
            <a:off x="762663" y="3761977"/>
            <a:ext cx="2827606" cy="2390002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C1388343-C469-AB39-9505-847A33290497}"/>
              </a:ext>
            </a:extLst>
          </p:cNvPr>
          <p:cNvSpPr/>
          <p:nvPr/>
        </p:nvSpPr>
        <p:spPr>
          <a:xfrm>
            <a:off x="111392" y="3519241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3">
            <a:extLst>
              <a:ext uri="{FF2B5EF4-FFF2-40B4-BE49-F238E27FC236}">
                <a16:creationId xmlns="" xmlns:a16="http://schemas.microsoft.com/office/drawing/2014/main" id="{E2B89E04-6210-6A9E-92B8-19F0947BC93C}"/>
              </a:ext>
            </a:extLst>
          </p:cNvPr>
          <p:cNvSpPr/>
          <p:nvPr/>
        </p:nvSpPr>
        <p:spPr>
          <a:xfrm>
            <a:off x="8992263" y="706022"/>
            <a:ext cx="2827606" cy="2390002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AB9C3EB8-0BDD-8A4E-A9DE-BE0B750F4542}"/>
              </a:ext>
            </a:extLst>
          </p:cNvPr>
          <p:cNvSpPr/>
          <p:nvPr/>
        </p:nvSpPr>
        <p:spPr>
          <a:xfrm>
            <a:off x="8340992" y="463286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4">
            <a:extLst>
              <a:ext uri="{FF2B5EF4-FFF2-40B4-BE49-F238E27FC236}">
                <a16:creationId xmlns="" xmlns:a16="http://schemas.microsoft.com/office/drawing/2014/main" id="{515694AB-D67A-7C24-5F5C-2A18019C8EDE}"/>
              </a:ext>
            </a:extLst>
          </p:cNvPr>
          <p:cNvSpPr/>
          <p:nvPr/>
        </p:nvSpPr>
        <p:spPr>
          <a:xfrm>
            <a:off x="8992263" y="3761977"/>
            <a:ext cx="2827606" cy="2390002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E04E1B96-82CA-E070-7CA3-9D94C0813C2D}"/>
              </a:ext>
            </a:extLst>
          </p:cNvPr>
          <p:cNvSpPr/>
          <p:nvPr/>
        </p:nvSpPr>
        <p:spPr>
          <a:xfrm>
            <a:off x="8340992" y="3519241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89862DF3-CF0C-47EA-45EC-21A1A66CF9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8826" y="947391"/>
            <a:ext cx="3663801" cy="496321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F3B5FC8D-FFCD-03F9-D614-B27B5BEB152D}"/>
              </a:ext>
            </a:extLst>
          </p:cNvPr>
          <p:cNvSpPr/>
          <p:nvPr/>
        </p:nvSpPr>
        <p:spPr>
          <a:xfrm>
            <a:off x="4247876" y="804496"/>
            <a:ext cx="3663801" cy="5249008"/>
          </a:xfrm>
          <a:prstGeom prst="rect">
            <a:avLst/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3900" b="1" dirty="0">
                <a:latin typeface="Bauhaus 93" panose="04030905020B02020C02" pitchFamily="82" charset="0"/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B62A6C5-5B89-F8E4-22D7-E95307DAC5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656" y="867416"/>
            <a:ext cx="2572109" cy="206721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B237FB6E-4D39-FE42-A0AA-74FE08160C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5673" y="3939835"/>
            <a:ext cx="1881617" cy="205074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F2530A0C-F4FE-E281-962C-72BB9A56AA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06031" y="818881"/>
            <a:ext cx="2219635" cy="216428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55086834-6E73-A6D6-8054-A2D4DA02B5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23748" y="3980529"/>
            <a:ext cx="2564636" cy="1952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216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">
            <a:extLst>
              <a:ext uri="{FF2B5EF4-FFF2-40B4-BE49-F238E27FC236}">
                <a16:creationId xmlns="" xmlns:a16="http://schemas.microsoft.com/office/drawing/2014/main" id="{A6BB97D1-6882-868C-D2BA-5D0D1ACFA1AE}"/>
              </a:ext>
            </a:extLst>
          </p:cNvPr>
          <p:cNvSpPr/>
          <p:nvPr/>
        </p:nvSpPr>
        <p:spPr>
          <a:xfrm>
            <a:off x="762663" y="706022"/>
            <a:ext cx="2827606" cy="2390002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59D7C3ED-C52E-4C68-DEA7-E4DF893B9810}"/>
              </a:ext>
            </a:extLst>
          </p:cNvPr>
          <p:cNvSpPr/>
          <p:nvPr/>
        </p:nvSpPr>
        <p:spPr>
          <a:xfrm>
            <a:off x="111393" y="463286"/>
            <a:ext cx="535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</a:p>
        </p:txBody>
      </p:sp>
      <p:sp>
        <p:nvSpPr>
          <p:cNvPr id="7" name="2">
            <a:extLst>
              <a:ext uri="{FF2B5EF4-FFF2-40B4-BE49-F238E27FC236}">
                <a16:creationId xmlns="" xmlns:a16="http://schemas.microsoft.com/office/drawing/2014/main" id="{120DBA36-F9B6-AEE6-4D17-30D366E50187}"/>
              </a:ext>
            </a:extLst>
          </p:cNvPr>
          <p:cNvSpPr/>
          <p:nvPr/>
        </p:nvSpPr>
        <p:spPr>
          <a:xfrm>
            <a:off x="762663" y="3761977"/>
            <a:ext cx="2827606" cy="2390002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C1388343-C469-AB39-9505-847A33290497}"/>
              </a:ext>
            </a:extLst>
          </p:cNvPr>
          <p:cNvSpPr/>
          <p:nvPr/>
        </p:nvSpPr>
        <p:spPr>
          <a:xfrm>
            <a:off x="111392" y="3519241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3">
            <a:extLst>
              <a:ext uri="{FF2B5EF4-FFF2-40B4-BE49-F238E27FC236}">
                <a16:creationId xmlns="" xmlns:a16="http://schemas.microsoft.com/office/drawing/2014/main" id="{E2B89E04-6210-6A9E-92B8-19F0947BC93C}"/>
              </a:ext>
            </a:extLst>
          </p:cNvPr>
          <p:cNvSpPr/>
          <p:nvPr/>
        </p:nvSpPr>
        <p:spPr>
          <a:xfrm>
            <a:off x="8992263" y="706022"/>
            <a:ext cx="2827606" cy="2390002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AB9C3EB8-0BDD-8A4E-A9DE-BE0B750F4542}"/>
              </a:ext>
            </a:extLst>
          </p:cNvPr>
          <p:cNvSpPr/>
          <p:nvPr/>
        </p:nvSpPr>
        <p:spPr>
          <a:xfrm>
            <a:off x="8340992" y="463286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4">
            <a:extLst>
              <a:ext uri="{FF2B5EF4-FFF2-40B4-BE49-F238E27FC236}">
                <a16:creationId xmlns="" xmlns:a16="http://schemas.microsoft.com/office/drawing/2014/main" id="{515694AB-D67A-7C24-5F5C-2A18019C8EDE}"/>
              </a:ext>
            </a:extLst>
          </p:cNvPr>
          <p:cNvSpPr/>
          <p:nvPr/>
        </p:nvSpPr>
        <p:spPr>
          <a:xfrm>
            <a:off x="8992263" y="3761977"/>
            <a:ext cx="2827606" cy="2390002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E04E1B96-82CA-E070-7CA3-9D94C0813C2D}"/>
              </a:ext>
            </a:extLst>
          </p:cNvPr>
          <p:cNvSpPr/>
          <p:nvPr/>
        </p:nvSpPr>
        <p:spPr>
          <a:xfrm>
            <a:off x="8340992" y="3519241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9FEFA19C-810C-4851-417A-D3A5D191E7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1186" y="943561"/>
            <a:ext cx="3329628" cy="497087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F3B5FC8D-FFCD-03F9-D614-B27B5BEB152D}"/>
              </a:ext>
            </a:extLst>
          </p:cNvPr>
          <p:cNvSpPr/>
          <p:nvPr/>
        </p:nvSpPr>
        <p:spPr>
          <a:xfrm>
            <a:off x="4288713" y="786849"/>
            <a:ext cx="3663801" cy="5249008"/>
          </a:xfrm>
          <a:prstGeom prst="rect">
            <a:avLst/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3900" b="1" dirty="0">
                <a:latin typeface="Bauhaus 93" panose="04030905020B02020C02" pitchFamily="82" charset="0"/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56F53E2-418E-47E2-1C42-983AB1782C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542" y="906364"/>
            <a:ext cx="2295845" cy="203863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F461347F-EF20-6654-6CFA-54B64A5304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4026" y="3923371"/>
            <a:ext cx="1329391" cy="206721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A42101B2-AFB4-5484-D9B4-1162644319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06481" y="862748"/>
            <a:ext cx="2048161" cy="199100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8326E83B-679C-B480-08B9-C0E2CF485E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14598" y="3856686"/>
            <a:ext cx="1714739" cy="2200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80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1071</TotalTime>
  <Words>485</Words>
  <Application>Microsoft Office PowerPoint</Application>
  <PresentationFormat>Custom</PresentationFormat>
  <Paragraphs>171</Paragraphs>
  <Slides>44</Slides>
  <Notes>29</Notes>
  <HiddenSlides>0</HiddenSlides>
  <MMClips>9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Windows User</cp:lastModifiedBy>
  <cp:revision>55</cp:revision>
  <dcterms:created xsi:type="dcterms:W3CDTF">2023-01-31T08:21:18Z</dcterms:created>
  <dcterms:modified xsi:type="dcterms:W3CDTF">2025-03-23T14:02:00Z</dcterms:modified>
</cp:coreProperties>
</file>