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4"/>
  </p:notesMasterIdLst>
  <p:sldIdLst>
    <p:sldId id="357" r:id="rId2"/>
    <p:sldId id="358" r:id="rId3"/>
    <p:sldId id="360" r:id="rId4"/>
    <p:sldId id="415" r:id="rId5"/>
    <p:sldId id="273" r:id="rId6"/>
    <p:sldId id="400" r:id="rId7"/>
    <p:sldId id="399" r:id="rId8"/>
    <p:sldId id="402" r:id="rId9"/>
    <p:sldId id="403" r:id="rId10"/>
    <p:sldId id="363" r:id="rId11"/>
    <p:sldId id="366" r:id="rId12"/>
    <p:sldId id="401" r:id="rId13"/>
    <p:sldId id="278" r:id="rId14"/>
    <p:sldId id="416" r:id="rId15"/>
    <p:sldId id="365" r:id="rId16"/>
    <p:sldId id="409" r:id="rId17"/>
    <p:sldId id="410" r:id="rId18"/>
    <p:sldId id="404" r:id="rId19"/>
    <p:sldId id="412" r:id="rId20"/>
    <p:sldId id="413" r:id="rId21"/>
    <p:sldId id="367" r:id="rId22"/>
    <p:sldId id="411" r:id="rId23"/>
  </p:sldIdLst>
  <p:sldSz cx="6858000" cy="5143500"/>
  <p:notesSz cx="6858000" cy="9144000"/>
  <p:embeddedFontLst>
    <p:embeddedFont>
      <p:font typeface="Kalam" panose="02000000000000000000" pitchFamily="2" charset="77"/>
      <p:regular r:id="rId25"/>
      <p:bold r:id="rId26"/>
    </p:embeddedFont>
    <p:embeddedFont>
      <p:font typeface="Montserrat" pitchFamily="2" charset="77"/>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5" autoAdjust="0"/>
    <p:restoredTop sz="94364" autoAdjust="0"/>
  </p:normalViewPr>
  <p:slideViewPr>
    <p:cSldViewPr snapToGrid="0">
      <p:cViewPr varScale="1">
        <p:scale>
          <a:sx n="147" d="100"/>
          <a:sy n="147" d="100"/>
        </p:scale>
        <p:origin x="18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1721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17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8.xml"/><Relationship Id="rId5" Type="http://schemas.microsoft.com/office/2007/relationships/hdphoto" Target="../media/hdphoto8.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889" y="1720859"/>
            <a:ext cx="1914704" cy="2062103"/>
          </a:xfrm>
          <a:prstGeom prst="rect">
            <a:avLst/>
          </a:prstGeom>
          <a:noFill/>
        </p:spPr>
        <p:txBody>
          <a:bodyPr wrap="square" rtlCol="0">
            <a:spAutoFit/>
          </a:bodyPr>
          <a:lstStyle/>
          <a:p>
            <a:pPr algn="ctr"/>
            <a:r>
              <a:rPr lang="en-US" sz="3200" dirty="0">
                <a:solidFill>
                  <a:srgbClr val="FB5B53"/>
                </a:solidFill>
                <a:latin typeface="UTM Cookies" panose="02040603050506020204" pitchFamily="18" charset="0"/>
              </a:rPr>
              <a:t>HÀNH TINH XANH CỦA EM</a:t>
            </a:r>
          </a:p>
        </p:txBody>
      </p:sp>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2302007" y="975359"/>
            <a:ext cx="4186512" cy="3906819"/>
          </a:xfrm>
          <a:prstGeom prst="ellipse">
            <a:avLst/>
          </a:prstGeom>
          <a:effectLst>
            <a:glow rad="101600">
              <a:srgbClr val="92D050">
                <a:alpha val="60000"/>
              </a:srgbClr>
            </a:glow>
          </a:effectLst>
        </p:spPr>
      </p:pic>
      <p:sp>
        <p:nvSpPr>
          <p:cNvPr id="5" name="TextBox 4">
            <a:extLst>
              <a:ext uri="{FF2B5EF4-FFF2-40B4-BE49-F238E27FC236}">
                <a16:creationId xmlns:a16="http://schemas.microsoft.com/office/drawing/2014/main" id="{406C41D6-1722-DB4C-8F8F-D30D4A34B8E5}"/>
              </a:ext>
            </a:extLst>
          </p:cNvPr>
          <p:cNvSpPr txBox="1"/>
          <p:nvPr/>
        </p:nvSpPr>
        <p:spPr>
          <a:xfrm>
            <a:off x="1936247" y="228320"/>
            <a:ext cx="3672329" cy="646331"/>
          </a:xfrm>
          <a:prstGeom prst="rect">
            <a:avLst/>
          </a:prstGeom>
          <a:noFill/>
        </p:spPr>
        <p:txBody>
          <a:bodyPr wrap="square" rtlCol="0">
            <a:spAutoFit/>
          </a:bodyPr>
          <a:lstStyle/>
          <a:p>
            <a:pPr algn="ctr"/>
            <a:r>
              <a:rPr lang="en-VN" sz="1800" dirty="0">
                <a:latin typeface="Times New Roman" panose="02020603050405020304" pitchFamily="18" charset="0"/>
                <a:cs typeface="Times New Roman" panose="02020603050405020304" pitchFamily="18" charset="0"/>
              </a:rPr>
              <a:t>UBND THỊ XÃ HOÀI NHƠN</a:t>
            </a:r>
          </a:p>
          <a:p>
            <a:pPr algn="ctr"/>
            <a:r>
              <a:rPr lang="en-VN" sz="1800" dirty="0">
                <a:latin typeface="Times New Roman" panose="02020603050405020304" pitchFamily="18" charset="0"/>
                <a:cs typeface="Times New Roman" panose="02020603050405020304" pitchFamily="18" charset="0"/>
              </a:rPr>
              <a:t>TRƯỜNG TH SỐ 1 HOÀI HẢO</a:t>
            </a:r>
          </a:p>
        </p:txBody>
      </p:sp>
      <p:sp>
        <p:nvSpPr>
          <p:cNvPr id="6" name="TextBox 5">
            <a:extLst>
              <a:ext uri="{FF2B5EF4-FFF2-40B4-BE49-F238E27FC236}">
                <a16:creationId xmlns:a16="http://schemas.microsoft.com/office/drawing/2014/main" id="{F31327DB-3CE0-354F-87BC-3565F85FD355}"/>
              </a:ext>
            </a:extLst>
          </p:cNvPr>
          <p:cNvSpPr txBox="1"/>
          <p:nvPr/>
        </p:nvSpPr>
        <p:spPr>
          <a:xfrm>
            <a:off x="476011" y="4058195"/>
            <a:ext cx="2360022" cy="400110"/>
          </a:xfrm>
          <a:prstGeom prst="rect">
            <a:avLst/>
          </a:prstGeom>
          <a:noFill/>
        </p:spPr>
        <p:txBody>
          <a:bodyPr wrap="square" rtlCol="0">
            <a:spAutoFit/>
          </a:bodyPr>
          <a:lstStyle/>
          <a:p>
            <a:r>
              <a:rPr lang="en-VN" sz="2000" dirty="0">
                <a:solidFill>
                  <a:srgbClr val="7030A0"/>
                </a:solidFill>
                <a:latin typeface="Times New Roman" panose="02020603050405020304" pitchFamily="18" charset="0"/>
                <a:cs typeface="Times New Roman" panose="02020603050405020304" pitchFamily="18" charset="0"/>
              </a:rPr>
              <a:t>GV: Bùi Thị Mỹ Nữ</a:t>
            </a:r>
          </a:p>
        </p:txBody>
      </p:sp>
    </p:spTree>
    <p:extLst>
      <p:ext uri="{BB962C8B-B14F-4D97-AF65-F5344CB8AC3E}">
        <p14:creationId xmlns:p14="http://schemas.microsoft.com/office/powerpoint/2010/main" val="32073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B2AE07-AE20-3040-9F7E-25ABBA398403}"/>
              </a:ext>
            </a:extLst>
          </p:cNvPr>
          <p:cNvSpPr/>
          <p:nvPr/>
        </p:nvSpPr>
        <p:spPr>
          <a:xfrm>
            <a:off x="1598667" y="1314054"/>
            <a:ext cx="2580041" cy="575992"/>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bừng</a:t>
            </a:r>
            <a:r>
              <a:rPr lang="en-US" sz="2400" dirty="0">
                <a:latin typeface="UTM Avo" panose="02040603050506020204" pitchFamily="18" charset="0"/>
              </a:rPr>
              <a:t> </a:t>
            </a:r>
            <a:r>
              <a:rPr lang="en-US" sz="2400" dirty="0" err="1">
                <a:latin typeface="UTM Avo" panose="02040603050506020204" pitchFamily="18" charset="0"/>
              </a:rPr>
              <a:t>tỉnh</a:t>
            </a:r>
            <a:endParaRPr lang="vi-VN" sz="2400" dirty="0"/>
          </a:p>
        </p:txBody>
      </p:sp>
      <p:sp>
        <p:nvSpPr>
          <p:cNvPr id="4" name="Rectangle 3">
            <a:extLst>
              <a:ext uri="{FF2B5EF4-FFF2-40B4-BE49-F238E27FC236}">
                <a16:creationId xmlns:a16="http://schemas.microsoft.com/office/drawing/2014/main" id="{89984686-D9C8-1541-B1BE-DF75E6CE61B6}"/>
              </a:ext>
            </a:extLst>
          </p:cNvPr>
          <p:cNvSpPr/>
          <p:nvPr/>
        </p:nvSpPr>
        <p:spPr>
          <a:xfrm>
            <a:off x="1598667" y="1902498"/>
            <a:ext cx="2471888"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giấc</a:t>
            </a:r>
            <a:r>
              <a:rPr lang="en-US" sz="2400" dirty="0">
                <a:latin typeface="UTM Avo" panose="02040603050506020204" pitchFamily="18" charset="0"/>
              </a:rPr>
              <a:t> </a:t>
            </a:r>
            <a:r>
              <a:rPr lang="en-US" sz="2400" dirty="0" err="1">
                <a:latin typeface="UTM Avo" panose="02040603050506020204" pitchFamily="18" charset="0"/>
              </a:rPr>
              <a:t>ngủ</a:t>
            </a:r>
            <a:endParaRPr lang="vi-VN" sz="2400" dirty="0"/>
          </a:p>
        </p:txBody>
      </p:sp>
      <p:sp>
        <p:nvSpPr>
          <p:cNvPr id="5" name="Rectangle 4">
            <a:extLst>
              <a:ext uri="{FF2B5EF4-FFF2-40B4-BE49-F238E27FC236}">
                <a16:creationId xmlns:a16="http://schemas.microsoft.com/office/drawing/2014/main" id="{050DC3C9-D8FE-8343-84BC-BA7E05AFEB0D}"/>
              </a:ext>
            </a:extLst>
          </p:cNvPr>
          <p:cNvSpPr/>
          <p:nvPr/>
        </p:nvSpPr>
        <p:spPr>
          <a:xfrm>
            <a:off x="1598667" y="2471659"/>
            <a:ext cx="2186751"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sửa</a:t>
            </a:r>
            <a:r>
              <a:rPr lang="en-US" sz="2400" dirty="0">
                <a:latin typeface="UTM Avo" panose="02040603050506020204" pitchFamily="18" charset="0"/>
              </a:rPr>
              <a:t> </a:t>
            </a:r>
            <a:r>
              <a:rPr lang="en-US" sz="2400" dirty="0" err="1">
                <a:latin typeface="UTM Avo" panose="02040603050506020204" pitchFamily="18" charset="0"/>
              </a:rPr>
              <a:t>soạn</a:t>
            </a:r>
            <a:endParaRPr lang="vi-VN" sz="2400" dirty="0"/>
          </a:p>
        </p:txBody>
      </p:sp>
      <p:sp>
        <p:nvSpPr>
          <p:cNvPr id="6" name="Oval 5">
            <a:extLst>
              <a:ext uri="{FF2B5EF4-FFF2-40B4-BE49-F238E27FC236}">
                <a16:creationId xmlns:a16="http://schemas.microsoft.com/office/drawing/2014/main" id="{E1DFA7C5-42F0-644F-A449-37BAD5B856D4}"/>
              </a:ext>
            </a:extLst>
          </p:cNvPr>
          <p:cNvSpPr/>
          <p:nvPr/>
        </p:nvSpPr>
        <p:spPr>
          <a:xfrm>
            <a:off x="1768343"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F72DEC70-6CE3-A84E-B133-9B8831666FB9}"/>
              </a:ext>
            </a:extLst>
          </p:cNvPr>
          <p:cNvSpPr/>
          <p:nvPr/>
        </p:nvSpPr>
        <p:spPr>
          <a:xfrm>
            <a:off x="1768343"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48FA0106-3394-A74C-9895-B3A17E410635}"/>
              </a:ext>
            </a:extLst>
          </p:cNvPr>
          <p:cNvSpPr/>
          <p:nvPr/>
        </p:nvSpPr>
        <p:spPr>
          <a:xfrm>
            <a:off x="1768344" y="2715351"/>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50DC3C9-D8FE-8343-84BC-BA7E05AFEB0D}"/>
              </a:ext>
            </a:extLst>
          </p:cNvPr>
          <p:cNvSpPr/>
          <p:nvPr/>
        </p:nvSpPr>
        <p:spPr>
          <a:xfrm>
            <a:off x="1598666" y="3040819"/>
            <a:ext cx="3415785"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nhoẻn</a:t>
            </a:r>
            <a:r>
              <a:rPr lang="en-US" sz="2400" dirty="0">
                <a:latin typeface="UTM Avo" panose="02040603050506020204" pitchFamily="18" charset="0"/>
              </a:rPr>
              <a:t> </a:t>
            </a:r>
            <a:r>
              <a:rPr lang="en-US" sz="2400" dirty="0" err="1">
                <a:latin typeface="UTM Avo" panose="02040603050506020204" pitchFamily="18" charset="0"/>
              </a:rPr>
              <a:t>miệng</a:t>
            </a:r>
            <a:r>
              <a:rPr lang="en-US" sz="2400" dirty="0">
                <a:latin typeface="UTM Avo" panose="02040603050506020204" pitchFamily="18" charset="0"/>
              </a:rPr>
              <a:t> </a:t>
            </a:r>
            <a:r>
              <a:rPr lang="en-US" sz="2400" dirty="0" err="1">
                <a:latin typeface="UTM Avo" panose="02040603050506020204" pitchFamily="18" charset="0"/>
              </a:rPr>
              <a:t>cười</a:t>
            </a:r>
            <a:endParaRPr lang="vi-VN" sz="2400" dirty="0"/>
          </a:p>
        </p:txBody>
      </p:sp>
      <p:sp>
        <p:nvSpPr>
          <p:cNvPr id="11" name="Oval 10">
            <a:extLst>
              <a:ext uri="{FF2B5EF4-FFF2-40B4-BE49-F238E27FC236}">
                <a16:creationId xmlns:a16="http://schemas.microsoft.com/office/drawing/2014/main" id="{F72DEC70-6CE3-A84E-B133-9B8831666FB9}"/>
              </a:ext>
            </a:extLst>
          </p:cNvPr>
          <p:cNvSpPr/>
          <p:nvPr/>
        </p:nvSpPr>
        <p:spPr>
          <a:xfrm>
            <a:off x="1768343" y="328737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635794" y="460493"/>
            <a:ext cx="1506515"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64871"/>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Tree>
    <p:extLst>
      <p:ext uri="{BB962C8B-B14F-4D97-AF65-F5344CB8AC3E}">
        <p14:creationId xmlns:p14="http://schemas.microsoft.com/office/powerpoint/2010/main" val="11030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4" y="793687"/>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Từ ngữ</a:t>
            </a:r>
            <a:endParaRPr lang="en-US" sz="2000" b="1" dirty="0">
              <a:solidFill>
                <a:schemeClr val="accent6">
                  <a:lumMod val="50000"/>
                </a:schemeClr>
              </a:solidFill>
              <a:latin typeface="UTM Avo" panose="02040603050506020204" pitchFamily="18" charset="0"/>
            </a:endParaRPr>
          </a:p>
        </p:txBody>
      </p:sp>
      <p:grpSp>
        <p:nvGrpSpPr>
          <p:cNvPr id="6" name="Group 5"/>
          <p:cNvGrpSpPr/>
          <p:nvPr/>
        </p:nvGrpSpPr>
        <p:grpSpPr>
          <a:xfrm>
            <a:off x="460224" y="1405704"/>
            <a:ext cx="5996762" cy="495457"/>
            <a:chOff x="460224" y="1435196"/>
            <a:chExt cx="5996762" cy="495457"/>
          </a:xfrm>
        </p:grpSpPr>
        <p:sp>
          <p:nvSpPr>
            <p:cNvPr id="7" name="Rectangle 6">
              <a:extLst>
                <a:ext uri="{FF2B5EF4-FFF2-40B4-BE49-F238E27FC236}">
                  <a16:creationId xmlns:a16="http://schemas.microsoft.com/office/drawing/2014/main" id="{2A05FE84-F3FF-423B-ADA4-6F77209D652D}"/>
                </a:ext>
              </a:extLst>
            </p:cNvPr>
            <p:cNvSpPr/>
            <p:nvPr/>
          </p:nvSpPr>
          <p:spPr>
            <a:xfrm>
              <a:off x="460224" y="1435196"/>
              <a:ext cx="5996762"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a:latin typeface="UTM Avo" panose="02040603050506020204" pitchFamily="18" charset="0"/>
                </a:rPr>
                <a:t>sửa</a:t>
              </a:r>
              <a:r>
                <a:rPr lang="en-US" sz="2000" dirty="0">
                  <a:latin typeface="UTM Avo" panose="02040603050506020204" pitchFamily="18" charset="0"/>
                </a:rPr>
                <a:t> </a:t>
              </a:r>
              <a:r>
                <a:rPr lang="en-US" sz="2000" dirty="0" err="1">
                  <a:latin typeface="UTM Avo" panose="02040603050506020204" pitchFamily="18" charset="0"/>
                </a:rPr>
                <a:t>soạn</a:t>
              </a:r>
              <a:endParaRPr lang="vi-VN" sz="2000" dirty="0"/>
            </a:p>
          </p:txBody>
        </p:sp>
        <p:sp>
          <p:nvSpPr>
            <p:cNvPr id="8" name="Oval 7">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12" name="TextBox 11">
            <a:extLst>
              <a:ext uri="{FF2B5EF4-FFF2-40B4-BE49-F238E27FC236}">
                <a16:creationId xmlns:a16="http://schemas.microsoft.com/office/drawing/2014/main" id="{3BCDD889-B037-48BC-924C-9A4CE9368C89}"/>
              </a:ext>
            </a:extLst>
          </p:cNvPr>
          <p:cNvSpPr txBox="1"/>
          <p:nvPr/>
        </p:nvSpPr>
        <p:spPr>
          <a:xfrm>
            <a:off x="1941306" y="1405704"/>
            <a:ext cx="4515680" cy="1015663"/>
          </a:xfrm>
          <a:prstGeom prst="rect">
            <a:avLst/>
          </a:prstGeom>
          <a:noFill/>
        </p:spPr>
        <p:txBody>
          <a:bodyPr wrap="square" rtlCol="0">
            <a:spAutoFit/>
          </a:bodyPr>
          <a:lstStyle/>
          <a:p>
            <a:pPr>
              <a:lnSpc>
                <a:spcPct val="150000"/>
              </a:lnSpc>
            </a:pP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chuẩn</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bị</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sắp</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đặt</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các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thứ</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để</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làm</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việc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gì</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đó</a:t>
            </a:r>
            <a:r>
              <a:rPr lang="en-US" sz="2000" dirty="0">
                <a:solidFill>
                  <a:schemeClr val="accent6">
                    <a:lumMod val="50000"/>
                  </a:schemeClr>
                </a:solidFill>
                <a:latin typeface="UTM Avo" panose="02040603050506020204" pitchFamily="18" charset="0"/>
              </a:rPr>
              <a:t>.</a:t>
            </a:r>
          </a:p>
        </p:txBody>
      </p:sp>
      <p:grpSp>
        <p:nvGrpSpPr>
          <p:cNvPr id="18" name="Group 17"/>
          <p:cNvGrpSpPr/>
          <p:nvPr/>
        </p:nvGrpSpPr>
        <p:grpSpPr>
          <a:xfrm>
            <a:off x="460224" y="2321627"/>
            <a:ext cx="1571463" cy="495457"/>
            <a:chOff x="460224" y="1435196"/>
            <a:chExt cx="1571463" cy="495457"/>
          </a:xfrm>
        </p:grpSpPr>
        <p:sp>
          <p:nvSpPr>
            <p:cNvPr id="19" name="Rectangle 18">
              <a:extLst>
                <a:ext uri="{FF2B5EF4-FFF2-40B4-BE49-F238E27FC236}">
                  <a16:creationId xmlns:a16="http://schemas.microsoft.com/office/drawing/2014/main" id="{2A05FE84-F3FF-423B-ADA4-6F77209D652D}"/>
                </a:ext>
              </a:extLst>
            </p:cNvPr>
            <p:cNvSpPr/>
            <p:nvPr/>
          </p:nvSpPr>
          <p:spPr>
            <a:xfrm>
              <a:off x="460224" y="1435196"/>
              <a:ext cx="1571463"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a:latin typeface="UTM Avo" panose="02040603050506020204" pitchFamily="18" charset="0"/>
                </a:rPr>
                <a:t>thút</a:t>
              </a:r>
              <a:r>
                <a:rPr lang="en-US" sz="2000" dirty="0">
                  <a:latin typeface="UTM Avo" panose="02040603050506020204" pitchFamily="18" charset="0"/>
                </a:rPr>
                <a:t> </a:t>
              </a:r>
              <a:r>
                <a:rPr lang="en-US" sz="2000" dirty="0" err="1">
                  <a:latin typeface="UTM Avo" panose="02040603050506020204" pitchFamily="18" charset="0"/>
                </a:rPr>
                <a:t>thít</a:t>
              </a:r>
              <a:endParaRPr lang="vi-VN" sz="2000" dirty="0"/>
            </a:p>
          </p:txBody>
        </p:sp>
        <p:sp>
          <p:nvSpPr>
            <p:cNvPr id="20" name="Oval 19">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TextBox 20">
            <a:extLst>
              <a:ext uri="{FF2B5EF4-FFF2-40B4-BE49-F238E27FC236}">
                <a16:creationId xmlns:a16="http://schemas.microsoft.com/office/drawing/2014/main" id="{3BCDD889-B037-48BC-924C-9A4CE9368C89}"/>
              </a:ext>
            </a:extLst>
          </p:cNvPr>
          <p:cNvSpPr txBox="1"/>
          <p:nvPr/>
        </p:nvSpPr>
        <p:spPr>
          <a:xfrm>
            <a:off x="1941306" y="2334597"/>
            <a:ext cx="4515680" cy="488660"/>
          </a:xfrm>
          <a:prstGeom prst="rect">
            <a:avLst/>
          </a:prstGeom>
          <a:noFill/>
        </p:spPr>
        <p:txBody>
          <a:bodyPr wrap="square" rtlCol="0">
            <a:spAutoFit/>
          </a:bodyPr>
          <a:lstStyle/>
          <a:p>
            <a:pPr>
              <a:lnSpc>
                <a:spcPct val="150000"/>
              </a:lnSpc>
            </a:pP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tiếng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khóc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nhỏ</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và</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ngắt</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quãng</a:t>
            </a:r>
            <a:endParaRPr lang="en-US" sz="20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800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613995" y="591234"/>
            <a:ext cx="1763132" cy="646331"/>
          </a:xfrm>
          <a:prstGeom prst="rect">
            <a:avLst/>
          </a:prstGeom>
          <a:noFill/>
        </p:spPr>
        <p:txBody>
          <a:bodyPr wrap="square" rtlCol="0">
            <a:spAutoFit/>
          </a:bodyPr>
          <a:lstStyle/>
          <a:p>
            <a:pPr>
              <a:lnSpc>
                <a:spcPct val="150000"/>
              </a:lnSpc>
            </a:pPr>
            <a:r>
              <a:rPr lang="en-US" sz="2400" b="1" dirty="0" err="1">
                <a:solidFill>
                  <a:schemeClr val="accent1">
                    <a:lumMod val="50000"/>
                  </a:schemeClr>
                </a:solidFill>
                <a:latin typeface="UTM Avo" panose="02040603050506020204" pitchFamily="18" charset="0"/>
              </a:rPr>
              <a:t>Ngắt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nghỉ</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329873" y="1294388"/>
            <a:ext cx="6178651" cy="1200329"/>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Một</a:t>
            </a:r>
            <a:r>
              <a:rPr lang="en-US" sz="2400" dirty="0">
                <a:latin typeface="UTM Avo" panose="02040603050506020204" pitchFamily="18" charset="0"/>
              </a:rPr>
              <a:t> </a:t>
            </a:r>
            <a:r>
              <a:rPr lang="en-US" sz="2400" dirty="0" err="1">
                <a:latin typeface="UTM Avo" panose="02040603050506020204" pitchFamily="18" charset="0"/>
              </a:rPr>
              <a:t>hôm</a:t>
            </a:r>
            <a:r>
              <a:rPr lang="en-US" sz="2400" dirty="0">
                <a:latin typeface="UTM Avo" panose="02040603050506020204" pitchFamily="18" charset="0"/>
              </a:rPr>
              <a:t>, </a:t>
            </a:r>
            <a:r>
              <a:rPr lang="en-US" sz="2400" dirty="0" err="1">
                <a:latin typeface="UTM Avo" panose="02040603050506020204" pitchFamily="18" charset="0"/>
              </a:rPr>
              <a:t>chị</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nâu</a:t>
            </a:r>
            <a:r>
              <a:rPr lang="en-US" sz="2400" dirty="0">
                <a:latin typeface="UTM Avo" panose="02040603050506020204" pitchFamily="18" charset="0"/>
              </a:rPr>
              <a:t> </a:t>
            </a:r>
            <a:r>
              <a:rPr lang="en-US" sz="2400" dirty="0" err="1">
                <a:latin typeface="UTM Avo" panose="02040603050506020204" pitchFamily="18" charset="0"/>
              </a:rPr>
              <a:t>đang</a:t>
            </a:r>
            <a:r>
              <a:rPr lang="en-US" sz="2400" dirty="0">
                <a:latin typeface="UTM Avo" panose="02040603050506020204" pitchFamily="18" charset="0"/>
              </a:rPr>
              <a:t> </a:t>
            </a:r>
            <a:r>
              <a:rPr lang="en-US" sz="2400" dirty="0" err="1">
                <a:latin typeface="UTM Avo" panose="02040603050506020204" pitchFamily="18" charset="0"/>
              </a:rPr>
              <a:t>sửa</a:t>
            </a:r>
            <a:r>
              <a:rPr lang="en-US" sz="2400" dirty="0">
                <a:latin typeface="UTM Avo" panose="02040603050506020204" pitchFamily="18" charset="0"/>
              </a:rPr>
              <a:t> </a:t>
            </a:r>
            <a:r>
              <a:rPr lang="en-US" sz="2400" dirty="0" err="1">
                <a:latin typeface="UTM Avo" panose="02040603050506020204" pitchFamily="18" charset="0"/>
              </a:rPr>
              <a:t>soạn</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ngủ</a:t>
            </a:r>
            <a:r>
              <a:rPr lang="en-US" sz="2400" dirty="0">
                <a:latin typeface="UTM Avo" panose="02040603050506020204" pitchFamily="18" charset="0"/>
              </a:rPr>
              <a:t> </a:t>
            </a:r>
            <a:r>
              <a:rPr lang="en-US" sz="2400" dirty="0" err="1">
                <a:latin typeface="UTM Avo" panose="02040603050506020204" pitchFamily="18" charset="0"/>
              </a:rPr>
              <a:t>thì</a:t>
            </a:r>
            <a:r>
              <a:rPr lang="en-US" sz="2400" dirty="0">
                <a:latin typeface="UTM Avo" panose="02040603050506020204" pitchFamily="18" charset="0"/>
              </a:rPr>
              <a:t> </a:t>
            </a:r>
            <a:r>
              <a:rPr lang="en-US" sz="2400" dirty="0" err="1">
                <a:latin typeface="UTM Avo" panose="02040603050506020204" pitchFamily="18" charset="0"/>
              </a:rPr>
              <a:t>nghe</a:t>
            </a:r>
            <a:r>
              <a:rPr lang="en-US" sz="2400" dirty="0">
                <a:latin typeface="UTM Avo" panose="02040603050506020204" pitchFamily="18" charset="0"/>
              </a:rPr>
              <a:t> </a:t>
            </a:r>
            <a:r>
              <a:rPr lang="en-US" sz="2400" dirty="0" err="1">
                <a:latin typeface="UTM Avo" panose="02040603050506020204" pitchFamily="18" charset="0"/>
              </a:rPr>
              <a:t>thấy</a:t>
            </a:r>
            <a:r>
              <a:rPr lang="en-US" sz="2400" dirty="0">
                <a:latin typeface="UTM Avo" panose="02040603050506020204" pitchFamily="18" charset="0"/>
              </a:rPr>
              <a:t> </a:t>
            </a:r>
            <a:r>
              <a:rPr lang="en-US" sz="2400" dirty="0" err="1">
                <a:latin typeface="UTM Avo" panose="02040603050506020204" pitchFamily="18" charset="0"/>
              </a:rPr>
              <a:t>tiếng</a:t>
            </a:r>
            <a:r>
              <a:rPr lang="en-US" sz="2400" dirty="0">
                <a:latin typeface="UTM Avo" panose="02040603050506020204" pitchFamily="18" charset="0"/>
              </a:rPr>
              <a:t> </a:t>
            </a:r>
            <a:r>
              <a:rPr lang="en-US" sz="2400" dirty="0" err="1">
                <a:latin typeface="UTM Avo" panose="02040603050506020204" pitchFamily="18" charset="0"/>
              </a:rPr>
              <a:t>khóc</a:t>
            </a:r>
            <a:r>
              <a:rPr lang="en-US" sz="2400" dirty="0">
                <a:latin typeface="UTM Avo" panose="02040603050506020204" pitchFamily="18" charset="0"/>
              </a:rPr>
              <a:t> </a:t>
            </a:r>
            <a:r>
              <a:rPr lang="en-US" sz="2400" dirty="0" err="1">
                <a:latin typeface="UTM Avo" panose="02040603050506020204" pitchFamily="18" charset="0"/>
              </a:rPr>
              <a:t>thút</a:t>
            </a:r>
            <a:r>
              <a:rPr lang="en-US" sz="2400" dirty="0">
                <a:latin typeface="UTM Avo" panose="02040603050506020204" pitchFamily="18" charset="0"/>
              </a:rPr>
              <a:t> </a:t>
            </a:r>
            <a:r>
              <a:rPr lang="en-US" sz="2400" dirty="0" err="1">
                <a:latin typeface="UTM Avo" panose="02040603050506020204" pitchFamily="18" charset="0"/>
              </a:rPr>
              <a:t>thít</a:t>
            </a:r>
            <a:r>
              <a:rPr lang="en-US" sz="2400" dirty="0">
                <a:latin typeface="UTM Avo" panose="02040603050506020204" pitchFamily="18" charset="0"/>
              </a:rPr>
              <a:t>.</a:t>
            </a:r>
            <a:endParaRPr lang="vi-VN" sz="2400" dirty="0"/>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cxnSp>
        <p:nvCxnSpPr>
          <p:cNvPr id="12" name="Straight Connector 11"/>
          <p:cNvCxnSpPr/>
          <p:nvPr/>
        </p:nvCxnSpPr>
        <p:spPr>
          <a:xfrm flipH="1">
            <a:off x="2006070" y="1426134"/>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52868" y="142613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89672"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78360"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4B2AE07-AE20-3040-9F7E-25ABBA398403}"/>
              </a:ext>
            </a:extLst>
          </p:cNvPr>
          <p:cNvSpPr/>
          <p:nvPr/>
        </p:nvSpPr>
        <p:spPr>
          <a:xfrm>
            <a:off x="329873" y="2655503"/>
            <a:ext cx="6178651" cy="1754326"/>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Suốt</a:t>
            </a:r>
            <a:r>
              <a:rPr lang="en-US" sz="2400" dirty="0">
                <a:latin typeface="UTM Avo" panose="02040603050506020204" pitchFamily="18" charset="0"/>
              </a:rPr>
              <a:t> </a:t>
            </a:r>
            <a:r>
              <a:rPr lang="en-US" sz="2400" dirty="0" err="1">
                <a:latin typeface="UTM Avo" panose="02040603050506020204" pitchFamily="18" charset="0"/>
              </a:rPr>
              <a:t>đêm</a:t>
            </a:r>
            <a:r>
              <a:rPr lang="en-US" sz="2400" dirty="0">
                <a:latin typeface="UTM Avo" panose="02040603050506020204" pitchFamily="18" charset="0"/>
              </a:rPr>
              <a:t>, </a:t>
            </a:r>
            <a:r>
              <a:rPr lang="en-US" sz="2400" dirty="0" err="1">
                <a:latin typeface="UTM Avo" panose="02040603050506020204" pitchFamily="18" charset="0"/>
              </a:rPr>
              <a:t>cả</a:t>
            </a:r>
            <a:r>
              <a:rPr lang="en-US" sz="2400" dirty="0">
                <a:latin typeface="UTM Avo" panose="02040603050506020204" pitchFamily="18" charset="0"/>
              </a:rPr>
              <a:t> </a:t>
            </a:r>
            <a:r>
              <a:rPr lang="en-US" sz="2400" dirty="0" err="1">
                <a:latin typeface="UTM Avo" panose="02040603050506020204" pitchFamily="18" charset="0"/>
              </a:rPr>
              <a:t>đàn</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ra</a:t>
            </a:r>
            <a:r>
              <a:rPr lang="en-US" sz="2400" dirty="0">
                <a:latin typeface="UTM Avo" panose="02040603050506020204" pitchFamily="18" charset="0"/>
              </a:rPr>
              <a:t> </a:t>
            </a:r>
            <a:r>
              <a:rPr lang="en-US" sz="2400" dirty="0" err="1">
                <a:latin typeface="UTM Avo" panose="02040603050506020204" pitchFamily="18" charset="0"/>
              </a:rPr>
              <a:t>sức</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tìm</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khô</a:t>
            </a:r>
            <a:r>
              <a:rPr lang="en-US" sz="2400" dirty="0">
                <a:latin typeface="UTM Avo" panose="02040603050506020204" pitchFamily="18" charset="0"/>
              </a:rPr>
              <a:t> </a:t>
            </a:r>
            <a:r>
              <a:rPr lang="en-US" sz="2400" dirty="0" err="1">
                <a:latin typeface="UTM Avo" panose="02040603050506020204" pitchFamily="18" charset="0"/>
              </a:rPr>
              <a:t>tết</a:t>
            </a:r>
            <a:r>
              <a:rPr lang="en-US" sz="2400" dirty="0">
                <a:latin typeface="UTM Avo" panose="02040603050506020204" pitchFamily="18" charset="0"/>
              </a:rPr>
              <a:t> </a:t>
            </a:r>
            <a:r>
              <a:rPr lang="en-US" sz="2400" dirty="0" err="1">
                <a:latin typeface="UTM Avo" panose="02040603050506020204" pitchFamily="18" charset="0"/>
              </a:rPr>
              <a:t>thành</a:t>
            </a:r>
            <a:r>
              <a:rPr lang="en-US" sz="2400" dirty="0">
                <a:latin typeface="UTM Avo" panose="02040603050506020204" pitchFamily="18" charset="0"/>
              </a:rPr>
              <a:t> </a:t>
            </a:r>
            <a:r>
              <a:rPr lang="en-US" sz="2400" dirty="0" err="1">
                <a:latin typeface="UTM Avo" panose="02040603050506020204" pitchFamily="18" charset="0"/>
              </a:rPr>
              <a:t>dòng</a:t>
            </a:r>
            <a:r>
              <a:rPr lang="en-US" sz="2400" dirty="0">
                <a:latin typeface="UTM Avo" panose="02040603050506020204" pitchFamily="18" charset="0"/>
              </a:rPr>
              <a:t> </a:t>
            </a:r>
            <a:r>
              <a:rPr lang="en-US" sz="2400" dirty="0" err="1">
                <a:latin typeface="UTM Avo" panose="02040603050506020204" pitchFamily="18" charset="0"/>
              </a:rPr>
              <a:t>chữ</a:t>
            </a:r>
            <a:r>
              <a:rPr lang="en-US" sz="2400" dirty="0">
                <a:latin typeface="UTM Avo" panose="02040603050506020204" pitchFamily="18" charset="0"/>
              </a:rPr>
              <a:t> “</a:t>
            </a:r>
            <a:r>
              <a:rPr lang="en-US" sz="2400" dirty="0" err="1">
                <a:latin typeface="UTM Avo" panose="02040603050506020204" pitchFamily="18" charset="0"/>
              </a:rPr>
              <a:t>Không</a:t>
            </a:r>
            <a:r>
              <a:rPr lang="en-US" sz="2400" dirty="0">
                <a:latin typeface="UTM Avo" panose="02040603050506020204" pitchFamily="18" charset="0"/>
              </a:rPr>
              <a:t> </a:t>
            </a:r>
            <a:r>
              <a:rPr lang="en-US" sz="2400" dirty="0" err="1">
                <a:latin typeface="UTM Avo" panose="02040603050506020204" pitchFamily="18" charset="0"/>
              </a:rPr>
              <a:t>dẫm</a:t>
            </a:r>
            <a:r>
              <a:rPr lang="en-US" sz="2400" dirty="0">
                <a:latin typeface="UTM Avo" panose="02040603050506020204" pitchFamily="18" charset="0"/>
              </a:rPr>
              <a:t> </a:t>
            </a:r>
            <a:r>
              <a:rPr lang="en-US" sz="2400" dirty="0" err="1">
                <a:latin typeface="UTM Avo" panose="02040603050506020204" pitchFamily="18" charset="0"/>
              </a:rPr>
              <a:t>chân</a:t>
            </a:r>
            <a:r>
              <a:rPr lang="en-US" sz="2400" dirty="0">
                <a:latin typeface="UTM Avo" panose="02040603050506020204" pitchFamily="18" charset="0"/>
              </a:rPr>
              <a:t> </a:t>
            </a:r>
            <a:r>
              <a:rPr lang="en-US" sz="2400" dirty="0" err="1">
                <a:latin typeface="UTM Avo" panose="02040603050506020204" pitchFamily="18" charset="0"/>
              </a:rPr>
              <a:t>lên</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đặt</a:t>
            </a:r>
            <a:r>
              <a:rPr lang="en-US" sz="2400" dirty="0">
                <a:latin typeface="UTM Avo" panose="02040603050506020204" pitchFamily="18" charset="0"/>
              </a:rPr>
              <a:t> </a:t>
            </a:r>
            <a:r>
              <a:rPr lang="en-US" sz="2400" dirty="0" err="1">
                <a:latin typeface="UTM Avo" panose="02040603050506020204" pitchFamily="18" charset="0"/>
              </a:rPr>
              <a:t>bên</a:t>
            </a:r>
            <a:r>
              <a:rPr lang="en-US" sz="2400" dirty="0">
                <a:latin typeface="UTM Avo" panose="02040603050506020204" pitchFamily="18" charset="0"/>
              </a:rPr>
              <a:t> </a:t>
            </a:r>
            <a:r>
              <a:rPr lang="en-US" sz="2400" dirty="0" err="1">
                <a:latin typeface="UTM Avo" panose="02040603050506020204" pitchFamily="18" charset="0"/>
              </a:rPr>
              <a:t>cạnh</a:t>
            </a:r>
            <a:r>
              <a:rPr lang="en-US" sz="2400" dirty="0">
                <a:latin typeface="UTM Avo" panose="02040603050506020204" pitchFamily="18" charset="0"/>
              </a:rPr>
              <a:t> </a:t>
            </a:r>
            <a:r>
              <a:rPr lang="en-US" sz="2400" dirty="0" err="1">
                <a:latin typeface="UTM Avo" panose="02040603050506020204" pitchFamily="18" charset="0"/>
              </a:rPr>
              <a:t>bãi</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a:t>
            </a:r>
            <a:endParaRPr lang="vi-VN" sz="2400" dirty="0"/>
          </a:p>
        </p:txBody>
      </p:sp>
      <p:cxnSp>
        <p:nvCxnSpPr>
          <p:cNvPr id="21" name="Straight Connector 20"/>
          <p:cNvCxnSpPr/>
          <p:nvPr/>
        </p:nvCxnSpPr>
        <p:spPr>
          <a:xfrm flipH="1">
            <a:off x="2061726" y="273943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52868"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495845" y="3212774"/>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440189"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523673"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par>
                                <p:cTn id="56" presetID="22" presetClass="entr" presetSubtype="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9993" b="93039" l="9967" r="89992">
                        <a14:foregroundMark x1="82010" y1="32667" x2="82010" y2="35355"/>
                        <a14:foregroundMark x1="57775" y1="48380" x2="57155" y2="54790"/>
                        <a14:foregroundMark x1="16625" y1="44383" x2="16005" y2="48656"/>
                        <a14:foregroundMark x1="16791" y1="38525" x2="16791" y2="38525"/>
                        <a14:foregroundMark x1="46940" y1="61406" x2="73573" y2="72019"/>
                        <a14:foregroundMark x1="36394" y1="72846" x2="64475" y2="82702"/>
                        <a14:foregroundMark x1="56328" y1="81323" x2="61290" y2="85872"/>
                        <a14:foregroundMark x1="23821" y1="81323" x2="27295" y2="85872"/>
                        <a14:foregroundMark x1="31472" y1="76568" x2="35112" y2="79738"/>
                        <a14:foregroundMark x1="38792" y1="83184" x2="36559" y2="87733"/>
                        <a14:foregroundMark x1="57155" y1="54514" x2="65426" y2="54514"/>
                        <a14:foregroundMark x1="36228" y1="40110" x2="44872" y2="42522"/>
                      </a14:backgroundRemoval>
                    </a14:imgEffect>
                  </a14:imgLayer>
                </a14:imgProps>
              </a:ext>
              <a:ext uri="{28A0092B-C50C-407E-A947-70E740481C1C}">
                <a14:useLocalDpi xmlns:a14="http://schemas.microsoft.com/office/drawing/2010/main" val="0"/>
              </a:ext>
            </a:extLst>
          </a:blip>
          <a:stretch>
            <a:fillRect/>
          </a:stretch>
        </p:blipFill>
        <p:spPr>
          <a:xfrm>
            <a:off x="2968792" y="2187340"/>
            <a:ext cx="4437397" cy="2662439"/>
          </a:xfrm>
          <a:prstGeom prst="rect">
            <a:avLst/>
          </a:prstGeom>
        </p:spPr>
      </p:pic>
      <p:grpSp>
        <p:nvGrpSpPr>
          <p:cNvPr id="4" name="组合 26">
            <a:extLst>
              <a:ext uri="{FF2B5EF4-FFF2-40B4-BE49-F238E27FC236}">
                <a16:creationId xmlns:a16="http://schemas.microsoft.com/office/drawing/2014/main" id="{11AF88B5-2E81-3AC5-3BD0-8A7E243B924E}"/>
              </a:ext>
            </a:extLst>
          </p:cNvPr>
          <p:cNvGrpSpPr/>
          <p:nvPr/>
        </p:nvGrpSpPr>
        <p:grpSpPr>
          <a:xfrm>
            <a:off x="698436" y="1384108"/>
            <a:ext cx="4692267" cy="1087862"/>
            <a:chOff x="6430511" y="2722367"/>
            <a:chExt cx="4437097" cy="1416312"/>
          </a:xfrm>
        </p:grpSpPr>
        <p:sp>
          <p:nvSpPr>
            <p:cNvPr id="5" name="矩形 27">
              <a:extLst>
                <a:ext uri="{FF2B5EF4-FFF2-40B4-BE49-F238E27FC236}">
                  <a16:creationId xmlns:a16="http://schemas.microsoft.com/office/drawing/2014/main" id="{0DB7C923-47AD-299F-6652-245B08887F1A}"/>
                </a:ext>
              </a:extLst>
            </p:cNvPr>
            <p:cNvSpPr/>
            <p:nvPr/>
          </p:nvSpPr>
          <p:spPr>
            <a:xfrm>
              <a:off x="6430511" y="2722367"/>
              <a:ext cx="4428043" cy="1416312"/>
            </a:xfrm>
            <a:prstGeom prst="rect">
              <a:avLst/>
            </a:prstGeom>
          </p:spPr>
          <p:txBody>
            <a:bodyPr vert="horz" wrap="none">
              <a:spAutoFit/>
            </a:bodyPr>
            <a:lstStyle/>
            <a:p>
              <a:pPr algn="ctr"/>
              <a:r>
                <a:rPr lang="en-US" altLang="zh-CN" sz="6469">
                  <a:ln w="330200">
                    <a:solidFill>
                      <a:schemeClr val="bg1"/>
                    </a:solidFill>
                  </a:ln>
                  <a:solidFill>
                    <a:schemeClr val="bg1"/>
                  </a:solidFill>
                  <a:effectLst>
                    <a:outerShdw blurRad="127000" dist="127000" dir="13500000" algn="br" rotWithShape="0">
                      <a:prstClr val="black">
                        <a:alpha val="12000"/>
                      </a:prstClr>
                    </a:outerShdw>
                  </a:effectLst>
                  <a:latin typeface="#9Slide07 IcielPony" panose="02000000000000000000" pitchFamily="2" charset="0"/>
                  <a:ea typeface="字魂131号-酷乐潮玩体" panose="00000500000000000000" pitchFamily="2" charset="-122"/>
                  <a:sym typeface="Arial" panose="020B0604020202020204" pitchFamily="34" charset="0"/>
                </a:rPr>
                <a:t>TÌM HIỂU BÀI</a:t>
              </a:r>
              <a:endParaRPr lang="zh-CN" altLang="en-US" sz="6469" dirty="0">
                <a:ln w="330200">
                  <a:solidFill>
                    <a:schemeClr val="bg1"/>
                  </a:solidFill>
                </a:ln>
                <a:solidFill>
                  <a:schemeClr val="bg1"/>
                </a:solidFill>
                <a:effectLst>
                  <a:outerShdw blurRad="127000" dist="127000" dir="13500000" algn="br" rotWithShape="0">
                    <a:prstClr val="black">
                      <a:alpha val="12000"/>
                    </a:prstClr>
                  </a:outerShdw>
                </a:effectLst>
                <a:latin typeface="#9Slide07 IcielPony" panose="02000000000000000000" pitchFamily="2" charset="0"/>
                <a:ea typeface="字魂131号-酷乐潮玩体" panose="00000500000000000000" pitchFamily="2" charset="-122"/>
                <a:sym typeface="Arial" panose="020B0604020202020204" pitchFamily="34" charset="0"/>
              </a:endParaRPr>
            </a:p>
          </p:txBody>
        </p:sp>
        <p:sp>
          <p:nvSpPr>
            <p:cNvPr id="6" name="矩形 28">
              <a:extLst>
                <a:ext uri="{FF2B5EF4-FFF2-40B4-BE49-F238E27FC236}">
                  <a16:creationId xmlns:a16="http://schemas.microsoft.com/office/drawing/2014/main" id="{0486687C-426A-E595-5E09-00AC10217305}"/>
                </a:ext>
              </a:extLst>
            </p:cNvPr>
            <p:cNvSpPr/>
            <p:nvPr/>
          </p:nvSpPr>
          <p:spPr>
            <a:xfrm>
              <a:off x="6439564" y="2722367"/>
              <a:ext cx="4428044" cy="1416312"/>
            </a:xfrm>
            <a:prstGeom prst="rect">
              <a:avLst/>
            </a:prstGeom>
          </p:spPr>
          <p:txBody>
            <a:bodyPr vert="horz" wrap="none">
              <a:spAutoFit/>
              <a:scene3d>
                <a:camera prst="orthographicFront"/>
                <a:lightRig rig="threePt" dir="t"/>
              </a:scene3d>
              <a:sp3d extrusionH="57150">
                <a:bevelT h="25400" prst="softRound"/>
              </a:sp3d>
            </a:bodyPr>
            <a:lstStyle/>
            <a:p>
              <a:pPr algn="ctr"/>
              <a:r>
                <a:rPr lang="en-US" altLang="zh-CN" sz="6469">
                  <a:gradFill flip="none" rotWithShape="1">
                    <a:gsLst>
                      <a:gs pos="77000">
                        <a:srgbClr val="CA3446"/>
                      </a:gs>
                      <a:gs pos="0">
                        <a:srgbClr val="FFF022"/>
                      </a:gs>
                      <a:gs pos="27000">
                        <a:schemeClr val="accent6">
                          <a:lumMod val="75000"/>
                        </a:schemeClr>
                      </a:gs>
                      <a:gs pos="49000">
                        <a:srgbClr val="0070C0"/>
                      </a:gs>
                    </a:gsLst>
                    <a:path path="circle">
                      <a:fillToRect l="100000" b="100000"/>
                    </a:path>
                    <a:tileRect t="-100000" r="-100000"/>
                  </a:gradFill>
                  <a:latin typeface="#9Slide07 IcielPony" panose="02000000000000000000" pitchFamily="2" charset="0"/>
                  <a:ea typeface="字魂131号-酷乐潮玩体" panose="00000500000000000000" pitchFamily="2" charset="-122"/>
                  <a:sym typeface="Arial" panose="020B0604020202020204" pitchFamily="34" charset="0"/>
                </a:rPr>
                <a:t>TÌM HIỂU BÀI</a:t>
              </a:r>
              <a:endParaRPr lang="zh-CN" altLang="en-US" sz="6469" dirty="0">
                <a:gradFill flip="none" rotWithShape="1">
                  <a:gsLst>
                    <a:gs pos="77000">
                      <a:srgbClr val="CA3446"/>
                    </a:gs>
                    <a:gs pos="0">
                      <a:srgbClr val="FFF022"/>
                    </a:gs>
                    <a:gs pos="27000">
                      <a:schemeClr val="accent6">
                        <a:lumMod val="75000"/>
                      </a:schemeClr>
                    </a:gs>
                    <a:gs pos="49000">
                      <a:srgbClr val="0070C0"/>
                    </a:gs>
                  </a:gsLst>
                  <a:path path="circle">
                    <a:fillToRect l="100000" b="100000"/>
                  </a:path>
                  <a:tileRect t="-100000" r="-100000"/>
                </a:gradFill>
                <a:latin typeface="#9Slide07 IcielPony" panose="02000000000000000000" pitchFamily="2" charset="0"/>
                <a:ea typeface="字魂131号-酷乐潮玩体" panose="00000500000000000000" pitchFamily="2" charset="-122"/>
                <a:sym typeface="Arial" panose="020B0604020202020204" pitchFamily="34" charset="0"/>
              </a:endParaRPr>
            </a:p>
          </p:txBody>
        </p:sp>
      </p:grpSp>
    </p:spTree>
    <p:extLst>
      <p:ext uri="{BB962C8B-B14F-4D97-AF65-F5344CB8AC3E}">
        <p14:creationId xmlns:p14="http://schemas.microsoft.com/office/powerpoint/2010/main" val="331503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000E4B-8410-DC4B-BEBC-5EB98C827828}"/>
              </a:ext>
            </a:extLst>
          </p:cNvPr>
          <p:cNvGrpSpPr/>
          <p:nvPr/>
        </p:nvGrpSpPr>
        <p:grpSpPr>
          <a:xfrm>
            <a:off x="495299" y="451258"/>
            <a:ext cx="3042331" cy="728662"/>
            <a:chOff x="495299" y="451258"/>
            <a:chExt cx="3042331" cy="728662"/>
          </a:xfrm>
        </p:grpSpPr>
        <p:pic>
          <p:nvPicPr>
            <p:cNvPr id="3" name="Picture 2" descr="20210409090849_wm_shs-tieng-viet-2-tap-1">
              <a:extLst>
                <a:ext uri="{FF2B5EF4-FFF2-40B4-BE49-F238E27FC236}">
                  <a16:creationId xmlns:a16="http://schemas.microsoft.com/office/drawing/2014/main" id="{8B0EED9C-2DB1-8F49-9B91-35DE388A053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F55234-4052-354F-A391-66AE8469A712}"/>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5" name="TextBox 4">
            <a:extLst>
              <a:ext uri="{FF2B5EF4-FFF2-40B4-BE49-F238E27FC236}">
                <a16:creationId xmlns:a16="http://schemas.microsoft.com/office/drawing/2014/main" id="{FCBFD9FF-4F8E-734C-82B2-36668A14A403}"/>
              </a:ext>
            </a:extLst>
          </p:cNvPr>
          <p:cNvSpPr txBox="1"/>
          <p:nvPr/>
        </p:nvSpPr>
        <p:spPr>
          <a:xfrm>
            <a:off x="337838" y="1086464"/>
            <a:ext cx="6161285" cy="498663"/>
          </a:xfrm>
          <a:prstGeom prst="rect">
            <a:avLst/>
          </a:prstGeom>
          <a:noFill/>
        </p:spPr>
        <p:txBody>
          <a:bodyPr wrap="squar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endParaRPr lang="vi-VN"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2E87A8E-5F13-6649-B056-CE4B701E7F83}"/>
              </a:ext>
            </a:extLst>
          </p:cNvPr>
          <p:cNvSpPr txBox="1"/>
          <p:nvPr/>
        </p:nvSpPr>
        <p:spPr>
          <a:xfrm>
            <a:off x="337837" y="1548129"/>
            <a:ext cx="6161285" cy="498663"/>
          </a:xfrm>
          <a:prstGeom prst="rect">
            <a:avLst/>
          </a:prstGeom>
          <a:noFill/>
        </p:spPr>
        <p:txBody>
          <a:bodyPr wrap="squar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cỏ</a:t>
            </a:r>
            <a:r>
              <a:rPr lang="en-US" sz="2000" dirty="0">
                <a:latin typeface="Times New Roman" panose="02020603050405020304" pitchFamily="18" charset="0"/>
                <a:cs typeface="Times New Roman" panose="02020603050405020304" pitchFamily="18" charset="0"/>
              </a:rPr>
              <a:t> non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khóc</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B4F718-EE93-6646-AC65-EB4BA3D9EBDF}"/>
              </a:ext>
            </a:extLst>
          </p:cNvPr>
          <p:cNvSpPr txBox="1"/>
          <p:nvPr/>
        </p:nvSpPr>
        <p:spPr>
          <a:xfrm>
            <a:off x="337836" y="1980006"/>
            <a:ext cx="6161285" cy="498663"/>
          </a:xfrm>
          <a:prstGeom prst="rect">
            <a:avLst/>
          </a:prstGeom>
          <a:noFill/>
        </p:spPr>
        <p:txBody>
          <a:bodyPr wrap="squar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cỏ</a:t>
            </a:r>
            <a:r>
              <a:rPr lang="en-US" sz="2000" dirty="0">
                <a:latin typeface="Times New Roman" panose="02020603050405020304" pitchFamily="18" charset="0"/>
                <a:cs typeface="Times New Roman" panose="02020603050405020304" pitchFamily="18" charset="0"/>
              </a:rPr>
              <a:t> non </a:t>
            </a:r>
            <a:r>
              <a:rPr lang="en-US" sz="2000" dirty="0" err="1">
                <a:latin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5FDB8B-FBF2-284F-A548-BD7749C120DB}"/>
              </a:ext>
            </a:extLst>
          </p:cNvPr>
          <p:cNvSpPr txBox="1"/>
          <p:nvPr/>
        </p:nvSpPr>
        <p:spPr>
          <a:xfrm>
            <a:off x="337835" y="2487837"/>
            <a:ext cx="6161285" cy="498663"/>
          </a:xfrm>
          <a:prstGeom prst="rect">
            <a:avLst/>
          </a:prstGeom>
          <a:noFill/>
        </p:spPr>
        <p:txBody>
          <a:bodyPr wrap="squar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4.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8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1.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tiếp</a:t>
            </a:r>
            <a:r>
              <a:rPr lang="en-US" sz="2000" dirty="0">
                <a:latin typeface="UTM Avo" panose="02040603050506020204" pitchFamily="18" charset="0"/>
              </a:rPr>
              <a:t> </a:t>
            </a:r>
            <a:r>
              <a:rPr lang="en-US" sz="2000" dirty="0" err="1">
                <a:latin typeface="UTM Avo" panose="02040603050506020204" pitchFamily="18" charset="0"/>
              </a:rPr>
              <a:t>câu</a:t>
            </a:r>
            <a:r>
              <a:rPr lang="en-US" sz="2000" dirty="0">
                <a:latin typeface="UTM Avo" panose="02040603050506020204" pitchFamily="18" charset="0"/>
              </a:rPr>
              <a:t> </a:t>
            </a:r>
            <a:r>
              <a:rPr lang="en-US" sz="2000" dirty="0" err="1">
                <a:latin typeface="UTM Avo" panose="02040603050506020204" pitchFamily="18" charset="0"/>
              </a:rPr>
              <a:t>tả</a:t>
            </a:r>
            <a:r>
              <a:rPr lang="en-US" sz="2000" dirty="0">
                <a:latin typeface="UTM Avo" panose="02040603050506020204" pitchFamily="18" charset="0"/>
              </a:rPr>
              <a:t> </a:t>
            </a:r>
            <a:r>
              <a:rPr lang="en-US" sz="2000" dirty="0" err="1">
                <a:latin typeface="UTM Avo" panose="02040603050506020204" pitchFamily="18" charset="0"/>
              </a:rPr>
              <a:t>cảnh</a:t>
            </a:r>
            <a:r>
              <a:rPr lang="en-US" sz="2000" dirty="0">
                <a:latin typeface="UTM Avo" panose="02040603050506020204" pitchFamily="18" charset="0"/>
              </a:rPr>
              <a:t> </a:t>
            </a:r>
            <a:r>
              <a:rPr lang="en-US" sz="2000" dirty="0" err="1">
                <a:latin typeface="UTM Avo" panose="02040603050506020204" pitchFamily="18" charset="0"/>
              </a:rPr>
              <a:t>mùa</a:t>
            </a:r>
            <a:r>
              <a:rPr lang="en-US" sz="2000" dirty="0">
                <a:latin typeface="UTM Avo" panose="02040603050506020204" pitchFamily="18" charset="0"/>
              </a:rPr>
              <a:t> </a:t>
            </a:r>
            <a:r>
              <a:rPr lang="en-US" sz="2000" dirty="0" err="1">
                <a:latin typeface="UTM Avo" panose="02040603050506020204" pitchFamily="18" charset="0"/>
              </a:rPr>
              <a:t>xuân</a:t>
            </a:r>
            <a:r>
              <a:rPr lang="en-US" sz="2000" dirty="0">
                <a:latin typeface="UTM Avo" panose="02040603050506020204" pitchFamily="18" charset="0"/>
              </a:rPr>
              <a:t> </a:t>
            </a:r>
            <a:r>
              <a:rPr lang="en-US" sz="2000" dirty="0" err="1">
                <a:latin typeface="UTM Avo" panose="02040603050506020204" pitchFamily="18" charset="0"/>
              </a:rPr>
              <a:t>trong</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viên</a:t>
            </a:r>
            <a:endParaRPr lang="vi-VN" sz="2000" dirty="0">
              <a:latin typeface="UTM Avo" panose="02040603050506020204" pitchFamily="18" charset="0"/>
            </a:endParaRPr>
          </a:p>
        </p:txBody>
      </p:sp>
      <p:sp>
        <p:nvSpPr>
          <p:cNvPr id="14" name="Rectangle 13">
            <a:extLst>
              <a:ext uri="{FF2B5EF4-FFF2-40B4-BE49-F238E27FC236}">
                <a16:creationId xmlns:a16="http://schemas.microsoft.com/office/drawing/2014/main" id="{2A05FE84-F3FF-423B-ADA4-6F77209D652D}"/>
              </a:ext>
            </a:extLst>
          </p:cNvPr>
          <p:cNvSpPr/>
          <p:nvPr/>
        </p:nvSpPr>
        <p:spPr>
          <a:xfrm>
            <a:off x="578211" y="2102127"/>
            <a:ext cx="5996762"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a)</a:t>
            </a:r>
            <a:r>
              <a:rPr lang="vi-VN" sz="2000" dirty="0">
                <a:latin typeface="UTM Avo" panose="02040603050506020204" pitchFamily="18" charset="0"/>
              </a:rPr>
              <a:t> </a:t>
            </a:r>
            <a:r>
              <a:rPr lang="en-US" sz="2000" dirty="0" err="1">
                <a:latin typeface="UTM Avo" panose="02040603050506020204" pitchFamily="18" charset="0"/>
              </a:rPr>
              <a:t>Cỏ</a:t>
            </a:r>
            <a:r>
              <a:rPr lang="en-US" sz="2000" dirty="0">
                <a:latin typeface="UTM Avo" panose="02040603050506020204" pitchFamily="18" charset="0"/>
              </a:rPr>
              <a:t> </a:t>
            </a:r>
            <a:endParaRPr lang="vi-VN" sz="2000" dirty="0"/>
          </a:p>
        </p:txBody>
      </p:sp>
      <p:sp>
        <p:nvSpPr>
          <p:cNvPr id="19" name="TextBox 18">
            <a:extLst>
              <a:ext uri="{FF2B5EF4-FFF2-40B4-BE49-F238E27FC236}">
                <a16:creationId xmlns:a16="http://schemas.microsoft.com/office/drawing/2014/main" id="{3BCDD889-B037-48BC-924C-9A4CE9368C89}"/>
              </a:ext>
            </a:extLst>
          </p:cNvPr>
          <p:cNvSpPr txBox="1"/>
          <p:nvPr/>
        </p:nvSpPr>
        <p:spPr>
          <a:xfrm>
            <a:off x="1626674" y="2102127"/>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sp>
        <p:nvSpPr>
          <p:cNvPr id="22" name="Rectangle 21">
            <a:extLst>
              <a:ext uri="{FF2B5EF4-FFF2-40B4-BE49-F238E27FC236}">
                <a16:creationId xmlns:a16="http://schemas.microsoft.com/office/drawing/2014/main" id="{2A05FE84-F3FF-423B-ADA4-6F77209D652D}"/>
              </a:ext>
            </a:extLst>
          </p:cNvPr>
          <p:cNvSpPr/>
          <p:nvPr/>
        </p:nvSpPr>
        <p:spPr>
          <a:xfrm>
            <a:off x="519218" y="2614927"/>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b) </a:t>
            </a:r>
            <a:r>
              <a:rPr lang="en-US" sz="2000" dirty="0" err="1">
                <a:latin typeface="UTM Avo" panose="02040603050506020204" pitchFamily="18" charset="0"/>
              </a:rPr>
              <a:t>Đàn</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endParaRPr lang="vi-VN" sz="2000" dirty="0"/>
          </a:p>
        </p:txBody>
      </p:sp>
      <p:sp>
        <p:nvSpPr>
          <p:cNvPr id="24" name="TextBox 23">
            <a:extLst>
              <a:ext uri="{FF2B5EF4-FFF2-40B4-BE49-F238E27FC236}">
                <a16:creationId xmlns:a16="http://schemas.microsoft.com/office/drawing/2014/main" id="{3BCDD889-B037-48BC-924C-9A4CE9368C89}"/>
              </a:ext>
            </a:extLst>
          </p:cNvPr>
          <p:cNvSpPr txBox="1"/>
          <p:nvPr/>
        </p:nvSpPr>
        <p:spPr>
          <a:xfrm>
            <a:off x="2167449" y="2618065"/>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từ</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phương</a:t>
            </a:r>
            <a:r>
              <a:rPr lang="en-US" sz="2000" dirty="0">
                <a:solidFill>
                  <a:schemeClr val="accent6">
                    <a:lumMod val="50000"/>
                  </a:schemeClr>
                </a:solidFill>
                <a:latin typeface="UTM Avo" panose="02040603050506020204" pitchFamily="18" charset="0"/>
              </a:rPr>
              <a:t> Nam </a:t>
            </a:r>
            <a:r>
              <a:rPr lang="en-US" sz="2000" dirty="0" err="1">
                <a:solidFill>
                  <a:schemeClr val="accent6">
                    <a:lumMod val="50000"/>
                  </a:schemeClr>
                </a:solidFill>
                <a:latin typeface="UTM Avo" panose="02040603050506020204" pitchFamily="18" charset="0"/>
              </a:rPr>
              <a:t>trở</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về</a:t>
            </a:r>
            <a:r>
              <a:rPr lang="en-US" sz="2000" dirty="0">
                <a:solidFill>
                  <a:schemeClr val="accent6">
                    <a:lumMod val="50000"/>
                  </a:schemeClr>
                </a:solidFill>
                <a:latin typeface="UTM Avo" panose="02040603050506020204" pitchFamily="18" charset="0"/>
              </a:rPr>
              <a:t>.</a:t>
            </a:r>
          </a:p>
        </p:txBody>
      </p:sp>
      <p:sp>
        <p:nvSpPr>
          <p:cNvPr id="25" name="Rectangle 24">
            <a:extLst>
              <a:ext uri="{FF2B5EF4-FFF2-40B4-BE49-F238E27FC236}">
                <a16:creationId xmlns:a16="http://schemas.microsoft.com/office/drawing/2014/main" id="{2A05FE84-F3FF-423B-ADA4-6F77209D652D}"/>
              </a:ext>
            </a:extLst>
          </p:cNvPr>
          <p:cNvSpPr/>
          <p:nvPr/>
        </p:nvSpPr>
        <p:spPr>
          <a:xfrm>
            <a:off x="519217" y="3117790"/>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c) </a:t>
            </a:r>
            <a:r>
              <a:rPr lang="en-US" sz="2000" dirty="0" err="1">
                <a:latin typeface="UTM Avo" panose="02040603050506020204" pitchFamily="18" charset="0"/>
              </a:rPr>
              <a:t>Trẻ</a:t>
            </a:r>
            <a:r>
              <a:rPr lang="en-US" sz="2000" dirty="0">
                <a:latin typeface="UTM Avo" panose="02040603050506020204" pitchFamily="18" charset="0"/>
              </a:rPr>
              <a:t> </a:t>
            </a:r>
            <a:r>
              <a:rPr lang="en-US" sz="2000" dirty="0" err="1">
                <a:latin typeface="UTM Avo" panose="02040603050506020204" pitchFamily="18" charset="0"/>
              </a:rPr>
              <a:t>em</a:t>
            </a:r>
            <a:r>
              <a:rPr lang="en-US" sz="2000" dirty="0">
                <a:latin typeface="UTM Avo" panose="02040603050506020204" pitchFamily="18" charset="0"/>
              </a:rPr>
              <a:t> </a:t>
            </a:r>
            <a:endParaRPr lang="vi-VN" sz="2000" dirty="0"/>
          </a:p>
        </p:txBody>
      </p:sp>
      <p:sp>
        <p:nvSpPr>
          <p:cNvPr id="26" name="TextBox 25">
            <a:extLst>
              <a:ext uri="{FF2B5EF4-FFF2-40B4-BE49-F238E27FC236}">
                <a16:creationId xmlns:a16="http://schemas.microsoft.com/office/drawing/2014/main" id="{3BCDD889-B037-48BC-924C-9A4CE9368C89}"/>
              </a:ext>
            </a:extLst>
          </p:cNvPr>
          <p:cNvSpPr txBox="1"/>
          <p:nvPr/>
        </p:nvSpPr>
        <p:spPr>
          <a:xfrm>
            <a:off x="2069125" y="3119635"/>
            <a:ext cx="4515680" cy="553998"/>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chơi</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đùa</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dưới</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ánh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mặt</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trời</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ấm</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áp</a:t>
            </a:r>
            <a:r>
              <a:rPr lang="en-US" sz="2000" dirty="0">
                <a:solidFill>
                  <a:schemeClr val="accent6">
                    <a:lumMod val="50000"/>
                  </a:schemeClr>
                </a:solidFill>
                <a:latin typeface="UTM Avo" panose="02040603050506020204" pitchFamily="18" charset="0"/>
              </a:rPr>
              <a:t>.</a:t>
            </a:r>
          </a:p>
        </p:txBody>
      </p:sp>
    </p:spTree>
    <p:extLst>
      <p:ext uri="{BB962C8B-B14F-4D97-AF65-F5344CB8AC3E}">
        <p14:creationId xmlns:p14="http://schemas.microsoft.com/office/powerpoint/2010/main" val="10747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9" grpId="0"/>
      <p:bldP spid="22"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2. </a:t>
            </a:r>
            <a:r>
              <a:rPr lang="en-US" sz="2000" b="1" dirty="0" err="1">
                <a:latin typeface="UTM Avo" panose="02040603050506020204" pitchFamily="18" charset="0"/>
              </a:rPr>
              <a:t>Vì</a:t>
            </a:r>
            <a:r>
              <a:rPr lang="en-US" sz="2000" b="1" dirty="0">
                <a:latin typeface="UTM Avo" panose="02040603050506020204" pitchFamily="18" charset="0"/>
              </a:rPr>
              <a:t> </a:t>
            </a:r>
            <a:r>
              <a:rPr lang="en-US" sz="2000" b="1" dirty="0" err="1">
                <a:latin typeface="UTM Avo" panose="02040603050506020204" pitchFamily="18" charset="0"/>
              </a:rPr>
              <a:t>sao</a:t>
            </a:r>
            <a:r>
              <a:rPr lang="en-US" sz="2000" b="1" dirty="0">
                <a:latin typeface="UTM Avo" panose="02040603050506020204" pitchFamily="18" charset="0"/>
              </a:rPr>
              <a:t> </a:t>
            </a:r>
            <a:r>
              <a:rPr lang="en-US" sz="2000" b="1" dirty="0" err="1">
                <a:latin typeface="UTM Avo" panose="02040603050506020204" pitchFamily="18" charset="0"/>
              </a:rPr>
              <a:t>cỏ</a:t>
            </a:r>
            <a:r>
              <a:rPr lang="en-US" sz="2000" b="1" dirty="0">
                <a:latin typeface="UTM Avo" panose="02040603050506020204" pitchFamily="18" charset="0"/>
              </a:rPr>
              <a:t> non </a:t>
            </a:r>
            <a:r>
              <a:rPr lang="en-US" sz="2000" b="1" dirty="0" err="1">
                <a:latin typeface="UTM Avo" panose="02040603050506020204" pitchFamily="18" charset="0"/>
              </a:rPr>
              <a:t>lại</a:t>
            </a:r>
            <a:r>
              <a:rPr lang="en-US" sz="2000" b="1" dirty="0">
                <a:latin typeface="UTM Avo" panose="02040603050506020204" pitchFamily="18" charset="0"/>
              </a:rPr>
              <a:t> </a:t>
            </a:r>
            <a:r>
              <a:rPr lang="en-US" sz="2000" b="1" dirty="0" err="1">
                <a:latin typeface="UTM Avo" panose="02040603050506020204" pitchFamily="18" charset="0"/>
              </a:rPr>
              <a:t>khóc</a:t>
            </a:r>
            <a:r>
              <a:rPr lang="en-US" sz="2000" b="1"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161556" y="2004628"/>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500009" y="1757258"/>
            <a:ext cx="3999115"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UTM Avo" panose="02040603050506020204" pitchFamily="18" charset="0"/>
              </a:rPr>
              <a:t>Vì các </a:t>
            </a:r>
            <a:r>
              <a:rPr lang="en-US" sz="2000" err="1">
                <a:solidFill>
                  <a:srgbClr val="000000"/>
                </a:solidFill>
                <a:latin typeface="UTM Avo" panose="02040603050506020204" pitchFamily="18" charset="0"/>
              </a:rPr>
              <a:t>bạn</a:t>
            </a:r>
            <a:r>
              <a:rPr lang="en-US" sz="2000">
                <a:solidFill>
                  <a:srgbClr val="000000"/>
                </a:solidFill>
                <a:latin typeface="UTM Avo" panose="02040603050506020204" pitchFamily="18" charset="0"/>
              </a:rPr>
              <a:t> đến chơi đùa và giẫm lên cỏ nên cỏ không đứng thẳng được.</a:t>
            </a:r>
            <a:endParaRPr lang="en-US" sz="20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28705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496931"/>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3. </a:t>
            </a:r>
            <a:r>
              <a:rPr lang="en-US" sz="2000" b="1" dirty="0" err="1">
                <a:latin typeface="UTM Avo" panose="02040603050506020204" pitchFamily="18" charset="0"/>
              </a:rPr>
              <a:t>Thương</a:t>
            </a:r>
            <a:r>
              <a:rPr lang="en-US" sz="2000" b="1" dirty="0">
                <a:latin typeface="UTM Avo" panose="02040603050506020204" pitchFamily="18" charset="0"/>
              </a:rPr>
              <a:t> </a:t>
            </a:r>
            <a:r>
              <a:rPr lang="en-US" sz="2000" b="1" dirty="0" err="1">
                <a:latin typeface="UTM Avo" panose="02040603050506020204" pitchFamily="18" charset="0"/>
              </a:rPr>
              <a:t>cỏ</a:t>
            </a:r>
            <a:r>
              <a:rPr lang="en-US" sz="2000" b="1" dirty="0">
                <a:latin typeface="UTM Avo" panose="02040603050506020204" pitchFamily="18" charset="0"/>
              </a:rPr>
              <a:t> non </a:t>
            </a:r>
            <a:r>
              <a:rPr lang="en-US" sz="2000" b="1" dirty="0" err="1">
                <a:latin typeface="UTM Avo" panose="02040603050506020204" pitchFamily="18" charset="0"/>
              </a:rPr>
              <a:t>chim</a:t>
            </a:r>
            <a:r>
              <a:rPr lang="en-US" sz="2000" b="1" dirty="0">
                <a:latin typeface="UTM Avo" panose="02040603050506020204" pitchFamily="18" charset="0"/>
              </a:rPr>
              <a:t> </a:t>
            </a:r>
            <a:r>
              <a:rPr lang="en-US" sz="2000" b="1" dirty="0" err="1">
                <a:latin typeface="UTM Avo" panose="02040603050506020204" pitchFamily="18" charset="0"/>
              </a:rPr>
              <a:t>én</a:t>
            </a:r>
            <a:r>
              <a:rPr lang="en-US" sz="2000" b="1" dirty="0">
                <a:latin typeface="UTM Avo" panose="02040603050506020204" pitchFamily="18" charset="0"/>
              </a:rPr>
              <a:t> </a:t>
            </a:r>
            <a:r>
              <a:rPr lang="en-US" sz="2000" b="1" dirty="0" err="1">
                <a:latin typeface="UTM Avo" panose="02040603050506020204" pitchFamily="18" charset="0"/>
              </a:rPr>
              <a:t>đã</a:t>
            </a:r>
            <a:r>
              <a:rPr lang="en-US" sz="2000" b="1" dirty="0">
                <a:latin typeface="UTM Avo" panose="02040603050506020204" pitchFamily="18" charset="0"/>
              </a:rPr>
              <a:t> </a:t>
            </a:r>
            <a:r>
              <a:rPr lang="en-US" sz="2000" b="1" dirty="0" err="1">
                <a:latin typeface="UTM Avo" panose="02040603050506020204" pitchFamily="18" charset="0"/>
              </a:rPr>
              <a:t>làm</a:t>
            </a:r>
            <a:r>
              <a:rPr lang="en-US" sz="2000" b="1" dirty="0">
                <a:latin typeface="UTM Avo" panose="02040603050506020204" pitchFamily="18" charset="0"/>
              </a:rPr>
              <a:t> </a:t>
            </a:r>
            <a:r>
              <a:rPr lang="en-US" sz="2000" b="1" dirty="0" err="1">
                <a:latin typeface="UTM Avo" panose="02040603050506020204" pitchFamily="18" charset="0"/>
              </a:rPr>
              <a:t>gì</a:t>
            </a:r>
            <a:r>
              <a:rPr lang="en-US" sz="2000" b="1" dirty="0">
                <a:latin typeface="UTM Avo" panose="02040603050506020204" pitchFamily="18" charset="0"/>
              </a:rPr>
              <a:t>?</a:t>
            </a:r>
            <a:endParaRPr lang="vi-VN" sz="2000" b="1"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sp>
        <p:nvSpPr>
          <p:cNvPr id="6" name="Rectangle 5"/>
          <p:cNvSpPr/>
          <p:nvPr/>
        </p:nvSpPr>
        <p:spPr>
          <a:xfrm>
            <a:off x="739302" y="1717670"/>
            <a:ext cx="5194570" cy="1938992"/>
          </a:xfrm>
          <a:prstGeom prst="rect">
            <a:avLst/>
          </a:prstGeom>
        </p:spPr>
        <p:txBody>
          <a:bodyPr wrap="square">
            <a:spAutoFit/>
          </a:bodyPr>
          <a:lstStyle/>
          <a:p>
            <a:pPr algn="just">
              <a:lnSpc>
                <a:spcPct val="150000"/>
              </a:lnSpc>
            </a:pPr>
            <a:r>
              <a:rPr lang="en-US" sz="2000">
                <a:latin typeface="UTM Avo" panose="02040603050506020204" pitchFamily="18" charset="0"/>
              </a:rPr>
              <a:t>Thương cỏ non, chim én nâu kêu gọi thêm rất nhiều bạn của mình. Suốt đêm, cả đàn én ra sức đi tìm cỏ khô tết thành dòng chữ “Không dẫm chân lên cỏ!” đặt bên cạnh bãi cỏ.</a:t>
            </a:r>
            <a:endParaRPr lang="en-US" sz="2000" dirty="0">
              <a:latin typeface="UTM Avo" panose="02040603050506020204" pitchFamily="18" charset="0"/>
            </a:endParaRPr>
          </a:p>
        </p:txBody>
      </p:sp>
    </p:spTree>
    <p:extLst>
      <p:ext uri="{BB962C8B-B14F-4D97-AF65-F5344CB8AC3E}">
        <p14:creationId xmlns:p14="http://schemas.microsoft.com/office/powerpoint/2010/main" val="1894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4.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nhắn</a:t>
            </a:r>
            <a:r>
              <a:rPr lang="en-US" sz="2000" dirty="0">
                <a:latin typeface="UTM Avo" panose="02040603050506020204" pitchFamily="18" charset="0"/>
              </a:rPr>
              <a:t> </a:t>
            </a:r>
            <a:r>
              <a:rPr lang="en-US" sz="2000" dirty="0" err="1">
                <a:latin typeface="UTM Avo" panose="02040603050506020204" pitchFamily="18" charset="0"/>
              </a:rPr>
              <a:t>nhủ</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nhỏ</a:t>
            </a:r>
            <a:r>
              <a:rPr lang="en-US" sz="2000"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628482" y="2353992"/>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077030" y="1757258"/>
            <a:ext cx="3422094"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latin typeface="UTM Avo" panose="02040603050506020204" pitchFamily="18" charset="0"/>
              </a:rPr>
              <a:t>Các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bạn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ơi</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đừng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giẫm</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lên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cỏ</a:t>
            </a:r>
            <a:r>
              <a:rPr lang="en-US" sz="2000" dirty="0">
                <a:solidFill>
                  <a:srgbClr val="000000"/>
                </a:solidFill>
                <a:latin typeface="UTM Avo" panose="02040603050506020204" pitchFamily="18" charset="0"/>
              </a:rPr>
              <a:t>.</a:t>
            </a:r>
          </a:p>
        </p:txBody>
      </p:sp>
    </p:spTree>
    <p:extLst>
      <p:ext uri="{BB962C8B-B14F-4D97-AF65-F5344CB8AC3E}">
        <p14:creationId xmlns:p14="http://schemas.microsoft.com/office/powerpoint/2010/main" val="890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4.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nhắn</a:t>
            </a:r>
            <a:r>
              <a:rPr lang="en-US" sz="2000" dirty="0">
                <a:latin typeface="UTM Avo" panose="02040603050506020204" pitchFamily="18" charset="0"/>
              </a:rPr>
              <a:t> </a:t>
            </a:r>
            <a:r>
              <a:rPr lang="en-US" sz="2000" dirty="0" err="1">
                <a:latin typeface="UTM Avo" panose="02040603050506020204" pitchFamily="18" charset="0"/>
              </a:rPr>
              <a:t>nhủ</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nhỏ</a:t>
            </a:r>
            <a:r>
              <a:rPr lang="en-US" sz="2000"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929" t="15846" r="5390" b="25622"/>
          <a:stretch/>
        </p:blipFill>
        <p:spPr>
          <a:xfrm>
            <a:off x="495299" y="1784099"/>
            <a:ext cx="6003824" cy="2826811"/>
          </a:xfrm>
          <a:prstGeom prst="rect">
            <a:avLst/>
          </a:prstGeom>
        </p:spPr>
      </p:pic>
    </p:spTree>
    <p:extLst>
      <p:ext uri="{BB962C8B-B14F-4D97-AF65-F5344CB8AC3E}">
        <p14:creationId xmlns:p14="http://schemas.microsoft.com/office/powerpoint/2010/main" val="12301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14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14</a:t>
              </a:r>
            </a:p>
          </p:txBody>
        </p:sp>
      </p:grpSp>
      <p:sp>
        <p:nvSpPr>
          <p:cNvPr id="5" name="TextBox 4"/>
          <p:cNvSpPr txBox="1"/>
          <p:nvPr/>
        </p:nvSpPr>
        <p:spPr>
          <a:xfrm>
            <a:off x="1606584" y="582988"/>
            <a:ext cx="4672489" cy="584775"/>
          </a:xfrm>
          <a:prstGeom prst="rect">
            <a:avLst/>
          </a:prstGeom>
          <a:noFill/>
        </p:spPr>
        <p:txBody>
          <a:bodyPr wrap="square" rtlCol="0">
            <a:spAutoFit/>
          </a:bodyPr>
          <a:lstStyle/>
          <a:p>
            <a:pPr algn="ctr"/>
            <a:r>
              <a:rPr lang="en-US" sz="3200" dirty="0">
                <a:ln>
                  <a:solidFill>
                    <a:schemeClr val="bg1">
                      <a:lumMod val="25000"/>
                    </a:schemeClr>
                  </a:solidFill>
                </a:ln>
                <a:solidFill>
                  <a:schemeClr val="accent1"/>
                </a:solidFill>
                <a:latin typeface="UTM Cookies" panose="02040603050506020204" pitchFamily="18" charset="0"/>
              </a:rPr>
              <a:t>CỎ NON CƯỜI RỒI</a:t>
            </a: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7BF6BCDF-9F5D-43EF-8D2F-74DA0EBB0C5C}"/>
              </a:ext>
            </a:extLst>
          </p:cNvPr>
          <p:cNvSpPr txBox="1"/>
          <p:nvPr/>
        </p:nvSpPr>
        <p:spPr>
          <a:xfrm>
            <a:off x="1674448" y="1418308"/>
            <a:ext cx="4732817" cy="656590"/>
          </a:xfrm>
          <a:prstGeom prst="rect">
            <a:avLst/>
          </a:prstGeom>
          <a:noFill/>
        </p:spPr>
        <p:txBody>
          <a:bodyPr wrap="square" rtlCol="0">
            <a:spAutoFit/>
          </a:bodyPr>
          <a:lstStyle/>
          <a:p>
            <a:pPr algn="just">
              <a:lnSpc>
                <a:spcPts val="2200"/>
              </a:lnSpc>
            </a:pPr>
            <a:r>
              <a:rPr lang="en-US" sz="1600" dirty="0" err="1">
                <a:latin typeface="UTM Avo" panose="02040603050506020204" pitchFamily="18" charset="0"/>
              </a:rPr>
              <a:t>Các</a:t>
            </a:r>
            <a:r>
              <a:rPr lang="en-US" sz="1600" dirty="0">
                <a:latin typeface="UTM Avo" panose="02040603050506020204" pitchFamily="18" charset="0"/>
              </a:rPr>
              <a:t> </a:t>
            </a:r>
            <a:r>
              <a:rPr lang="en-US" sz="1600" dirty="0" err="1">
                <a:latin typeface="UTM Avo" panose="02040603050506020204" pitchFamily="18" charset="0"/>
              </a:rPr>
              <a:t>tấm</a:t>
            </a:r>
            <a:r>
              <a:rPr lang="en-US" sz="1600" dirty="0">
                <a:latin typeface="UTM Avo" panose="02040603050506020204" pitchFamily="18" charset="0"/>
              </a:rPr>
              <a:t> </a:t>
            </a:r>
            <a:r>
              <a:rPr lang="en-US" sz="1600" dirty="0" err="1">
                <a:latin typeface="UTM Avo" panose="02040603050506020204" pitchFamily="18" charset="0"/>
              </a:rPr>
              <a:t>biển</a:t>
            </a:r>
            <a:r>
              <a:rPr lang="en-US" sz="1600" dirty="0">
                <a:latin typeface="UTM Avo" panose="02040603050506020204" pitchFamily="18" charset="0"/>
              </a:rPr>
              <a:t> </a:t>
            </a:r>
            <a:r>
              <a:rPr lang="en-US" sz="1600" dirty="0" err="1">
                <a:latin typeface="UTM Avo" panose="02040603050506020204" pitchFamily="18" charset="0"/>
              </a:rPr>
              <a:t>báo</a:t>
            </a:r>
            <a:r>
              <a:rPr lang="en-US" sz="1600" dirty="0">
                <a:latin typeface="UTM Avo" panose="02040603050506020204" pitchFamily="18" charset="0"/>
              </a:rPr>
              <a:t> </a:t>
            </a:r>
            <a:r>
              <a:rPr lang="en-US" sz="1600" dirty="0" err="1">
                <a:latin typeface="UTM Avo" panose="02040603050506020204" pitchFamily="18" charset="0"/>
              </a:rPr>
              <a:t>dưới</a:t>
            </a:r>
            <a:r>
              <a:rPr lang="en-US" sz="1600" dirty="0">
                <a:latin typeface="UTM Avo" panose="02040603050506020204" pitchFamily="18" charset="0"/>
              </a:rPr>
              <a:t> </a:t>
            </a:r>
            <a:r>
              <a:rPr lang="en-US" sz="1600" dirty="0" err="1">
                <a:latin typeface="UTM Avo" panose="02040603050506020204" pitchFamily="18" charset="0"/>
              </a:rPr>
              <a:t>đây</a:t>
            </a:r>
            <a:r>
              <a:rPr lang="en-US" sz="1600" dirty="0">
                <a:latin typeface="UTM Avo" panose="02040603050506020204" pitchFamily="18" charset="0"/>
              </a:rPr>
              <a:t> </a:t>
            </a:r>
            <a:r>
              <a:rPr lang="en-US" sz="1600" dirty="0" err="1">
                <a:latin typeface="UTM Avo" panose="02040603050506020204" pitchFamily="18" charset="0"/>
              </a:rPr>
              <a:t>nhắc</a:t>
            </a:r>
            <a:r>
              <a:rPr lang="en-US" sz="1600" dirty="0">
                <a:latin typeface="UTM Avo" panose="02040603050506020204" pitchFamily="18" charset="0"/>
              </a:rPr>
              <a:t> </a:t>
            </a:r>
            <a:r>
              <a:rPr lang="en-US" sz="1600" dirty="0" err="1">
                <a:latin typeface="UTM Avo" panose="02040603050506020204" pitchFamily="18" charset="0"/>
              </a:rPr>
              <a:t>nhở</a:t>
            </a:r>
            <a:r>
              <a:rPr lang="en-US" sz="1600" dirty="0">
                <a:latin typeface="UTM Avo" panose="02040603050506020204" pitchFamily="18" charset="0"/>
              </a:rPr>
              <a:t> </a:t>
            </a:r>
            <a:r>
              <a:rPr lang="en-US" sz="1600" dirty="0" err="1">
                <a:latin typeface="UTM Avo" panose="02040603050506020204" pitchFamily="18" charset="0"/>
              </a:rPr>
              <a:t>chúng</a:t>
            </a:r>
            <a:r>
              <a:rPr lang="en-US" sz="1600" dirty="0">
                <a:latin typeface="UTM Avo" panose="02040603050506020204" pitchFamily="18" charset="0"/>
              </a:rPr>
              <a:t> ta </a:t>
            </a:r>
            <a:r>
              <a:rPr lang="en-US" sz="1600" dirty="0" err="1">
                <a:latin typeface="UTM Avo" panose="02040603050506020204" pitchFamily="18" charset="0"/>
              </a:rPr>
              <a:t>điều</a:t>
            </a:r>
            <a:r>
              <a:rPr lang="en-US" sz="1600" dirty="0">
                <a:latin typeface="UTM Avo" panose="02040603050506020204" pitchFamily="18" charset="0"/>
              </a:rPr>
              <a:t> </a:t>
            </a:r>
            <a:r>
              <a:rPr lang="en-US" sz="1600" dirty="0" err="1">
                <a:latin typeface="UTM Avo" panose="02040603050506020204" pitchFamily="18" charset="0"/>
              </a:rPr>
              <a:t>gì</a:t>
            </a:r>
            <a:r>
              <a:rPr lang="en-US" sz="1600" dirty="0">
                <a:latin typeface="UTM Avo" panose="02040603050506020204" pitchFamily="18" charset="0"/>
              </a:rPr>
              <a:t>?</a:t>
            </a:r>
            <a:endParaRPr lang="vi-VN" sz="1600" dirty="0">
              <a:latin typeface="UTM Avo" panose="02040603050506020204" pitchFamily="18" charset="0"/>
            </a:endParaRPr>
          </a:p>
        </p:txBody>
      </p:sp>
      <p:grpSp>
        <p:nvGrpSpPr>
          <p:cNvPr id="24" name="Group 23"/>
          <p:cNvGrpSpPr/>
          <p:nvPr/>
        </p:nvGrpSpPr>
        <p:grpSpPr>
          <a:xfrm>
            <a:off x="401912" y="2079892"/>
            <a:ext cx="5785880" cy="2457773"/>
            <a:chOff x="522791" y="2074898"/>
            <a:chExt cx="5785880" cy="2457773"/>
          </a:xfrm>
        </p:grpSpPr>
        <p:pic>
          <p:nvPicPr>
            <p:cNvPr id="19" name="Picture 18"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499" b="100000" l="0" r="100000">
                          <a14:foregroundMark x1="9640" y1="13466" x2="8157" y2="90274"/>
                          <a14:foregroundMark x1="636" y1="5237" x2="8157" y2="98753"/>
                          <a14:foregroundMark x1="636" y1="8728" x2="2648" y2="499"/>
                          <a14:foregroundMark x1="1801" y1="1247" x2="96716" y2="1247"/>
                          <a14:foregroundMark x1="95657" y1="5985" x2="94809" y2="98005"/>
                          <a14:foregroundMark x1="82203" y1="35661" x2="82945" y2="99252"/>
                          <a14:foregroundMark x1="80191" y1="89277" x2="99364" y2="88279"/>
                          <a14:foregroundMark x1="95445" y1="76808" x2="86123" y2="82294"/>
                          <a14:foregroundMark x1="86123" y1="82294" x2="77754" y2="83292"/>
                          <a14:foregroundMark x1="77754" y1="83292" x2="69597" y2="81297"/>
                          <a14:foregroundMark x1="69492" y1="81297" x2="65042" y2="77556"/>
                          <a14:foregroundMark x1="64513" y1="76808" x2="63030" y2="76060"/>
                          <a14:foregroundMark x1="64936" y1="77556" x2="64936" y2="77556"/>
                          <a14:foregroundMark x1="62182" y1="78055" x2="65784" y2="82294"/>
                          <a14:foregroundMark x1="65784" y1="82294" x2="73517" y2="85287"/>
                          <a14:foregroundMark x1="73517" y1="85287" x2="80508" y2="85287"/>
                          <a14:foregroundMark x1="8263" y1="96509" x2="15254" y2="96010"/>
                          <a14:foregroundMark x1="15254" y1="96010" x2="20021" y2="94514"/>
                          <a14:foregroundMark x1="20021" y1="94514" x2="28178" y2="93267"/>
                          <a14:foregroundMark x1="28178" y1="93267" x2="38242" y2="90773"/>
                          <a14:foregroundMark x1="38242" y1="90773" x2="46822" y2="86783"/>
                          <a14:foregroundMark x1="46822" y1="86783" x2="50742" y2="83292"/>
                          <a14:foregroundMark x1="66102" y1="28429" x2="74788" y2="38903"/>
                        </a14:backgroundRemoval>
                      </a14:imgEffect>
                    </a14:imgLayer>
                  </a14:imgProps>
                </a:ext>
                <a:ext uri="{28A0092B-C50C-407E-A947-70E740481C1C}">
                  <a14:useLocalDpi xmlns:a14="http://schemas.microsoft.com/office/drawing/2010/main" val="0"/>
                </a:ext>
              </a:extLst>
            </a:blip>
            <a:stretch>
              <a:fillRect/>
            </a:stretch>
          </p:blipFill>
          <p:spPr>
            <a:xfrm>
              <a:off x="522791" y="2074898"/>
              <a:ext cx="5785880" cy="2457773"/>
            </a:xfrm>
            <a:prstGeom prst="rect">
              <a:avLst/>
            </a:prstGeom>
          </p:spPr>
        </p:pic>
        <p:sp>
          <p:nvSpPr>
            <p:cNvPr id="21" name="Rectangle 20"/>
            <p:cNvSpPr/>
            <p:nvPr/>
          </p:nvSpPr>
          <p:spPr>
            <a:xfrm>
              <a:off x="1452236" y="3157538"/>
              <a:ext cx="609927" cy="2217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accent2"/>
                  </a:solidFill>
                </a:rPr>
                <a:t>KHÔNG DẪM CHÂN LÊN CỎ</a:t>
              </a:r>
            </a:p>
          </p:txBody>
        </p:sp>
        <p:sp>
          <p:nvSpPr>
            <p:cNvPr id="22" name="Rectangle 21"/>
            <p:cNvSpPr/>
            <p:nvPr/>
          </p:nvSpPr>
          <p:spPr>
            <a:xfrm>
              <a:off x="1471286" y="3561582"/>
              <a:ext cx="609927"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accent2"/>
                  </a:solidFill>
                </a:rPr>
                <a:t>KHÔNG VỨT RÁC BỪA BÃI</a:t>
              </a:r>
            </a:p>
          </p:txBody>
        </p:sp>
        <p:sp>
          <p:nvSpPr>
            <p:cNvPr id="23" name="Rectangle 22"/>
            <p:cNvSpPr/>
            <p:nvPr/>
          </p:nvSpPr>
          <p:spPr>
            <a:xfrm>
              <a:off x="4393556" y="3173438"/>
              <a:ext cx="518963"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accent2"/>
                  </a:solidFill>
                </a:rPr>
                <a:t>KHÔNG HÁI HOA</a:t>
              </a:r>
            </a:p>
          </p:txBody>
        </p:sp>
      </p:grpSp>
      <p:sp>
        <p:nvSpPr>
          <p:cNvPr id="20" name="Oval 19"/>
          <p:cNvSpPr/>
          <p:nvPr/>
        </p:nvSpPr>
        <p:spPr>
          <a:xfrm>
            <a:off x="1042420" y="297508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57777" y="350187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49246" y="302059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BFB03BA-30CC-7747-9B2F-738068C8DB84}"/>
              </a:ext>
            </a:extLst>
          </p:cNvPr>
          <p:cNvSpPr txBox="1"/>
          <p:nvPr/>
        </p:nvSpPr>
        <p:spPr>
          <a:xfrm>
            <a:off x="2302007" y="252311"/>
            <a:ext cx="3672329" cy="369332"/>
          </a:xfrm>
          <a:prstGeom prst="rect">
            <a:avLst/>
          </a:prstGeom>
          <a:noFill/>
        </p:spPr>
        <p:txBody>
          <a:bodyPr wrap="square" rtlCol="0">
            <a:spAutoFit/>
          </a:bodyPr>
          <a:lstStyle/>
          <a:p>
            <a:r>
              <a:rPr lang="en-VN" sz="1800" dirty="0"/>
              <a:t>Thứ tư ngày 5 tháng 3 năm 2025</a:t>
            </a:r>
          </a:p>
        </p:txBody>
      </p:sp>
    </p:spTree>
    <p:extLst>
      <p:ext uri="{BB962C8B-B14F-4D97-AF65-F5344CB8AC3E}">
        <p14:creationId xmlns:p14="http://schemas.microsoft.com/office/powerpoint/2010/main" val="256740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4.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nhắn</a:t>
            </a:r>
            <a:r>
              <a:rPr lang="en-US" sz="2000" dirty="0">
                <a:latin typeface="UTM Avo" panose="02040603050506020204" pitchFamily="18" charset="0"/>
              </a:rPr>
              <a:t> </a:t>
            </a:r>
            <a:r>
              <a:rPr lang="en-US" sz="2000" dirty="0" err="1">
                <a:latin typeface="UTM Avo" panose="02040603050506020204" pitchFamily="18" charset="0"/>
              </a:rPr>
              <a:t>nhủ</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nhỏ</a:t>
            </a:r>
            <a:r>
              <a:rPr lang="en-US" sz="2000"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078" t="16099" r="5958" b="20576"/>
          <a:stretch/>
        </p:blipFill>
        <p:spPr>
          <a:xfrm>
            <a:off x="495299" y="1676707"/>
            <a:ext cx="5826868" cy="2963387"/>
          </a:xfrm>
          <a:prstGeom prst="rect">
            <a:avLst/>
          </a:prstGeom>
        </p:spPr>
      </p:pic>
    </p:spTree>
    <p:extLst>
      <p:ext uri="{BB962C8B-B14F-4D97-AF65-F5344CB8AC3E}">
        <p14:creationId xmlns:p14="http://schemas.microsoft.com/office/powerpoint/2010/main" val="29585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950325"/>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1. </a:t>
            </a:r>
            <a:r>
              <a:rPr lang="en-US" sz="2000" dirty="0" err="1">
                <a:latin typeface="UTM Avo" panose="02040603050506020204" pitchFamily="18" charset="0"/>
              </a:rPr>
              <a:t>Tìm</a:t>
            </a:r>
            <a:r>
              <a:rPr lang="en-US" sz="2000" dirty="0">
                <a:latin typeface="UTM Avo" panose="02040603050506020204" pitchFamily="18" charset="0"/>
              </a:rPr>
              <a:t> </a:t>
            </a:r>
            <a:r>
              <a:rPr lang="en-US" sz="2000" dirty="0" err="1">
                <a:latin typeface="UTM Avo" panose="02040603050506020204" pitchFamily="18" charset="0"/>
              </a:rPr>
              <a:t>những</a:t>
            </a:r>
            <a:r>
              <a:rPr lang="en-US" sz="2000" dirty="0">
                <a:latin typeface="UTM Avo" panose="02040603050506020204" pitchFamily="18" charset="0"/>
              </a:rPr>
              <a:t> </a:t>
            </a:r>
            <a:r>
              <a:rPr lang="en-US" sz="2000" dirty="0" err="1">
                <a:latin typeface="UTM Avo" panose="02040603050506020204" pitchFamily="18" charset="0"/>
              </a:rPr>
              <a:t>từ</a:t>
            </a:r>
            <a:r>
              <a:rPr lang="en-US" sz="2000" dirty="0">
                <a:latin typeface="UTM Avo" panose="02040603050506020204" pitchFamily="18" charset="0"/>
              </a:rPr>
              <a:t> </a:t>
            </a:r>
            <a:r>
              <a:rPr lang="en-US" sz="2000" dirty="0" err="1">
                <a:latin typeface="UTM Avo" panose="02040603050506020204" pitchFamily="18" charset="0"/>
              </a:rPr>
              <a:t>ngữ</a:t>
            </a:r>
            <a:r>
              <a:rPr lang="en-US" sz="2000" dirty="0">
                <a:latin typeface="UTM Avo" panose="02040603050506020204" pitchFamily="18" charset="0"/>
              </a:rPr>
              <a:t> </a:t>
            </a:r>
            <a:r>
              <a:rPr lang="en-US" sz="2000" dirty="0" err="1">
                <a:latin typeface="UTM Avo" panose="02040603050506020204" pitchFamily="18" charset="0"/>
              </a:rPr>
              <a:t>cho</a:t>
            </a:r>
            <a:r>
              <a:rPr lang="en-US" sz="2000" dirty="0">
                <a:latin typeface="UTM Avo" panose="02040603050506020204" pitchFamily="18" charset="0"/>
              </a:rPr>
              <a:t> </a:t>
            </a:r>
            <a:r>
              <a:rPr lang="en-US" sz="2000" dirty="0" err="1">
                <a:latin typeface="UTM Avo" panose="02040603050506020204" pitchFamily="18" charset="0"/>
              </a:rPr>
              <a:t>biết</a:t>
            </a:r>
            <a:r>
              <a:rPr lang="en-US" sz="2000" dirty="0">
                <a:latin typeface="UTM Avo" panose="02040603050506020204" pitchFamily="18" charset="0"/>
              </a:rPr>
              <a:t> </a:t>
            </a:r>
            <a:r>
              <a:rPr lang="en-US" sz="2000" dirty="0" err="1">
                <a:latin typeface="UTM Avo" panose="02040603050506020204" pitchFamily="18" charset="0"/>
              </a:rPr>
              <a:t>tâm</a:t>
            </a:r>
            <a:r>
              <a:rPr lang="en-US" sz="2000" dirty="0">
                <a:latin typeface="UTM Avo" panose="02040603050506020204" pitchFamily="18" charset="0"/>
              </a:rPr>
              <a:t> </a:t>
            </a:r>
            <a:r>
              <a:rPr lang="en-US" sz="2000" dirty="0" err="1">
                <a:latin typeface="UTM Avo" panose="02040603050506020204" pitchFamily="18" charset="0"/>
              </a:rPr>
              <a:t>trạng</a:t>
            </a:r>
            <a:r>
              <a:rPr lang="en-US" sz="2000" dirty="0">
                <a:latin typeface="UTM Avo" panose="02040603050506020204" pitchFamily="18" charset="0"/>
              </a:rPr>
              <a:t>, </a:t>
            </a:r>
            <a:r>
              <a:rPr lang="en-US" sz="2000" dirty="0" err="1">
                <a:latin typeface="UTM Avo" panose="02040603050506020204" pitchFamily="18" charset="0"/>
              </a:rPr>
              <a:t>cảm</a:t>
            </a:r>
            <a:r>
              <a:rPr lang="en-US" sz="2000" dirty="0">
                <a:latin typeface="UTM Avo" panose="02040603050506020204" pitchFamily="18" charset="0"/>
              </a:rPr>
              <a:t> </a:t>
            </a:r>
            <a:r>
              <a:rPr lang="en-US" sz="2000" dirty="0" err="1">
                <a:latin typeface="UTM Avo" panose="02040603050506020204" pitchFamily="18" charset="0"/>
              </a:rPr>
              <a:t>xúc</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cỏ</a:t>
            </a:r>
            <a:r>
              <a:rPr lang="en-US" sz="2000" dirty="0">
                <a:latin typeface="UTM Avo" panose="02040603050506020204" pitchFamily="18" charset="0"/>
              </a:rPr>
              <a:t> non.</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2135879" y="1780560"/>
            <a:ext cx="2975034" cy="1477328"/>
          </a:xfrm>
          <a:prstGeom prst="rect">
            <a:avLst/>
          </a:prstGeom>
          <a:noFill/>
        </p:spPr>
        <p:txBody>
          <a:bodyPr wrap="square" rtlCol="0">
            <a:spAutoFit/>
          </a:bodyPr>
          <a:lstStyle/>
          <a:p>
            <a:pPr algn="just">
              <a:lnSpc>
                <a:spcPct val="150000"/>
              </a:lnSpc>
            </a:pPr>
            <a:r>
              <a:rPr lang="en-US" sz="2000" dirty="0" err="1">
                <a:solidFill>
                  <a:srgbClr val="C00000"/>
                </a:solidFill>
                <a:latin typeface="UTM Avo" panose="02040603050506020204" pitchFamily="18" charset="0"/>
              </a:rPr>
              <a:t>khóc</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thút</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thít</a:t>
            </a:r>
            <a:endParaRPr lang="en-US" sz="2000" dirty="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khóc</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nấc</a:t>
            </a:r>
            <a:endParaRPr lang="en-US" sz="2000" dirty="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nhoẻn</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miệng</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1</a:t>
            </a:r>
            <a:r>
              <a:rPr lang="en-US" sz="2000" b="1">
                <a:latin typeface="UTM Avo" panose="02040603050506020204" pitchFamily="18" charset="0"/>
              </a:rPr>
              <a:t>. </a:t>
            </a:r>
            <a:r>
              <a:rPr lang="en-US" sz="2000">
                <a:latin typeface="UTM Avo" panose="02040603050506020204" pitchFamily="18" charset="0"/>
              </a:rPr>
              <a:t>Đặt một câu với từ ngữ vừa tìm được.</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923387" y="1855271"/>
            <a:ext cx="4206555" cy="553998"/>
          </a:xfrm>
          <a:prstGeom prst="rect">
            <a:avLst/>
          </a:prstGeom>
          <a:noFill/>
        </p:spPr>
        <p:txBody>
          <a:bodyPr wrap="square" rtlCol="0">
            <a:spAutoFit/>
          </a:bodyPr>
          <a:lstStyle/>
          <a:p>
            <a:pPr algn="just">
              <a:lnSpc>
                <a:spcPct val="150000"/>
              </a:lnSpc>
            </a:pPr>
            <a:r>
              <a:rPr lang="en-US" sz="2000">
                <a:solidFill>
                  <a:srgbClr val="C00000"/>
                </a:solidFill>
                <a:latin typeface="UTM Avo" panose="02040603050506020204" pitchFamily="18" charset="0"/>
              </a:rPr>
              <a:t>Bạn Lan đang nhoẻn </a:t>
            </a:r>
            <a:r>
              <a:rPr lang="en-US" sz="2000" err="1">
                <a:solidFill>
                  <a:srgbClr val="C00000"/>
                </a:solidFill>
                <a:latin typeface="UTM Avo" panose="02040603050506020204" pitchFamily="18" charset="0"/>
              </a:rPr>
              <a:t>miệng</a:t>
            </a:r>
            <a:r>
              <a:rPr lang="en-US" sz="2000">
                <a:solidFill>
                  <a:srgbClr val="C00000"/>
                </a:solidFill>
                <a:latin typeface="UTM Avo" panose="02040603050506020204" pitchFamily="18" charset="0"/>
              </a:rPr>
              <a:t> 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2602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2" name="TextBox 21">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23" name="TextBox 22">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4"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2" name="TextBox 41">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14 </a:t>
              </a:r>
            </a:p>
          </p:txBody>
        </p:sp>
        <p:sp>
          <p:nvSpPr>
            <p:cNvPr id="43" name="TextBox 42">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14</a:t>
              </a:r>
            </a:p>
          </p:txBody>
        </p:sp>
      </p:grpSp>
      <p:sp>
        <p:nvSpPr>
          <p:cNvPr id="44" name="TextBox 43"/>
          <p:cNvSpPr txBox="1"/>
          <p:nvPr/>
        </p:nvSpPr>
        <p:spPr>
          <a:xfrm>
            <a:off x="1734775" y="510748"/>
            <a:ext cx="4672489" cy="646331"/>
          </a:xfrm>
          <a:prstGeom prst="rect">
            <a:avLst/>
          </a:prstGeom>
          <a:noFill/>
        </p:spPr>
        <p:txBody>
          <a:bodyPr wrap="square" rtlCol="0">
            <a:spAutoFit/>
          </a:bodyPr>
          <a:lstStyle/>
          <a:p>
            <a:pPr algn="ctr"/>
            <a:r>
              <a:rPr lang="en-US" sz="3600" dirty="0">
                <a:ln>
                  <a:solidFill>
                    <a:schemeClr val="bg1">
                      <a:lumMod val="25000"/>
                    </a:schemeClr>
                  </a:solidFill>
                </a:ln>
                <a:solidFill>
                  <a:schemeClr val="accent1"/>
                </a:solidFill>
                <a:latin typeface="UTM Cookies" panose="02040603050506020204" pitchFamily="18" charset="0"/>
              </a:rPr>
              <a:t>CỎ NON CƯỜI RỒI</a:t>
            </a:r>
          </a:p>
        </p:txBody>
      </p:sp>
      <p:sp>
        <p:nvSpPr>
          <p:cNvPr id="4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725;p64"/>
          <p:cNvGrpSpPr/>
          <p:nvPr/>
        </p:nvGrpSpPr>
        <p:grpSpPr>
          <a:xfrm rot="-1723955">
            <a:off x="1087919" y="406428"/>
            <a:ext cx="222757" cy="246344"/>
            <a:chOff x="5414907" y="2017485"/>
            <a:chExt cx="220338" cy="243702"/>
          </a:xfrm>
        </p:grpSpPr>
        <p:sp>
          <p:nvSpPr>
            <p:cNvPr id="4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725;p64"/>
          <p:cNvGrpSpPr/>
          <p:nvPr/>
        </p:nvGrpSpPr>
        <p:grpSpPr>
          <a:xfrm rot="6447076">
            <a:off x="1019839" y="1209110"/>
            <a:ext cx="272654" cy="312812"/>
            <a:chOff x="5365548" y="2017485"/>
            <a:chExt cx="269696" cy="309455"/>
          </a:xfrm>
        </p:grpSpPr>
        <p:sp>
          <p:nvSpPr>
            <p:cNvPr id="5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6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47C63C-4BE4-4242-90CF-2891A1516605}"/>
              </a:ext>
            </a:extLst>
          </p:cNvPr>
          <p:cNvSpPr/>
          <p:nvPr/>
        </p:nvSpPr>
        <p:spPr>
          <a:xfrm>
            <a:off x="1919978" y="429332"/>
            <a:ext cx="3993401" cy="584775"/>
          </a:xfrm>
          <a:prstGeom prst="rect">
            <a:avLst/>
          </a:prstGeom>
          <a:noFill/>
        </p:spPr>
        <p:txBody>
          <a:bodyPr wrap="none" lIns="91440" tIns="45720" rIns="91440" bIns="45720">
            <a:spAutoFit/>
          </a:bodyPr>
          <a:lstStyle/>
          <a:p>
            <a:pPr algn="ctr"/>
            <a:r>
              <a:rPr lang="en-VN" sz="3200" b="1" cap="none" spc="0" dirty="0">
                <a:ln w="12700">
                  <a:solidFill>
                    <a:schemeClr val="accent5"/>
                  </a:solidFill>
                  <a:prstDash val="solid"/>
                </a:ln>
                <a:pattFill prst="ltDnDiag">
                  <a:fgClr>
                    <a:schemeClr val="accent5">
                      <a:lumMod val="60000"/>
                      <a:lumOff val="40000"/>
                    </a:schemeClr>
                  </a:fgClr>
                  <a:bgClr>
                    <a:schemeClr val="bg1"/>
                  </a:bgClr>
                </a:pattFill>
                <a:effectLst/>
              </a:rPr>
              <a:t>YÊU CẦU CẦN ĐẠT</a:t>
            </a:r>
          </a:p>
        </p:txBody>
      </p:sp>
      <p:sp>
        <p:nvSpPr>
          <p:cNvPr id="4" name="TextBox 3">
            <a:extLst>
              <a:ext uri="{FF2B5EF4-FFF2-40B4-BE49-F238E27FC236}">
                <a16:creationId xmlns:a16="http://schemas.microsoft.com/office/drawing/2014/main" id="{9E86D39E-26CF-C344-898F-1A421F2C8885}"/>
              </a:ext>
            </a:extLst>
          </p:cNvPr>
          <p:cNvSpPr txBox="1"/>
          <p:nvPr/>
        </p:nvSpPr>
        <p:spPr>
          <a:xfrm>
            <a:off x="348343" y="1680755"/>
            <a:ext cx="6322423" cy="2677656"/>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 Đọc đúng các từ khó, đọc rõ văn bản với tốc độ đọc phù hợp; biết cách đọc lời nói, lời đối thoại của các nhân vật trong bài, biết cách ngắt nghỉ hơi sau mỗi đoạn.</a:t>
            </a:r>
          </a:p>
          <a:p>
            <a:pPr algn="just"/>
            <a:r>
              <a:rPr lang="en-VN" sz="2800" dirty="0">
                <a:latin typeface="Times New Roman" panose="02020603050405020304" pitchFamily="18" charset="0"/>
                <a:cs typeface="Times New Roman" panose="02020603050405020304" pitchFamily="18" charset="0"/>
              </a:rPr>
              <a:t>- Trả lời được các câu hỏi.</a:t>
            </a:r>
          </a:p>
          <a:p>
            <a:pPr algn="just"/>
            <a:r>
              <a:rPr lang="en-VN" sz="2800" dirty="0">
                <a:latin typeface="Times New Roman" panose="02020603050405020304" pitchFamily="18" charset="0"/>
                <a:cs typeface="Times New Roman" panose="02020603050405020304" pitchFamily="18" charset="0"/>
              </a:rPr>
              <a:t>- Hiểu nội dung bài.</a:t>
            </a:r>
          </a:p>
        </p:txBody>
      </p:sp>
    </p:spTree>
    <p:extLst>
      <p:ext uri="{BB962C8B-B14F-4D97-AF65-F5344CB8AC3E}">
        <p14:creationId xmlns:p14="http://schemas.microsoft.com/office/powerpoint/2010/main" val="323604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9993" b="93039" l="9967" r="89992">
                        <a14:foregroundMark x1="82010" y1="32667" x2="82010" y2="35355"/>
                        <a14:foregroundMark x1="57775" y1="48380" x2="57155" y2="54790"/>
                        <a14:foregroundMark x1="16625" y1="44383" x2="16005" y2="48656"/>
                        <a14:foregroundMark x1="16791" y1="38525" x2="16791" y2="38525"/>
                        <a14:foregroundMark x1="46940" y1="61406" x2="73573" y2="72019"/>
                        <a14:foregroundMark x1="36394" y1="72846" x2="64475" y2="82702"/>
                        <a14:foregroundMark x1="56328" y1="81323" x2="61290" y2="85872"/>
                        <a14:foregroundMark x1="23821" y1="81323" x2="27295" y2="85872"/>
                        <a14:foregroundMark x1="31472" y1="76568" x2="35112" y2="79738"/>
                        <a14:foregroundMark x1="38792" y1="83184" x2="36559" y2="87733"/>
                        <a14:foregroundMark x1="57155" y1="54514" x2="65426" y2="54514"/>
                        <a14:foregroundMark x1="36228" y1="40110" x2="44872" y2="42522"/>
                      </a14:backgroundRemoval>
                    </a14:imgEffect>
                  </a14:imgLayer>
                </a14:imgProps>
              </a:ext>
              <a:ext uri="{28A0092B-C50C-407E-A947-70E740481C1C}">
                <a14:useLocalDpi xmlns:a14="http://schemas.microsoft.com/office/drawing/2010/main" val="0"/>
              </a:ext>
            </a:extLst>
          </a:blip>
          <a:stretch>
            <a:fillRect/>
          </a:stretch>
        </p:blipFill>
        <p:spPr>
          <a:xfrm>
            <a:off x="2968792" y="2187340"/>
            <a:ext cx="4437397" cy="2662439"/>
          </a:xfrm>
          <a:prstGeom prst="rect">
            <a:avLst/>
          </a:prstGeom>
        </p:spPr>
      </p:pic>
      <p:grpSp>
        <p:nvGrpSpPr>
          <p:cNvPr id="4" name="组合 26">
            <a:extLst>
              <a:ext uri="{FF2B5EF4-FFF2-40B4-BE49-F238E27FC236}">
                <a16:creationId xmlns:a16="http://schemas.microsoft.com/office/drawing/2014/main" id="{11AF88B5-2E81-3AC5-3BD0-8A7E243B924E}"/>
              </a:ext>
            </a:extLst>
          </p:cNvPr>
          <p:cNvGrpSpPr/>
          <p:nvPr/>
        </p:nvGrpSpPr>
        <p:grpSpPr>
          <a:xfrm>
            <a:off x="389811" y="1483368"/>
            <a:ext cx="4108818" cy="1087862"/>
            <a:chOff x="6701843" y="2722367"/>
            <a:chExt cx="3885376" cy="1416312"/>
          </a:xfrm>
        </p:grpSpPr>
        <p:sp>
          <p:nvSpPr>
            <p:cNvPr id="5" name="矩形 27">
              <a:extLst>
                <a:ext uri="{FF2B5EF4-FFF2-40B4-BE49-F238E27FC236}">
                  <a16:creationId xmlns:a16="http://schemas.microsoft.com/office/drawing/2014/main" id="{0DB7C923-47AD-299F-6652-245B08887F1A}"/>
                </a:ext>
              </a:extLst>
            </p:cNvPr>
            <p:cNvSpPr/>
            <p:nvPr/>
          </p:nvSpPr>
          <p:spPr>
            <a:xfrm>
              <a:off x="6701843" y="2722367"/>
              <a:ext cx="3885375" cy="1416312"/>
            </a:xfrm>
            <a:prstGeom prst="rect">
              <a:avLst/>
            </a:prstGeom>
          </p:spPr>
          <p:txBody>
            <a:bodyPr vert="horz" wrap="none">
              <a:spAutoFit/>
            </a:bodyPr>
            <a:lstStyle/>
            <a:p>
              <a:pPr algn="ctr"/>
              <a:r>
                <a:rPr lang="en-US" altLang="zh-CN" sz="6469">
                  <a:ln w="330200">
                    <a:solidFill>
                      <a:schemeClr val="bg1"/>
                    </a:solidFill>
                  </a:ln>
                  <a:solidFill>
                    <a:schemeClr val="bg1"/>
                  </a:solidFill>
                  <a:effectLst>
                    <a:outerShdw blurRad="127000" dist="127000" dir="13500000" algn="br" rotWithShape="0">
                      <a:prstClr val="black">
                        <a:alpha val="12000"/>
                      </a:prstClr>
                    </a:outerShdw>
                  </a:effectLst>
                  <a:latin typeface="#9Slide07 IcielPony" panose="02000000000000000000" pitchFamily="2" charset="0"/>
                  <a:ea typeface="字魂131号-酷乐潮玩体" panose="00000500000000000000" pitchFamily="2" charset="-122"/>
                  <a:sym typeface="Arial" panose="020B0604020202020204" pitchFamily="34" charset="0"/>
                </a:rPr>
                <a:t>LUYỆN ĐỌC</a:t>
              </a:r>
              <a:endParaRPr lang="zh-CN" altLang="en-US" sz="6469" dirty="0">
                <a:ln w="330200">
                  <a:solidFill>
                    <a:schemeClr val="bg1"/>
                  </a:solidFill>
                </a:ln>
                <a:solidFill>
                  <a:schemeClr val="bg1"/>
                </a:solidFill>
                <a:effectLst>
                  <a:outerShdw blurRad="127000" dist="127000" dir="13500000" algn="br" rotWithShape="0">
                    <a:prstClr val="black">
                      <a:alpha val="12000"/>
                    </a:prstClr>
                  </a:outerShdw>
                </a:effectLst>
                <a:latin typeface="#9Slide07 IcielPony" panose="02000000000000000000" pitchFamily="2" charset="0"/>
                <a:ea typeface="字魂131号-酷乐潮玩体" panose="00000500000000000000" pitchFamily="2" charset="-122"/>
                <a:sym typeface="Arial" panose="020B0604020202020204" pitchFamily="34" charset="0"/>
              </a:endParaRPr>
            </a:p>
          </p:txBody>
        </p:sp>
        <p:sp>
          <p:nvSpPr>
            <p:cNvPr id="6" name="矩形 28">
              <a:extLst>
                <a:ext uri="{FF2B5EF4-FFF2-40B4-BE49-F238E27FC236}">
                  <a16:creationId xmlns:a16="http://schemas.microsoft.com/office/drawing/2014/main" id="{0486687C-426A-E595-5E09-00AC10217305}"/>
                </a:ext>
              </a:extLst>
            </p:cNvPr>
            <p:cNvSpPr/>
            <p:nvPr/>
          </p:nvSpPr>
          <p:spPr>
            <a:xfrm>
              <a:off x="6701844" y="2722367"/>
              <a:ext cx="3885375" cy="1416312"/>
            </a:xfrm>
            <a:prstGeom prst="rect">
              <a:avLst/>
            </a:prstGeom>
          </p:spPr>
          <p:txBody>
            <a:bodyPr vert="horz" wrap="none">
              <a:spAutoFit/>
              <a:scene3d>
                <a:camera prst="orthographicFront"/>
                <a:lightRig rig="threePt" dir="t"/>
              </a:scene3d>
              <a:sp3d extrusionH="57150">
                <a:bevelT h="25400" prst="softRound"/>
              </a:sp3d>
            </a:bodyPr>
            <a:lstStyle/>
            <a:p>
              <a:pPr algn="ctr"/>
              <a:r>
                <a:rPr lang="en-US" altLang="zh-CN" sz="6469">
                  <a:gradFill flip="none" rotWithShape="1">
                    <a:gsLst>
                      <a:gs pos="77000">
                        <a:srgbClr val="CA3446"/>
                      </a:gs>
                      <a:gs pos="0">
                        <a:srgbClr val="FFF022"/>
                      </a:gs>
                      <a:gs pos="27000">
                        <a:schemeClr val="accent6">
                          <a:lumMod val="75000"/>
                        </a:schemeClr>
                      </a:gs>
                      <a:gs pos="49000">
                        <a:srgbClr val="0070C0"/>
                      </a:gs>
                    </a:gsLst>
                    <a:path path="circle">
                      <a:fillToRect l="100000" b="100000"/>
                    </a:path>
                    <a:tileRect t="-100000" r="-100000"/>
                  </a:gradFill>
                  <a:latin typeface="#9Slide07 IcielPony" panose="02000000000000000000" pitchFamily="2" charset="0"/>
                  <a:ea typeface="字魂131号-酷乐潮玩体" panose="00000500000000000000" pitchFamily="2" charset="-122"/>
                  <a:sym typeface="Arial" panose="020B0604020202020204" pitchFamily="34" charset="0"/>
                </a:rPr>
                <a:t>LUYỆN ĐỌC</a:t>
              </a:r>
              <a:endParaRPr lang="zh-CN" altLang="en-US" sz="6469" dirty="0">
                <a:gradFill flip="none" rotWithShape="1">
                  <a:gsLst>
                    <a:gs pos="77000">
                      <a:srgbClr val="CA3446"/>
                    </a:gs>
                    <a:gs pos="0">
                      <a:srgbClr val="FFF022"/>
                    </a:gs>
                    <a:gs pos="27000">
                      <a:schemeClr val="accent6">
                        <a:lumMod val="75000"/>
                      </a:schemeClr>
                    </a:gs>
                    <a:gs pos="49000">
                      <a:srgbClr val="0070C0"/>
                    </a:gs>
                  </a:gsLst>
                  <a:path path="circle">
                    <a:fillToRect l="100000" b="100000"/>
                  </a:path>
                  <a:tileRect t="-100000" r="-100000"/>
                </a:gradFill>
                <a:latin typeface="#9Slide07 IcielPony" panose="02000000000000000000" pitchFamily="2" charset="0"/>
                <a:ea typeface="字魂131号-酷乐潮玩体" panose="00000500000000000000" pitchFamily="2" charset="-122"/>
                <a:sym typeface="Arial" panose="020B0604020202020204" pitchFamily="34" charset="0"/>
              </a:endParaRPr>
            </a:p>
          </p:txBody>
        </p:sp>
      </p:grpSp>
    </p:spTree>
    <p:extLst>
      <p:ext uri="{BB962C8B-B14F-4D97-AF65-F5344CB8AC3E}">
        <p14:creationId xmlns:p14="http://schemas.microsoft.com/office/powerpoint/2010/main" val="6593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Mùa</a:t>
            </a:r>
            <a:r>
              <a:rPr lang="en-US" dirty="0">
                <a:latin typeface="UTM Avo" panose="02040603050506020204" pitchFamily="18" charset="0"/>
              </a:rPr>
              <a:t> </a:t>
            </a:r>
            <a:r>
              <a:rPr lang="en-US" dirty="0" err="1">
                <a:latin typeface="UTM Avo" panose="02040603050506020204" pitchFamily="18" charset="0"/>
              </a:rPr>
              <a:t>xuân</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bừng</a:t>
            </a:r>
            <a:r>
              <a:rPr lang="en-US" dirty="0">
                <a:latin typeface="UTM Avo" panose="02040603050506020204" pitchFamily="18" charset="0"/>
              </a:rPr>
              <a:t> </a:t>
            </a:r>
            <a:r>
              <a:rPr lang="en-US" dirty="0" err="1">
                <a:latin typeface="UTM Avo" panose="02040603050506020204" pitchFamily="18" charset="0"/>
              </a:rPr>
              <a:t>tỉnh</a:t>
            </a:r>
            <a:r>
              <a:rPr lang="en-US" dirty="0">
                <a:latin typeface="UTM Avo" panose="02040603050506020204" pitchFamily="18" charset="0"/>
              </a:rPr>
              <a:t> </a:t>
            </a:r>
            <a:r>
              <a:rPr lang="en-US" dirty="0" err="1">
                <a:latin typeface="UTM Avo" panose="02040603050506020204" pitchFamily="18" charset="0"/>
              </a:rPr>
              <a:t>sau</a:t>
            </a:r>
            <a:r>
              <a:rPr lang="en-US" dirty="0">
                <a:latin typeface="UTM Avo" panose="02040603050506020204" pitchFamily="18" charset="0"/>
              </a:rPr>
              <a:t> </a:t>
            </a:r>
            <a:r>
              <a:rPr lang="en-US" dirty="0" err="1">
                <a:latin typeface="UTM Avo" panose="02040603050506020204" pitchFamily="18" charset="0"/>
              </a:rPr>
              <a:t>giấc</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đông</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từ</a:t>
            </a:r>
            <a:r>
              <a:rPr lang="en-US" dirty="0">
                <a:latin typeface="UTM Avo" panose="02040603050506020204" pitchFamily="18" charset="0"/>
              </a:rPr>
              <a:t> </a:t>
            </a:r>
            <a:r>
              <a:rPr lang="en-US" dirty="0" err="1">
                <a:latin typeface="UTM Avo" panose="02040603050506020204" pitchFamily="18" charset="0"/>
              </a:rPr>
              <a:t>phương</a:t>
            </a:r>
            <a:r>
              <a:rPr lang="en-US" dirty="0">
                <a:latin typeface="UTM Avo" panose="02040603050506020204" pitchFamily="18" charset="0"/>
              </a:rPr>
              <a:t> </a:t>
            </a:r>
            <a:r>
              <a:rPr lang="en-US" dirty="0" err="1">
                <a:latin typeface="UTM Avo" panose="02040603050506020204" pitchFamily="18" charset="0"/>
              </a:rPr>
              <a:t>nam</a:t>
            </a:r>
            <a:r>
              <a:rPr lang="en-US" dirty="0">
                <a:latin typeface="UTM Avo" panose="02040603050506020204" pitchFamily="18" charset="0"/>
              </a:rPr>
              <a:t> </a:t>
            </a:r>
            <a:r>
              <a:rPr lang="en-US" dirty="0" err="1">
                <a:latin typeface="UTM Avo" panose="02040603050506020204" pitchFamily="18" charset="0"/>
              </a:rPr>
              <a:t>trở</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Trẻ</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dưới</a:t>
            </a:r>
            <a:r>
              <a:rPr lang="en-US" dirty="0">
                <a:latin typeface="UTM Avo" panose="02040603050506020204" pitchFamily="18" charset="0"/>
              </a:rPr>
              <a:t> </a:t>
            </a:r>
            <a:r>
              <a:rPr lang="en-US" dirty="0" err="1">
                <a:latin typeface="UTM Avo" panose="02040603050506020204" pitchFamily="18" charset="0"/>
              </a:rPr>
              <a:t>ánh</a:t>
            </a:r>
            <a:r>
              <a:rPr lang="en-US" dirty="0">
                <a:latin typeface="UTM Avo" panose="02040603050506020204" pitchFamily="18" charset="0"/>
              </a:rPr>
              <a:t> </a:t>
            </a:r>
            <a:r>
              <a:rPr lang="en-US" dirty="0" err="1">
                <a:latin typeface="UTM Avo" panose="02040603050506020204" pitchFamily="18" charset="0"/>
              </a:rPr>
              <a:t>mặt</a:t>
            </a:r>
            <a:r>
              <a:rPr lang="en-US" dirty="0">
                <a:latin typeface="UTM Avo" panose="02040603050506020204" pitchFamily="18" charset="0"/>
              </a:rPr>
              <a:t> </a:t>
            </a:r>
            <a:r>
              <a:rPr lang="en-US" dirty="0" err="1">
                <a:latin typeface="UTM Avo" panose="02040603050506020204" pitchFamily="18" charset="0"/>
              </a:rPr>
              <a:t>trời</a:t>
            </a:r>
            <a:r>
              <a:rPr lang="en-US" dirty="0">
                <a:latin typeface="UTM Avo" panose="02040603050506020204" pitchFamily="18" charset="0"/>
              </a:rPr>
              <a:t> </a:t>
            </a:r>
            <a:r>
              <a:rPr lang="en-US" dirty="0" err="1">
                <a:latin typeface="UTM Avo" panose="02040603050506020204" pitchFamily="18" charset="0"/>
              </a:rPr>
              <a:t>ấm</a:t>
            </a:r>
            <a:r>
              <a:rPr lang="en-US" dirty="0">
                <a:latin typeface="UTM Avo" panose="02040603050506020204" pitchFamily="18" charset="0"/>
              </a:rPr>
              <a:t> </a:t>
            </a:r>
            <a:r>
              <a:rPr lang="en-US" dirty="0" err="1">
                <a:latin typeface="UTM Avo" panose="02040603050506020204" pitchFamily="18" charset="0"/>
              </a:rPr>
              <a:t>áp</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hôm</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sửa</a:t>
            </a:r>
            <a:r>
              <a:rPr lang="en-US" dirty="0">
                <a:latin typeface="UTM Avo" panose="02040603050506020204" pitchFamily="18" charset="0"/>
              </a:rPr>
              <a:t> </a:t>
            </a:r>
            <a:r>
              <a:rPr lang="en-US" dirty="0" err="1">
                <a:latin typeface="UTM Avo" panose="02040603050506020204" pitchFamily="18" charset="0"/>
              </a:rPr>
              <a:t>soạn</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thì</a:t>
            </a:r>
            <a:r>
              <a:rPr lang="en-US" dirty="0">
                <a:latin typeface="UTM Avo" panose="02040603050506020204" pitchFamily="18" charset="0"/>
              </a:rPr>
              <a:t> </a:t>
            </a:r>
            <a:r>
              <a:rPr lang="en-US" dirty="0" err="1">
                <a:latin typeface="UTM Avo" panose="02040603050506020204" pitchFamily="18" charset="0"/>
              </a:rPr>
              <a:t>nghe</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thút</a:t>
            </a:r>
            <a:r>
              <a:rPr lang="en-US" dirty="0">
                <a:latin typeface="UTM Avo" panose="02040603050506020204" pitchFamily="18" charset="0"/>
              </a:rPr>
              <a:t> </a:t>
            </a:r>
            <a:r>
              <a:rPr lang="en-US" dirty="0" err="1">
                <a:latin typeface="UTM Avo" panose="02040603050506020204" pitchFamily="18" charset="0"/>
              </a:rPr>
              <a:t>thít</a:t>
            </a:r>
            <a:r>
              <a:rPr lang="en-US" dirty="0">
                <a:latin typeface="UTM Avo" panose="02040603050506020204" pitchFamily="18" charset="0"/>
              </a:rPr>
              <a:t>. </a:t>
            </a:r>
            <a:r>
              <a:rPr lang="en-US" dirty="0" err="1">
                <a:latin typeface="UTM Avo" panose="02040603050506020204" pitchFamily="18" charset="0"/>
              </a:rPr>
              <a:t>Lần</a:t>
            </a:r>
            <a:r>
              <a:rPr lang="en-US" dirty="0">
                <a:latin typeface="UTM Avo" panose="02040603050506020204" pitchFamily="18" charset="0"/>
              </a:rPr>
              <a:t> </a:t>
            </a:r>
            <a:r>
              <a:rPr lang="en-US" dirty="0" err="1">
                <a:latin typeface="UTM Avo" panose="02040603050506020204" pitchFamily="18" charset="0"/>
              </a:rPr>
              <a:t>theo</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cây</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hỏi</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ốm</a:t>
            </a:r>
            <a:r>
              <a:rPr lang="en-US" dirty="0">
                <a:latin typeface="UTM Avo" panose="02040603050506020204" pitchFamily="18" charset="0"/>
              </a:rPr>
              <a:t> à?</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nấc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ơi</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đứng</a:t>
            </a:r>
            <a:r>
              <a:rPr lang="en-US" dirty="0">
                <a:latin typeface="UTM Avo" panose="02040603050506020204" pitchFamily="18" charset="0"/>
              </a:rPr>
              <a:t> </a:t>
            </a:r>
            <a:r>
              <a:rPr lang="en-US" dirty="0" err="1">
                <a:latin typeface="UTM Avo" panose="02040603050506020204" pitchFamily="18" charset="0"/>
              </a:rPr>
              <a:t>thẳng</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đây</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lặng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phút</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bỗng</a:t>
            </a:r>
            <a:r>
              <a:rPr lang="en-US" dirty="0">
                <a:latin typeface="UTM Avo" panose="02040603050506020204" pitchFamily="18" charset="0"/>
              </a:rPr>
              <a:t> reo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Đừng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sẽ</a:t>
            </a:r>
            <a:r>
              <a:rPr lang="en-US" dirty="0">
                <a:latin typeface="UTM Avo" panose="02040603050506020204" pitchFamily="18" charset="0"/>
              </a:rPr>
              <a:t> </a:t>
            </a:r>
            <a:r>
              <a:rPr lang="en-US" dirty="0" err="1">
                <a:latin typeface="UTM Avo" panose="02040603050506020204" pitchFamily="18" charset="0"/>
              </a:rPr>
              <a:t>giúp</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p:txBody>
      </p:sp>
    </p:spTree>
    <p:extLst>
      <p:ext uri="{BB962C8B-B14F-4D97-AF65-F5344CB8AC3E}">
        <p14:creationId xmlns:p14="http://schemas.microsoft.com/office/powerpoint/2010/main" val="26628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kêu</a:t>
            </a:r>
            <a:r>
              <a:rPr lang="en-US" dirty="0">
                <a:latin typeface="UTM Avo" panose="02040603050506020204" pitchFamily="18" charset="0"/>
              </a:rPr>
              <a:t> </a:t>
            </a:r>
            <a:r>
              <a:rPr lang="en-US" dirty="0" err="1">
                <a:latin typeface="UTM Avo" panose="02040603050506020204" pitchFamily="18" charset="0"/>
              </a:rPr>
              <a:t>gọi</a:t>
            </a:r>
            <a:r>
              <a:rPr lang="en-US" dirty="0">
                <a:latin typeface="UTM Avo" panose="02040603050506020204" pitchFamily="18" charset="0"/>
              </a:rPr>
              <a:t> </a:t>
            </a:r>
            <a:r>
              <a:rPr lang="en-US" dirty="0" err="1">
                <a:latin typeface="UTM Avo" panose="02040603050506020204" pitchFamily="18" charset="0"/>
              </a:rPr>
              <a:t>thêm</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mình</a:t>
            </a:r>
            <a:r>
              <a:rPr lang="en-US" dirty="0">
                <a:latin typeface="UTM Avo" panose="02040603050506020204" pitchFamily="18" charset="0"/>
              </a:rPr>
              <a:t>. </a:t>
            </a:r>
            <a:r>
              <a:rPr lang="en-US" dirty="0" err="1">
                <a:latin typeface="UTM Avo" panose="02040603050506020204" pitchFamily="18" charset="0"/>
              </a:rPr>
              <a:t>Suốt</a:t>
            </a:r>
            <a:r>
              <a:rPr lang="en-US" dirty="0">
                <a:latin typeface="UTM Avo" panose="02040603050506020204" pitchFamily="18" charset="0"/>
              </a:rPr>
              <a:t> </a:t>
            </a:r>
            <a:r>
              <a:rPr lang="en-US" dirty="0" err="1">
                <a:latin typeface="UTM Avo" panose="02040603050506020204" pitchFamily="18" charset="0"/>
              </a:rPr>
              <a:t>đêm</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ra</a:t>
            </a:r>
            <a:r>
              <a:rPr lang="en-US" dirty="0">
                <a:latin typeface="UTM Avo" panose="02040603050506020204" pitchFamily="18" charset="0"/>
              </a:rPr>
              <a:t> </a:t>
            </a:r>
            <a:r>
              <a:rPr lang="en-US" dirty="0" err="1">
                <a:latin typeface="UTM Avo" panose="02040603050506020204" pitchFamily="18" charset="0"/>
              </a:rPr>
              <a:t>sức</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khô</a:t>
            </a:r>
            <a:r>
              <a:rPr lang="en-US" dirty="0">
                <a:latin typeface="UTM Avo" panose="02040603050506020204" pitchFamily="18" charset="0"/>
              </a:rPr>
              <a:t> </a:t>
            </a:r>
            <a:r>
              <a:rPr lang="en-US" dirty="0" err="1">
                <a:latin typeface="UTM Avo" panose="02040603050506020204" pitchFamily="18" charset="0"/>
              </a:rPr>
              <a:t>tết</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dòng</a:t>
            </a:r>
            <a:r>
              <a:rPr lang="en-US" dirty="0">
                <a:latin typeface="UTM Avo" panose="02040603050506020204" pitchFamily="18" charset="0"/>
              </a:rPr>
              <a:t> </a:t>
            </a:r>
            <a:r>
              <a:rPr lang="en-US" dirty="0" err="1">
                <a:latin typeface="UTM Avo" panose="02040603050506020204" pitchFamily="18" charset="0"/>
              </a:rPr>
              <a:t>chữ</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dẫm</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bên</a:t>
            </a:r>
            <a:r>
              <a:rPr lang="en-US" dirty="0">
                <a:latin typeface="UTM Avo" panose="02040603050506020204" pitchFamily="18" charset="0"/>
              </a:rPr>
              <a:t> </a:t>
            </a:r>
            <a:r>
              <a:rPr lang="en-US" dirty="0" err="1">
                <a:latin typeface="UTM Avo" panose="02040603050506020204" pitchFamily="18" charset="0"/>
              </a:rPr>
              <a:t>cạnh</a:t>
            </a:r>
            <a:r>
              <a:rPr lang="en-US" dirty="0">
                <a:latin typeface="UTM Avo" panose="02040603050506020204" pitchFamily="18" charset="0"/>
              </a:rPr>
              <a:t> </a:t>
            </a:r>
            <a:r>
              <a:rPr lang="en-US" dirty="0" err="1">
                <a:latin typeface="UTM Avo" panose="02040603050506020204" pitchFamily="18" charset="0"/>
              </a:rPr>
              <a:t>bãi</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Xong</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tươi</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bảo</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Từ</a:t>
            </a:r>
            <a:r>
              <a:rPr lang="en-US" dirty="0">
                <a:latin typeface="UTM Avo" panose="02040603050506020204" pitchFamily="18" charset="0"/>
              </a:rPr>
              <a:t> nay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yên</a:t>
            </a:r>
            <a:r>
              <a:rPr lang="en-US" dirty="0">
                <a:latin typeface="UTM Avo" panose="02040603050506020204" pitchFamily="18" charset="0"/>
              </a:rPr>
              <a:t> </a:t>
            </a:r>
            <a:r>
              <a:rPr lang="en-US" dirty="0" err="1">
                <a:latin typeface="UTM Avo" panose="02040603050506020204" pitchFamily="18" charset="0"/>
              </a:rPr>
              <a:t>tâm</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còn</a:t>
            </a:r>
            <a:r>
              <a:rPr lang="en-US" dirty="0">
                <a:latin typeface="UTM Avo" panose="02040603050506020204" pitchFamily="18" charset="0"/>
              </a:rPr>
              <a:t> </a:t>
            </a:r>
            <a:r>
              <a:rPr lang="en-US" dirty="0" err="1">
                <a:latin typeface="UTM Avo" panose="02040603050506020204" pitchFamily="18" charset="0"/>
              </a:rPr>
              <a:t>ai</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đâu</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nhoẻn</a:t>
            </a:r>
            <a:r>
              <a:rPr lang="en-US" dirty="0">
                <a:latin typeface="UTM Avo" panose="02040603050506020204" pitchFamily="18" charset="0"/>
              </a:rPr>
              <a:t> </a:t>
            </a:r>
            <a:r>
              <a:rPr lang="en-US" dirty="0" err="1">
                <a:latin typeface="UTM Avo" panose="02040603050506020204" pitchFamily="18" charset="0"/>
              </a:rPr>
              <a:t>miệng</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cảm</a:t>
            </a:r>
            <a:r>
              <a:rPr lang="en-US" dirty="0">
                <a:latin typeface="UTM Avo" panose="02040603050506020204" pitchFamily="18" charset="0"/>
              </a:rPr>
              <a:t> </a:t>
            </a:r>
            <a:r>
              <a:rPr lang="en-US" dirty="0" err="1">
                <a:latin typeface="UTM Avo" panose="02040603050506020204" pitchFamily="18" charset="0"/>
              </a:rPr>
              <a:t>ơn</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p>
          <a:p>
            <a:pPr algn="r">
              <a:lnSpc>
                <a:spcPct val="150000"/>
              </a:lnSpc>
            </a:pPr>
            <a:r>
              <a:rPr lang="en-US" sz="1100" i="1" dirty="0">
                <a:latin typeface="UTM Avo" panose="02040603050506020204" pitchFamily="18" charset="0"/>
              </a:rPr>
              <a:t>(Theo 365 </a:t>
            </a:r>
            <a:r>
              <a:rPr lang="en-US" sz="1100" i="1" dirty="0" err="1">
                <a:latin typeface="UTM Avo" panose="02040603050506020204" pitchFamily="18" charset="0"/>
              </a:rPr>
              <a:t>truyện</a:t>
            </a:r>
            <a:r>
              <a:rPr lang="en-US" sz="1100" i="1" dirty="0">
                <a:latin typeface="UTM Avo" panose="02040603050506020204" pitchFamily="18" charset="0"/>
              </a:rPr>
              <a:t> </a:t>
            </a:r>
            <a:r>
              <a:rPr lang="en-US" sz="1100" i="1" dirty="0" err="1">
                <a:latin typeface="UTM Avo" panose="02040603050506020204" pitchFamily="18" charset="0"/>
              </a:rPr>
              <a:t>kể</a:t>
            </a:r>
            <a:r>
              <a:rPr lang="en-US" sz="1100" i="1" dirty="0">
                <a:latin typeface="UTM Avo" panose="02040603050506020204" pitchFamily="18" charset="0"/>
              </a:rPr>
              <a:t> </a:t>
            </a:r>
            <a:r>
              <a:rPr lang="en-US" sz="1100" i="1" dirty="0" err="1">
                <a:latin typeface="UTM Avo" panose="02040603050506020204" pitchFamily="18" charset="0"/>
              </a:rPr>
              <a:t>hằng</a:t>
            </a:r>
            <a:r>
              <a:rPr lang="en-US" sz="1100" i="1" dirty="0">
                <a:latin typeface="UTM Avo" panose="02040603050506020204" pitchFamily="18" charset="0"/>
              </a:rPr>
              <a:t> </a:t>
            </a:r>
            <a:r>
              <a:rPr lang="en-US" sz="1100" i="1" dirty="0" err="1">
                <a:latin typeface="UTM Avo" panose="02040603050506020204" pitchFamily="18" charset="0"/>
              </a:rPr>
              <a:t>đêm</a:t>
            </a:r>
            <a:r>
              <a:rPr lang="en-US" sz="1100" i="1" dirty="0">
                <a:latin typeface="UTM Avo" panose="02040603050506020204" pitchFamily="18" charset="0"/>
              </a:rPr>
              <a:t>)</a:t>
            </a:r>
          </a:p>
        </p:txBody>
      </p:sp>
    </p:spTree>
    <p:extLst>
      <p:ext uri="{BB962C8B-B14F-4D97-AF65-F5344CB8AC3E}">
        <p14:creationId xmlns:p14="http://schemas.microsoft.com/office/powerpoint/2010/main" val="181001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Mùa</a:t>
            </a:r>
            <a:r>
              <a:rPr lang="en-US" dirty="0">
                <a:latin typeface="UTM Avo" panose="02040603050506020204" pitchFamily="18" charset="0"/>
              </a:rPr>
              <a:t> </a:t>
            </a:r>
            <a:r>
              <a:rPr lang="en-US" dirty="0" err="1">
                <a:latin typeface="UTM Avo" panose="02040603050506020204" pitchFamily="18" charset="0"/>
              </a:rPr>
              <a:t>xuân</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bừng</a:t>
            </a:r>
            <a:r>
              <a:rPr lang="en-US" dirty="0">
                <a:latin typeface="UTM Avo" panose="02040603050506020204" pitchFamily="18" charset="0"/>
              </a:rPr>
              <a:t> </a:t>
            </a:r>
            <a:r>
              <a:rPr lang="en-US" dirty="0" err="1">
                <a:latin typeface="UTM Avo" panose="02040603050506020204" pitchFamily="18" charset="0"/>
              </a:rPr>
              <a:t>tỉnh</a:t>
            </a:r>
            <a:r>
              <a:rPr lang="en-US" dirty="0">
                <a:latin typeface="UTM Avo" panose="02040603050506020204" pitchFamily="18" charset="0"/>
              </a:rPr>
              <a:t> </a:t>
            </a:r>
            <a:r>
              <a:rPr lang="en-US" dirty="0" err="1">
                <a:latin typeface="UTM Avo" panose="02040603050506020204" pitchFamily="18" charset="0"/>
              </a:rPr>
              <a:t>sau</a:t>
            </a:r>
            <a:r>
              <a:rPr lang="en-US" dirty="0">
                <a:latin typeface="UTM Avo" panose="02040603050506020204" pitchFamily="18" charset="0"/>
              </a:rPr>
              <a:t> </a:t>
            </a:r>
            <a:r>
              <a:rPr lang="en-US" dirty="0" err="1">
                <a:latin typeface="UTM Avo" panose="02040603050506020204" pitchFamily="18" charset="0"/>
              </a:rPr>
              <a:t>giấc</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đông</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từ</a:t>
            </a:r>
            <a:r>
              <a:rPr lang="en-US" dirty="0">
                <a:latin typeface="UTM Avo" panose="02040603050506020204" pitchFamily="18" charset="0"/>
              </a:rPr>
              <a:t> </a:t>
            </a:r>
            <a:r>
              <a:rPr lang="en-US" dirty="0" err="1">
                <a:latin typeface="UTM Avo" panose="02040603050506020204" pitchFamily="18" charset="0"/>
              </a:rPr>
              <a:t>phương</a:t>
            </a:r>
            <a:r>
              <a:rPr lang="en-US" dirty="0">
                <a:latin typeface="UTM Avo" panose="02040603050506020204" pitchFamily="18" charset="0"/>
              </a:rPr>
              <a:t> </a:t>
            </a:r>
            <a:r>
              <a:rPr lang="en-US" dirty="0" err="1">
                <a:latin typeface="UTM Avo" panose="02040603050506020204" pitchFamily="18" charset="0"/>
              </a:rPr>
              <a:t>nam</a:t>
            </a:r>
            <a:r>
              <a:rPr lang="en-US" dirty="0">
                <a:latin typeface="UTM Avo" panose="02040603050506020204" pitchFamily="18" charset="0"/>
              </a:rPr>
              <a:t> </a:t>
            </a:r>
            <a:r>
              <a:rPr lang="en-US" dirty="0" err="1">
                <a:latin typeface="UTM Avo" panose="02040603050506020204" pitchFamily="18" charset="0"/>
              </a:rPr>
              <a:t>trở</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Trẻ</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dưới</a:t>
            </a:r>
            <a:r>
              <a:rPr lang="en-US" dirty="0">
                <a:latin typeface="UTM Avo" panose="02040603050506020204" pitchFamily="18" charset="0"/>
              </a:rPr>
              <a:t> </a:t>
            </a:r>
            <a:r>
              <a:rPr lang="en-US" dirty="0" err="1">
                <a:latin typeface="UTM Avo" panose="02040603050506020204" pitchFamily="18" charset="0"/>
              </a:rPr>
              <a:t>ánh</a:t>
            </a:r>
            <a:r>
              <a:rPr lang="en-US" dirty="0">
                <a:latin typeface="UTM Avo" panose="02040603050506020204" pitchFamily="18" charset="0"/>
              </a:rPr>
              <a:t> </a:t>
            </a:r>
            <a:r>
              <a:rPr lang="en-US" dirty="0" err="1">
                <a:latin typeface="UTM Avo" panose="02040603050506020204" pitchFamily="18" charset="0"/>
              </a:rPr>
              <a:t>mặt</a:t>
            </a:r>
            <a:r>
              <a:rPr lang="en-US" dirty="0">
                <a:latin typeface="UTM Avo" panose="02040603050506020204" pitchFamily="18" charset="0"/>
              </a:rPr>
              <a:t> </a:t>
            </a:r>
            <a:r>
              <a:rPr lang="en-US" dirty="0" err="1">
                <a:latin typeface="UTM Avo" panose="02040603050506020204" pitchFamily="18" charset="0"/>
              </a:rPr>
              <a:t>trời</a:t>
            </a:r>
            <a:r>
              <a:rPr lang="en-US" dirty="0">
                <a:latin typeface="UTM Avo" panose="02040603050506020204" pitchFamily="18" charset="0"/>
              </a:rPr>
              <a:t> </a:t>
            </a:r>
            <a:r>
              <a:rPr lang="en-US" dirty="0" err="1">
                <a:latin typeface="UTM Avo" panose="02040603050506020204" pitchFamily="18" charset="0"/>
              </a:rPr>
              <a:t>ấm</a:t>
            </a:r>
            <a:r>
              <a:rPr lang="en-US" dirty="0">
                <a:latin typeface="UTM Avo" panose="02040603050506020204" pitchFamily="18" charset="0"/>
              </a:rPr>
              <a:t> </a:t>
            </a:r>
            <a:r>
              <a:rPr lang="en-US" dirty="0" err="1">
                <a:latin typeface="UTM Avo" panose="02040603050506020204" pitchFamily="18" charset="0"/>
              </a:rPr>
              <a:t>áp</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hôm</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sửa</a:t>
            </a:r>
            <a:r>
              <a:rPr lang="en-US" dirty="0">
                <a:latin typeface="UTM Avo" panose="02040603050506020204" pitchFamily="18" charset="0"/>
              </a:rPr>
              <a:t> </a:t>
            </a:r>
            <a:r>
              <a:rPr lang="en-US" dirty="0" err="1">
                <a:latin typeface="UTM Avo" panose="02040603050506020204" pitchFamily="18" charset="0"/>
              </a:rPr>
              <a:t>soạn</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thì</a:t>
            </a:r>
            <a:r>
              <a:rPr lang="en-US" dirty="0">
                <a:latin typeface="UTM Avo" panose="02040603050506020204" pitchFamily="18" charset="0"/>
              </a:rPr>
              <a:t> </a:t>
            </a:r>
            <a:r>
              <a:rPr lang="en-US" dirty="0" err="1">
                <a:latin typeface="UTM Avo" panose="02040603050506020204" pitchFamily="18" charset="0"/>
              </a:rPr>
              <a:t>nghe</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thút</a:t>
            </a:r>
            <a:r>
              <a:rPr lang="en-US" dirty="0">
                <a:latin typeface="UTM Avo" panose="02040603050506020204" pitchFamily="18" charset="0"/>
              </a:rPr>
              <a:t> </a:t>
            </a:r>
            <a:r>
              <a:rPr lang="en-US" dirty="0" err="1">
                <a:latin typeface="UTM Avo" panose="02040603050506020204" pitchFamily="18" charset="0"/>
              </a:rPr>
              <a:t>thít</a:t>
            </a:r>
            <a:r>
              <a:rPr lang="en-US" dirty="0">
                <a:latin typeface="UTM Avo" panose="02040603050506020204" pitchFamily="18" charset="0"/>
              </a:rPr>
              <a:t>. </a:t>
            </a:r>
            <a:r>
              <a:rPr lang="en-US" dirty="0" err="1">
                <a:latin typeface="UTM Avo" panose="02040603050506020204" pitchFamily="18" charset="0"/>
              </a:rPr>
              <a:t>Lần</a:t>
            </a:r>
            <a:r>
              <a:rPr lang="en-US" dirty="0">
                <a:latin typeface="UTM Avo" panose="02040603050506020204" pitchFamily="18" charset="0"/>
              </a:rPr>
              <a:t> </a:t>
            </a:r>
            <a:r>
              <a:rPr lang="en-US" dirty="0" err="1">
                <a:latin typeface="UTM Avo" panose="02040603050506020204" pitchFamily="18" charset="0"/>
              </a:rPr>
              <a:t>theo</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cây</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hỏi</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ốm</a:t>
            </a:r>
            <a:r>
              <a:rPr lang="en-US" dirty="0">
                <a:latin typeface="UTM Avo" panose="02040603050506020204" pitchFamily="18" charset="0"/>
              </a:rPr>
              <a:t> à?</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nấc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ơi</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đứng</a:t>
            </a:r>
            <a:r>
              <a:rPr lang="en-US" dirty="0">
                <a:latin typeface="UTM Avo" panose="02040603050506020204" pitchFamily="18" charset="0"/>
              </a:rPr>
              <a:t> </a:t>
            </a:r>
            <a:r>
              <a:rPr lang="en-US" dirty="0" err="1">
                <a:latin typeface="UTM Avo" panose="02040603050506020204" pitchFamily="18" charset="0"/>
              </a:rPr>
              <a:t>thẳng</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đây</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lặng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phút</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bỗng</a:t>
            </a:r>
            <a:r>
              <a:rPr lang="en-US" dirty="0">
                <a:latin typeface="UTM Avo" panose="02040603050506020204" pitchFamily="18" charset="0"/>
              </a:rPr>
              <a:t> reo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Đừng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sẽ</a:t>
            </a:r>
            <a:r>
              <a:rPr lang="en-US" dirty="0">
                <a:latin typeface="UTM Avo" panose="02040603050506020204" pitchFamily="18" charset="0"/>
              </a:rPr>
              <a:t> </a:t>
            </a:r>
            <a:r>
              <a:rPr lang="en-US" dirty="0" err="1">
                <a:latin typeface="UTM Avo" panose="02040603050506020204" pitchFamily="18" charset="0"/>
              </a:rPr>
              <a:t>giúp</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p:txBody>
      </p:sp>
      <p:pic>
        <p:nvPicPr>
          <p:cNvPr id="7" name="Picture 6">
            <a:extLst>
              <a:ext uri="{FF2B5EF4-FFF2-40B4-BE49-F238E27FC236}">
                <a16:creationId xmlns:a16="http://schemas.microsoft.com/office/drawing/2014/main"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09" y="1015710"/>
            <a:ext cx="304770" cy="288000"/>
          </a:xfrm>
          <a:prstGeom prst="rect">
            <a:avLst/>
          </a:prstGeom>
        </p:spPr>
      </p:pic>
      <p:pic>
        <p:nvPicPr>
          <p:cNvPr id="8" name="Picture 7">
            <a:extLst>
              <a:ext uri="{FF2B5EF4-FFF2-40B4-BE49-F238E27FC236}">
                <a16:creationId xmlns:a16="http://schemas.microsoft.com/office/drawing/2014/main"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80992" y="1986892"/>
            <a:ext cx="288000" cy="288000"/>
          </a:xfrm>
          <a:prstGeom prst="rect">
            <a:avLst/>
          </a:prstGeom>
        </p:spPr>
      </p:pic>
    </p:spTree>
    <p:extLst>
      <p:ext uri="{BB962C8B-B14F-4D97-AF65-F5344CB8AC3E}">
        <p14:creationId xmlns:p14="http://schemas.microsoft.com/office/powerpoint/2010/main" val="6031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kêu</a:t>
            </a:r>
            <a:r>
              <a:rPr lang="en-US" dirty="0">
                <a:latin typeface="UTM Avo" panose="02040603050506020204" pitchFamily="18" charset="0"/>
              </a:rPr>
              <a:t> </a:t>
            </a:r>
            <a:r>
              <a:rPr lang="en-US" dirty="0" err="1">
                <a:latin typeface="UTM Avo" panose="02040603050506020204" pitchFamily="18" charset="0"/>
              </a:rPr>
              <a:t>gọi</a:t>
            </a:r>
            <a:r>
              <a:rPr lang="en-US" dirty="0">
                <a:latin typeface="UTM Avo" panose="02040603050506020204" pitchFamily="18" charset="0"/>
              </a:rPr>
              <a:t> </a:t>
            </a:r>
            <a:r>
              <a:rPr lang="en-US" dirty="0" err="1">
                <a:latin typeface="UTM Avo" panose="02040603050506020204" pitchFamily="18" charset="0"/>
              </a:rPr>
              <a:t>thêm</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mình</a:t>
            </a:r>
            <a:r>
              <a:rPr lang="en-US" dirty="0">
                <a:latin typeface="UTM Avo" panose="02040603050506020204" pitchFamily="18" charset="0"/>
              </a:rPr>
              <a:t>. </a:t>
            </a:r>
            <a:r>
              <a:rPr lang="en-US" dirty="0" err="1">
                <a:latin typeface="UTM Avo" panose="02040603050506020204" pitchFamily="18" charset="0"/>
              </a:rPr>
              <a:t>Suốt</a:t>
            </a:r>
            <a:r>
              <a:rPr lang="en-US" dirty="0">
                <a:latin typeface="UTM Avo" panose="02040603050506020204" pitchFamily="18" charset="0"/>
              </a:rPr>
              <a:t> </a:t>
            </a:r>
            <a:r>
              <a:rPr lang="en-US" dirty="0" err="1">
                <a:latin typeface="UTM Avo" panose="02040603050506020204" pitchFamily="18" charset="0"/>
              </a:rPr>
              <a:t>đêm</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ra</a:t>
            </a:r>
            <a:r>
              <a:rPr lang="en-US" dirty="0">
                <a:latin typeface="UTM Avo" panose="02040603050506020204" pitchFamily="18" charset="0"/>
              </a:rPr>
              <a:t> </a:t>
            </a:r>
            <a:r>
              <a:rPr lang="en-US" dirty="0" err="1">
                <a:latin typeface="UTM Avo" panose="02040603050506020204" pitchFamily="18" charset="0"/>
              </a:rPr>
              <a:t>sức</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khô</a:t>
            </a:r>
            <a:r>
              <a:rPr lang="en-US" dirty="0">
                <a:latin typeface="UTM Avo" panose="02040603050506020204" pitchFamily="18" charset="0"/>
              </a:rPr>
              <a:t> </a:t>
            </a:r>
            <a:r>
              <a:rPr lang="en-US" dirty="0" err="1">
                <a:latin typeface="UTM Avo" panose="02040603050506020204" pitchFamily="18" charset="0"/>
              </a:rPr>
              <a:t>tết</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dòng</a:t>
            </a:r>
            <a:r>
              <a:rPr lang="en-US" dirty="0">
                <a:latin typeface="UTM Avo" panose="02040603050506020204" pitchFamily="18" charset="0"/>
              </a:rPr>
              <a:t> </a:t>
            </a:r>
            <a:r>
              <a:rPr lang="en-US" dirty="0" err="1">
                <a:latin typeface="UTM Avo" panose="02040603050506020204" pitchFamily="18" charset="0"/>
              </a:rPr>
              <a:t>chữ</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dẫm</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bên</a:t>
            </a:r>
            <a:r>
              <a:rPr lang="en-US" dirty="0">
                <a:latin typeface="UTM Avo" panose="02040603050506020204" pitchFamily="18" charset="0"/>
              </a:rPr>
              <a:t> </a:t>
            </a:r>
            <a:r>
              <a:rPr lang="en-US" dirty="0" err="1">
                <a:latin typeface="UTM Avo" panose="02040603050506020204" pitchFamily="18" charset="0"/>
              </a:rPr>
              <a:t>cạnh</a:t>
            </a:r>
            <a:r>
              <a:rPr lang="en-US" dirty="0">
                <a:latin typeface="UTM Avo" panose="02040603050506020204" pitchFamily="18" charset="0"/>
              </a:rPr>
              <a:t> </a:t>
            </a:r>
            <a:r>
              <a:rPr lang="en-US" dirty="0" err="1">
                <a:latin typeface="UTM Avo" panose="02040603050506020204" pitchFamily="18" charset="0"/>
              </a:rPr>
              <a:t>bãi</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Xong</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tươi</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bảo</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Từ</a:t>
            </a:r>
            <a:r>
              <a:rPr lang="en-US" dirty="0">
                <a:latin typeface="UTM Avo" panose="02040603050506020204" pitchFamily="18" charset="0"/>
              </a:rPr>
              <a:t> nay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yên</a:t>
            </a:r>
            <a:r>
              <a:rPr lang="en-US" dirty="0">
                <a:latin typeface="UTM Avo" panose="02040603050506020204" pitchFamily="18" charset="0"/>
              </a:rPr>
              <a:t> </a:t>
            </a:r>
            <a:r>
              <a:rPr lang="en-US" dirty="0" err="1">
                <a:latin typeface="UTM Avo" panose="02040603050506020204" pitchFamily="18" charset="0"/>
              </a:rPr>
              <a:t>tâm</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còn</a:t>
            </a:r>
            <a:r>
              <a:rPr lang="en-US" dirty="0">
                <a:latin typeface="UTM Avo" panose="02040603050506020204" pitchFamily="18" charset="0"/>
              </a:rPr>
              <a:t> </a:t>
            </a:r>
            <a:r>
              <a:rPr lang="en-US" dirty="0" err="1">
                <a:latin typeface="UTM Avo" panose="02040603050506020204" pitchFamily="18" charset="0"/>
              </a:rPr>
              <a:t>ai</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đâu</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nhoẻn</a:t>
            </a:r>
            <a:r>
              <a:rPr lang="en-US" dirty="0">
                <a:latin typeface="UTM Avo" panose="02040603050506020204" pitchFamily="18" charset="0"/>
              </a:rPr>
              <a:t> </a:t>
            </a:r>
            <a:r>
              <a:rPr lang="en-US" dirty="0" err="1">
                <a:latin typeface="UTM Avo" panose="02040603050506020204" pitchFamily="18" charset="0"/>
              </a:rPr>
              <a:t>miệng</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cảm</a:t>
            </a:r>
            <a:r>
              <a:rPr lang="en-US" dirty="0">
                <a:latin typeface="UTM Avo" panose="02040603050506020204" pitchFamily="18" charset="0"/>
              </a:rPr>
              <a:t> </a:t>
            </a:r>
            <a:r>
              <a:rPr lang="en-US" dirty="0" err="1">
                <a:latin typeface="UTM Avo" panose="02040603050506020204" pitchFamily="18" charset="0"/>
              </a:rPr>
              <a:t>ơn</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p>
          <a:p>
            <a:pPr algn="r">
              <a:lnSpc>
                <a:spcPct val="150000"/>
              </a:lnSpc>
            </a:pPr>
            <a:r>
              <a:rPr lang="en-US" sz="1100" i="1" dirty="0">
                <a:latin typeface="UTM Avo" panose="02040603050506020204" pitchFamily="18" charset="0"/>
              </a:rPr>
              <a:t>(Theo 365 </a:t>
            </a:r>
            <a:r>
              <a:rPr lang="en-US" sz="1100" i="1" dirty="0" err="1">
                <a:latin typeface="UTM Avo" panose="02040603050506020204" pitchFamily="18" charset="0"/>
              </a:rPr>
              <a:t>truyện</a:t>
            </a:r>
            <a:r>
              <a:rPr lang="en-US" sz="1100" i="1" dirty="0">
                <a:latin typeface="UTM Avo" panose="02040603050506020204" pitchFamily="18" charset="0"/>
              </a:rPr>
              <a:t> </a:t>
            </a:r>
            <a:r>
              <a:rPr lang="en-US" sz="1100" i="1" dirty="0" err="1">
                <a:latin typeface="UTM Avo" panose="02040603050506020204" pitchFamily="18" charset="0"/>
              </a:rPr>
              <a:t>kể</a:t>
            </a:r>
            <a:r>
              <a:rPr lang="en-US" sz="1100" i="1" dirty="0">
                <a:latin typeface="UTM Avo" panose="02040603050506020204" pitchFamily="18" charset="0"/>
              </a:rPr>
              <a:t> </a:t>
            </a:r>
            <a:r>
              <a:rPr lang="en-US" sz="1100" i="1" dirty="0" err="1">
                <a:latin typeface="UTM Avo" panose="02040603050506020204" pitchFamily="18" charset="0"/>
              </a:rPr>
              <a:t>hằng</a:t>
            </a:r>
            <a:r>
              <a:rPr lang="en-US" sz="1100" i="1" dirty="0">
                <a:latin typeface="UTM Avo" panose="02040603050506020204" pitchFamily="18" charset="0"/>
              </a:rPr>
              <a:t> </a:t>
            </a:r>
            <a:r>
              <a:rPr lang="en-US" sz="1100" i="1" dirty="0" err="1">
                <a:latin typeface="UTM Avo" panose="02040603050506020204" pitchFamily="18" charset="0"/>
              </a:rPr>
              <a:t>đêm</a:t>
            </a:r>
            <a:r>
              <a:rPr lang="en-US" sz="1100" i="1" dirty="0">
                <a:latin typeface="UTM Avo" panose="02040603050506020204" pitchFamily="18" charset="0"/>
              </a:rPr>
              <a:t>)</a:t>
            </a:r>
          </a:p>
        </p:txBody>
      </p:sp>
      <p:pic>
        <p:nvPicPr>
          <p:cNvPr id="7" name="Picture 6">
            <a:extLst>
              <a:ext uri="{FF2B5EF4-FFF2-40B4-BE49-F238E27FC236}">
                <a16:creationId xmlns:a16="http://schemas.microsoft.com/office/drawing/2014/main" id="{4A4E56CF-13A6-4CFC-BDFF-C89478191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81" y="1045755"/>
            <a:ext cx="288000" cy="288000"/>
          </a:xfrm>
          <a:prstGeom prst="rect">
            <a:avLst/>
          </a:prstGeom>
        </p:spPr>
      </p:pic>
    </p:spTree>
    <p:extLst>
      <p:ext uri="{BB962C8B-B14F-4D97-AF65-F5344CB8AC3E}">
        <p14:creationId xmlns:p14="http://schemas.microsoft.com/office/powerpoint/2010/main" val="16855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1862</TotalTime>
  <Words>1084</Words>
  <Application>Microsoft Macintosh PowerPoint</Application>
  <PresentationFormat>Custom</PresentationFormat>
  <Paragraphs>109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UTM Cookies</vt:lpstr>
      <vt:lpstr>Arial</vt:lpstr>
      <vt:lpstr>Kalam</vt:lpstr>
      <vt:lpstr>Times New Roman</vt:lpstr>
      <vt:lpstr>Montserrat</vt:lpstr>
      <vt:lpstr>UTM Avo</vt:lpstr>
      <vt:lpstr>#9Slide07 IcielPony</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Microsoft Office User</cp:lastModifiedBy>
  <cp:revision>133</cp:revision>
  <dcterms:modified xsi:type="dcterms:W3CDTF">2025-03-17T08:26:05Z</dcterms:modified>
</cp:coreProperties>
</file>