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27" r:id="rId3"/>
    <p:sldMasterId id="2147483756" r:id="rId4"/>
    <p:sldMasterId id="2147483770" r:id="rId5"/>
    <p:sldMasterId id="2147483782" r:id="rId6"/>
    <p:sldMasterId id="2147483794" r:id="rId7"/>
    <p:sldMasterId id="2147483807" r:id="rId8"/>
    <p:sldMasterId id="2147483812" r:id="rId9"/>
    <p:sldMasterId id="2147483817" r:id="rId10"/>
    <p:sldMasterId id="2147483822" r:id="rId11"/>
    <p:sldMasterId id="2147483838" r:id="rId12"/>
  </p:sldMasterIdLst>
  <p:notesMasterIdLst>
    <p:notesMasterId r:id="rId39"/>
  </p:notesMasterIdLst>
  <p:sldIdLst>
    <p:sldId id="582" r:id="rId13"/>
    <p:sldId id="474" r:id="rId14"/>
    <p:sldId id="560" r:id="rId15"/>
    <p:sldId id="561" r:id="rId16"/>
    <p:sldId id="563" r:id="rId17"/>
    <p:sldId id="569" r:id="rId18"/>
    <p:sldId id="564" r:id="rId19"/>
    <p:sldId id="570" r:id="rId20"/>
    <p:sldId id="565" r:id="rId21"/>
    <p:sldId id="571" r:id="rId22"/>
    <p:sldId id="566" r:id="rId23"/>
    <p:sldId id="572" r:id="rId24"/>
    <p:sldId id="568" r:id="rId25"/>
    <p:sldId id="576" r:id="rId26"/>
    <p:sldId id="260" r:id="rId27"/>
    <p:sldId id="297" r:id="rId28"/>
    <p:sldId id="559" r:id="rId29"/>
    <p:sldId id="584" r:id="rId30"/>
    <p:sldId id="579" r:id="rId31"/>
    <p:sldId id="300" r:id="rId32"/>
    <p:sldId id="573" r:id="rId33"/>
    <p:sldId id="574" r:id="rId34"/>
    <p:sldId id="575" r:id="rId35"/>
    <p:sldId id="287" r:id="rId36"/>
    <p:sldId id="580" r:id="rId37"/>
    <p:sldId id="58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3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06698-1E94-4226-A5B1-90307285EFD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B46F4-8162-4BAC-9C4C-E08F322F3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3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0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8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591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02EA16-5FB2-5E9E-0A62-D84B7B10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BEC25B-10CA-347F-CA61-FC91EDBB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751DF-50E5-5FA1-5E49-E4A395DB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5880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28B2-C431-D93F-8CC4-81494766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BBB23-AAFF-7BF8-A28B-788A05DEC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F9E70-093E-FF97-8950-8CBC50EA8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352C2-790F-FD7F-772D-7A7C39CF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1146C-2AEB-08AA-3F05-8D2A7D28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8BECC-3624-1DCE-8B71-904B1878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85491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7C8F-EA8F-CB43-692A-11164AD6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158D75-BD81-450C-F6AC-D3D8604C1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D0CF1-0229-1B34-1429-8E43E679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4015B-8D8E-66D0-1AFD-7671BBA66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51C5-F6A0-8607-4CD0-04A08548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7F204-2693-C7C9-DD9D-04A8BE81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5030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6D2F7-0C3C-3D24-CD60-21225AEB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EDA04-4890-A6D6-0703-055CB4EB9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8CDF7-AC99-877C-ECFC-F9FE2F4B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946DA-6618-E6CC-096F-F673618B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98EA8-4DA2-0A22-C05C-D3115FF1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5384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3CFB5-67A9-7494-4FFF-CC527F29B3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F04DF-737C-1829-1802-AEBF68086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0566B-D1D6-9AE5-6C73-BB9929E2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ED5CC-D66F-44EE-9E99-F81938717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4C140-717E-EA82-69F4-289733A4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68877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5783600" cy="194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3075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4464367" y="2823400"/>
            <a:ext cx="10288400" cy="8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8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7863865" y="3717400"/>
            <a:ext cx="34892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9457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331833" y="1898200"/>
            <a:ext cx="4975200" cy="3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03378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3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4771800" y="1938533"/>
            <a:ext cx="5856400" cy="11224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>
            <a:off x="4771815" y="3352667"/>
            <a:ext cx="5856400" cy="15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2420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1C29-BC1C-3358-E0C2-811530046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CF2ED-E50C-2639-D3E3-0BEA8679A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BD29D-5FB9-61AC-395D-3A26755D2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0BA74-9D24-C1B4-9705-12B8B330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F7C7A-40ED-4580-1430-A9C082E6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6079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585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4A646-B707-0148-7590-1D8084E6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E32F7-BED9-F1E4-567C-DF8621D16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E9392-5A10-A042-8AFA-A7A84BF5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77D43-1207-628F-59A1-885A5BC2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64349-FB5F-90BE-5104-FB3069B2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3394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FE4C7-ED78-2ECD-6E53-BBF160EDA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923D9-37C3-0A18-919F-0D6C4BB56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A8429-5A1F-0610-DBA6-D1C252CF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3DD18-B43A-EC01-748D-41F4EF9A2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2BB37-0B00-0B61-5594-82465A44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8592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9C343-5956-1C88-1449-55E894A3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18036-092B-0654-7193-FAAAA5097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6A8FE-7793-1C14-182B-F2A4FDCCA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66547-CD4A-961B-8D84-6175F347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4F7A5-EAD6-8075-E7F1-35D49631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B0654-E90D-3329-21F1-706BFE23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14009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4A857-1CA2-9D8B-3D55-79B18ED9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452AE-B1B5-8B6C-090D-00494C26F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6538D-0FFB-C828-277F-0544B004D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2DE1F-2AA8-5403-E980-D7AD72833B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E356FA-DD10-F338-04EA-E33073F43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31B97-8BF2-135D-15BB-EF57ABC7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22FB1-3ED6-5FE3-4B43-D03F415B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A85AC5-EEBF-3EFD-808E-1D050E80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664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F6A2-E6D4-8482-BC68-4731D3ED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56FB37-16AB-79DD-DF7A-2561E3726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E721D-C135-4025-C902-F9A41B5A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8F1C8-7D66-6D69-E61D-ECAB6087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5848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02EA16-5FB2-5E9E-0A62-D84B7B10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BEC25B-10CA-347F-CA61-FC91EDBB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751DF-50E5-5FA1-5E49-E4A395DB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4970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28B2-C431-D93F-8CC4-81494766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BBB23-AAFF-7BF8-A28B-788A05DEC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F9E70-093E-FF97-8950-8CBC50EA8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352C2-790F-FD7F-772D-7A7C39CF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1146C-2AEB-08AA-3F05-8D2A7D28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8BECC-3624-1DCE-8B71-904B1878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4885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7C8F-EA8F-CB43-692A-11164AD6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158D75-BD81-450C-F6AC-D3D8604C1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D0CF1-0229-1B34-1429-8E43E679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4015B-8D8E-66D0-1AFD-7671BBA66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51C5-F6A0-8607-4CD0-04A08548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7F204-2693-C7C9-DD9D-04A8BE81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7202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6D2F7-0C3C-3D24-CD60-21225AEB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EDA04-4890-A6D6-0703-055CB4EB9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8CDF7-AC99-877C-ECFC-F9FE2F4B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946DA-6618-E6CC-096F-F673618B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98EA8-4DA2-0A22-C05C-D3115FF1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54978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3CFB5-67A9-7494-4FFF-CC527F29B3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F04DF-737C-1829-1802-AEBF68086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0566B-D1D6-9AE5-6C73-BB9929E2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ED5CC-D66F-44EE-9E99-F81938717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4C140-717E-EA82-69F4-289733A4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665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540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5783600" cy="194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85888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4464367" y="2823400"/>
            <a:ext cx="10288400" cy="8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8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7863865" y="3717400"/>
            <a:ext cx="34892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9454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331833" y="1898200"/>
            <a:ext cx="4975200" cy="3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1211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3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4771800" y="1938533"/>
            <a:ext cx="5856400" cy="11224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>
            <a:off x="4771815" y="3352667"/>
            <a:ext cx="5856400" cy="15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277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73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2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40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38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26/02/2025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29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26/02/2025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86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26/02/2025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9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78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38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91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8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4362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2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7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31916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4179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8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52420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662774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45471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40773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077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13737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33794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24278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41360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8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58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24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590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956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63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19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1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61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35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7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875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46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73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0230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370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184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39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97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391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115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02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700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579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807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03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99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259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771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538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765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5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477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963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371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FFFFF"/>
        </a:solidFill>
        <a:effectLst/>
      </p:bgPr>
    </p:bg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528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3419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6358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0409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FFFFF"/>
        </a:solidFill>
        <a:effectLst/>
      </p:bgPr>
    </p:bg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2629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8429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596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95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470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FFFFF"/>
        </a:solidFill>
        <a:effectLst/>
      </p:bgPr>
    </p:bg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4046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7355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0002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316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1C29-BC1C-3358-E0C2-811530046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CF2ED-E50C-2639-D3E3-0BEA8679A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BD29D-5FB9-61AC-395D-3A26755D2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0BA74-9D24-C1B4-9705-12B8B330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F7C7A-40ED-4580-1430-A9C082E6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7937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4A646-B707-0148-7590-1D8084E6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E32F7-BED9-F1E4-567C-DF8621D16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E9392-5A10-A042-8AFA-A7A84BF5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77D43-1207-628F-59A1-885A5BC2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64349-FB5F-90BE-5104-FB3069B2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5670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FE4C7-ED78-2ECD-6E53-BBF160EDA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923D9-37C3-0A18-919F-0D6C4BB56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A8429-5A1F-0610-DBA6-D1C252CF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3DD18-B43A-EC01-748D-41F4EF9A2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2BB37-0B00-0B61-5594-82465A44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5915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9C343-5956-1C88-1449-55E894A3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18036-092B-0654-7193-FAAAA5097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6A8FE-7793-1C14-182B-F2A4FDCCA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66547-CD4A-961B-8D84-6175F347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4F7A5-EAD6-8075-E7F1-35D49631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B0654-E90D-3329-21F1-706BFE23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4230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4A857-1CA2-9D8B-3D55-79B18ED9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452AE-B1B5-8B6C-090D-00494C26F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6538D-0FFB-C828-277F-0544B004D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2DE1F-2AA8-5403-E980-D7AD72833B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E356FA-DD10-F338-04EA-E33073F43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31B97-8BF2-135D-15BB-EF57ABC7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22FB1-3ED6-5FE3-4B43-D03F415B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A85AC5-EEBF-3EFD-808E-1D050E80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89893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F6A2-E6D4-8482-BC68-4731D3ED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56FB37-16AB-79DD-DF7A-2561E3726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E721D-C135-4025-C902-F9A41B5A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8F1C8-7D66-6D69-E61D-ECAB6087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687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08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00F3ABB-310B-4B83-BC12-FCD6140FE8FA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883" y="-117917"/>
            <a:ext cx="1508883" cy="16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425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CDE01-1C91-0503-4C29-67A14FC7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9E391-B8FE-21BA-7161-DC0E6BA70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FA7BD-781A-77E2-F6DA-15788E4F8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0BB3C-379A-F21A-615D-0E9BAAB03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26A13-4954-F32D-FF86-91B0497A0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28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CDE01-1C91-0503-4C29-67A14FC7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9E391-B8FE-21BA-7161-DC0E6BA70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FA7BD-781A-77E2-F6DA-15788E4F8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fld id="{9646E016-6FBB-4836-A9CF-D87F10F80AE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26/02/2025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0BB3C-379A-F21A-615D-0E9BAAB03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26A13-4954-F32D-FF86-91B0497A0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fld id="{1A390D92-BFB1-43D1-8EEA-CA6DB976854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82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354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80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1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5404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3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1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00F3ABB-310B-4B83-BC12-FCD6140FE8FA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883" y="-117917"/>
            <a:ext cx="1508883" cy="16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802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00F3ABB-310B-4B83-BC12-FCD6140FE8FA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883" y="-117917"/>
            <a:ext cx="1508883" cy="16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0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slide" Target="slide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42.svg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svg"/><Relationship Id="rId11" Type="http://schemas.openxmlformats.org/officeDocument/2006/relationships/slide" Target="slide12.xml"/><Relationship Id="rId5" Type="http://schemas.openxmlformats.org/officeDocument/2006/relationships/image" Target="../media/image16.png"/><Relationship Id="rId15" Type="http://schemas.openxmlformats.org/officeDocument/2006/relationships/image" Target="../media/image34.png"/><Relationship Id="rId10" Type="http://schemas.openxmlformats.org/officeDocument/2006/relationships/image" Target="../media/image54.svg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33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slide" Target="slide1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34.svg"/><Relationship Id="rId12" Type="http://schemas.openxmlformats.org/officeDocument/2006/relationships/slide" Target="slide15.xml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54.sv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52.svg"/><Relationship Id="rId1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10" Type="http://schemas.microsoft.com/office/2007/relationships/hdphoto" Target="../media/hdphoto3.wdp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microsoft.com/office/2007/relationships/hdphoto" Target="../media/hdphoto7.wdp"/><Relationship Id="rId12" Type="http://schemas.openxmlformats.org/officeDocument/2006/relationships/image" Target="../media/image5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11" Type="http://schemas.microsoft.com/office/2007/relationships/hdphoto" Target="../media/hdphoto6.wdp"/><Relationship Id="rId10" Type="http://schemas.openxmlformats.org/officeDocument/2006/relationships/image" Target="../media/image51.png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slide" Target="slide6.xml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openxmlformats.org/officeDocument/2006/relationships/image" Target="../media/image36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21.sv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2.sv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34.svg"/><Relationship Id="rId11" Type="http://schemas.openxmlformats.org/officeDocument/2006/relationships/slide" Target="slide8.xml"/><Relationship Id="rId5" Type="http://schemas.openxmlformats.org/officeDocument/2006/relationships/image" Target="../media/image16.png"/><Relationship Id="rId15" Type="http://schemas.openxmlformats.org/officeDocument/2006/relationships/image" Target="../media/image44.svg"/><Relationship Id="rId10" Type="http://schemas.openxmlformats.org/officeDocument/2006/relationships/image" Target="../media/image40.svg"/><Relationship Id="rId4" Type="http://schemas.openxmlformats.org/officeDocument/2006/relationships/slideLayout" Target="../slideLayouts/slideLayout66.xml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slide" Target="slide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8.sv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34.svg"/><Relationship Id="rId11" Type="http://schemas.openxmlformats.org/officeDocument/2006/relationships/image" Target="../media/image42.svg"/><Relationship Id="rId5" Type="http://schemas.openxmlformats.org/officeDocument/2006/relationships/image" Target="../media/image16.png"/><Relationship Id="rId15" Type="http://schemas.openxmlformats.org/officeDocument/2006/relationships/image" Target="../media/image50.sv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7.xml"/><Relationship Id="rId9" Type="http://schemas.openxmlformats.org/officeDocument/2006/relationships/slide" Target="slide10.xml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4653" y="3499065"/>
            <a:ext cx="9622719" cy="1436291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  <a:sym typeface="Arial"/>
              </a:rPr>
              <a:t>CHÀO MỪNG QUÝ THẦY, CÔ GIÁO</a:t>
            </a:r>
          </a:p>
          <a:p>
            <a:pPr algn="ctr" defTabSz="1219170">
              <a:buClr>
                <a:srgbClr val="000000"/>
              </a:buClr>
            </a:pPr>
            <a:endParaRPr lang="en-US" sz="4267" b="1" kern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81586" y="3636168"/>
            <a:ext cx="5628850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spc="67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  <a:sym typeface="Arial"/>
              </a:rPr>
              <a:t>VỀ DỰ GIỜ TIẾT </a:t>
            </a:r>
            <a:r>
              <a:rPr lang="en-US" sz="3733" b="1" kern="0" spc="67" dirty="0" smtClean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  <a:sym typeface="Arial"/>
              </a:rPr>
              <a:t>TOÁN</a:t>
            </a:r>
            <a:endParaRPr lang="en-US" sz="3733" b="1" kern="0" spc="67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5331" y="925430"/>
            <a:ext cx="580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 TIỂU HỌC SỐ 1 HOÀI HẢO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DA6EA-33B3-7D2F-55FA-FD1F97CC8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rot="20799013">
            <a:off x="540366" y="1234906"/>
            <a:ext cx="2303785" cy="1319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DA6EA-33B3-7D2F-55FA-FD1F97CC8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rot="1567500">
            <a:off x="9033914" y="1426585"/>
            <a:ext cx="2303785" cy="1319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1706E-7C01-49B4-26D7-88CE564C7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2" y="3694729"/>
            <a:ext cx="2113280" cy="280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0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476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8823" y="1199438"/>
            <a:ext cx="1985554" cy="793071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LEVEL 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8823" y="2113579"/>
            <a:ext cx="1985554" cy="718456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2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8418" y="2900474"/>
            <a:ext cx="1985554" cy="718456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3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378823" y="3664556"/>
            <a:ext cx="1985554" cy="71845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4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8418" y="4474265"/>
            <a:ext cx="1985554" cy="718456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5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d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30" end="197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0" y="-70683"/>
            <a:ext cx="944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3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5042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-1727823" y="4836365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5800" y="2874679"/>
            <a:ext cx="10820400" cy="3513037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EFC666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EFC666"/>
            </a:solidFill>
            <a:ln w="447675" cap="rnd">
              <a:solidFill>
                <a:srgbClr val="EFC66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17685" y="486288"/>
            <a:ext cx="945089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Em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hãy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đếm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số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ô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vuông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trong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que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tính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sau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điền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vào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chỗ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chấ</a:t>
            </a:r>
            <a:r>
              <a:rPr lang="en-US" sz="4000" dirty="0" err="1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m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?</a:t>
            </a:r>
          </a:p>
          <a:p>
            <a:pPr algn="ctr" defTabSz="609630"/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Que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tính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gồm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......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chục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…...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đơn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vị</a:t>
            </a:r>
            <a:endParaRPr lang="en-US" sz="4000" dirty="0"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752709" y="3587010"/>
            <a:ext cx="4518164" cy="821598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53846" y="3585448"/>
            <a:ext cx="4741661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18" name="TextBox 18"/>
          <p:cNvSpPr txBox="1"/>
          <p:nvPr/>
        </p:nvSpPr>
        <p:spPr>
          <a:xfrm>
            <a:off x="1701482" y="3724780"/>
            <a:ext cx="5072392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A. 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2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chục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0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đơn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vị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789816" y="4853786"/>
            <a:ext cx="4514558" cy="821598"/>
            <a:chOff x="0" y="0"/>
            <a:chExt cx="914311" cy="1989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601188" y="4846348"/>
            <a:ext cx="4764476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789815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733778" y="5041298"/>
            <a:ext cx="519733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C. 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9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chục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0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đơn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vị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642120" y="3574342"/>
            <a:ext cx="4864080" cy="821598"/>
            <a:chOff x="0" y="0"/>
            <a:chExt cx="914311" cy="19897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6583329" y="3600842"/>
            <a:ext cx="4902200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31" name="TextBox 31"/>
          <p:cNvSpPr txBox="1"/>
          <p:nvPr/>
        </p:nvSpPr>
        <p:spPr>
          <a:xfrm>
            <a:off x="6612408" y="3429687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785964" y="3792455"/>
            <a:ext cx="507017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B. 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4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chục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0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đơn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vị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6603999" y="4853786"/>
            <a:ext cx="4881529" cy="821598"/>
            <a:chOff x="0" y="0"/>
            <a:chExt cx="914311" cy="19897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Freeform 37"/>
          <p:cNvSpPr/>
          <p:nvPr/>
        </p:nvSpPr>
        <p:spPr>
          <a:xfrm>
            <a:off x="6593663" y="4853786"/>
            <a:ext cx="4902200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38" name="TextBox 38"/>
          <p:cNvSpPr txBox="1"/>
          <p:nvPr/>
        </p:nvSpPr>
        <p:spPr>
          <a:xfrm>
            <a:off x="6654317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805059" y="5052881"/>
            <a:ext cx="644551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D. 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1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chục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0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đơn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vị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209340" y="183106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15109" y="486288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hlinkClick r:id="rId11" action="ppaction://hlinksldjump"/>
          </p:cNvPr>
          <p:cNvSpPr/>
          <p:nvPr/>
        </p:nvSpPr>
        <p:spPr>
          <a:xfrm flipV="1">
            <a:off x="11205347" y="425281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45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7AA67405-B951-9148-FF23-801FF0DB93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8945A225-AC8D-6DD1-2A04-68F60D02DC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52EA0B6C-3C7A-69A2-DB9B-829C96293E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1D09F6C-4379-437F-5668-9AAFF2425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id="{0BC01974-2451-9598-B131-F8025F3A133E}"/>
              </a:ext>
            </a:extLst>
          </p:cNvPr>
          <p:cNvSpPr/>
          <p:nvPr/>
        </p:nvSpPr>
        <p:spPr>
          <a:xfrm>
            <a:off x="10868576" y="5798642"/>
            <a:ext cx="1169533" cy="114614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3724" y="486288"/>
            <a:ext cx="283237" cy="18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239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476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8823" y="1199438"/>
            <a:ext cx="1985554" cy="793071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LEVEL 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8823" y="2113579"/>
            <a:ext cx="1985554" cy="718456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2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8418" y="2900474"/>
            <a:ext cx="1985554" cy="718456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3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823" y="3664556"/>
            <a:ext cx="1985554" cy="71845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4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398418" y="4474265"/>
            <a:ext cx="1985554" cy="718456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5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d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929" end="43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0" y="-169298"/>
            <a:ext cx="9448800" cy="71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5042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-1727823" y="4836365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90453" y="2761098"/>
            <a:ext cx="10820400" cy="3627316"/>
            <a:chOff x="0" y="-47625"/>
            <a:chExt cx="4274726" cy="15116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EFC666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EFC666"/>
            </a:solidFill>
            <a:ln w="447675" cap="rnd">
              <a:solidFill>
                <a:srgbClr val="EFC66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72863" y="498538"/>
            <a:ext cx="1016506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Em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hãy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đếm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ô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vuông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trong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bảng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tính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điền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chỗ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chấm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?</a:t>
            </a: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Bảng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tính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gồm</a:t>
            </a:r>
            <a:r>
              <a:rPr lang="en-US" sz="4000" dirty="0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….</a:t>
            </a:r>
            <a:r>
              <a:rPr lang="en-US" sz="4000" dirty="0" err="1" smtClean="0"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trăm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....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chục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...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đơn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01482" y="3724780"/>
            <a:ext cx="5072392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4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4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A. </a:t>
            </a:r>
            <a:r>
              <a:rPr kumimoji="0" lang="en-US" sz="36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2 </a:t>
            </a:r>
            <a:r>
              <a:rPr kumimoji="0" lang="en-US" sz="364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chục</a:t>
            </a:r>
            <a:r>
              <a:rPr kumimoji="0" lang="en-US" sz="36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364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</a:t>
            </a:r>
            <a:r>
              <a:rPr kumimoji="0" lang="en-US" sz="36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0 </a:t>
            </a:r>
            <a:r>
              <a:rPr kumimoji="0" lang="en-US" sz="364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đơn</a:t>
            </a:r>
            <a:r>
              <a:rPr kumimoji="0" lang="en-US" sz="36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364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vị</a:t>
            </a:r>
            <a:endParaRPr kumimoji="0" lang="en-US" sz="364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789815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733778" y="5041298"/>
            <a:ext cx="519733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4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4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C. </a:t>
            </a:r>
            <a:r>
              <a:rPr kumimoji="0" lang="en-US" sz="36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9 </a:t>
            </a:r>
            <a:r>
              <a:rPr kumimoji="0" lang="en-US" sz="364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chục</a:t>
            </a:r>
            <a:r>
              <a:rPr kumimoji="0" lang="en-US" sz="36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364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</a:t>
            </a:r>
            <a:r>
              <a:rPr kumimoji="0" lang="en-US" sz="36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0 </a:t>
            </a:r>
            <a:r>
              <a:rPr kumimoji="0" lang="en-US" sz="364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đơn</a:t>
            </a:r>
            <a:r>
              <a:rPr kumimoji="0" lang="en-US" sz="36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364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vị</a:t>
            </a:r>
            <a:endParaRPr kumimoji="0" lang="en-US" sz="364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612408" y="3429687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785964" y="3792455"/>
            <a:ext cx="507017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4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4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B. </a:t>
            </a:r>
            <a:r>
              <a:rPr kumimoji="0" lang="en-US" sz="36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4 </a:t>
            </a:r>
            <a:r>
              <a:rPr kumimoji="0" lang="en-US" sz="364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chục</a:t>
            </a:r>
            <a:r>
              <a:rPr kumimoji="0" lang="en-US" sz="36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364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</a:t>
            </a:r>
            <a:r>
              <a:rPr kumimoji="0" lang="en-US" sz="36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0 </a:t>
            </a:r>
            <a:r>
              <a:rPr kumimoji="0" lang="en-US" sz="364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đơn</a:t>
            </a:r>
            <a:r>
              <a:rPr kumimoji="0" lang="en-US" sz="36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kumimoji="0" lang="en-US" sz="364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vị</a:t>
            </a:r>
            <a:endParaRPr kumimoji="0" lang="en-US" sz="364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3118054" y="3858869"/>
            <a:ext cx="6166356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  <p:txBody>
          <a:bodyPr/>
          <a:lstStyle/>
          <a:p>
            <a:pPr algn="ctr"/>
            <a:r>
              <a:rPr lang="en-US" sz="4400" dirty="0" smtClean="0"/>
              <a:t>1 </a:t>
            </a:r>
            <a:r>
              <a:rPr lang="en-US" sz="4400" dirty="0" err="1" smtClean="0"/>
              <a:t>trăm</a:t>
            </a:r>
            <a:r>
              <a:rPr lang="en-US" sz="4400" dirty="0" smtClean="0"/>
              <a:t> 0 </a:t>
            </a:r>
            <a:r>
              <a:rPr lang="en-US" sz="4400" dirty="0" err="1" smtClean="0"/>
              <a:t>chục</a:t>
            </a:r>
            <a:r>
              <a:rPr lang="en-US" sz="4400" dirty="0" smtClean="0"/>
              <a:t> </a:t>
            </a:r>
            <a:r>
              <a:rPr lang="en-US" sz="4400" dirty="0" err="1" smtClean="0"/>
              <a:t>và</a:t>
            </a:r>
            <a:r>
              <a:rPr lang="en-US" sz="4400" dirty="0" smtClean="0"/>
              <a:t> 0 </a:t>
            </a:r>
            <a:r>
              <a:rPr lang="en-US" sz="4400" dirty="0" err="1" smtClean="0"/>
              <a:t>đơn</a:t>
            </a:r>
            <a:r>
              <a:rPr lang="en-US" sz="4400" dirty="0" smtClean="0"/>
              <a:t> </a:t>
            </a:r>
            <a:r>
              <a:rPr lang="en-US" sz="4400" dirty="0" err="1" smtClean="0"/>
              <a:t>vị</a:t>
            </a:r>
            <a:endParaRPr lang="en-US" sz="4400" dirty="0"/>
          </a:p>
        </p:txBody>
      </p:sp>
      <p:sp>
        <p:nvSpPr>
          <p:cNvPr id="38" name="TextBox 38"/>
          <p:cNvSpPr txBox="1"/>
          <p:nvPr/>
        </p:nvSpPr>
        <p:spPr>
          <a:xfrm>
            <a:off x="3413315" y="3898919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-19453" y="123234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-19453" y="82432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hlinkClick r:id="rId12" action="ppaction://hlinksldjump"/>
          </p:cNvPr>
          <p:cNvSpPr/>
          <p:nvPr/>
        </p:nvSpPr>
        <p:spPr>
          <a:xfrm flipV="1">
            <a:off x="11205347" y="425281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45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7AA67405-B951-9148-FF23-801FF0DB93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8945A225-AC8D-6DD1-2A04-68F60D02DC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52EA0B6C-3C7A-69A2-DB9B-829C96293E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1D09F6C-4379-437F-5668-9AAFF2425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id="{0BC01974-2451-9598-B131-F8025F3A133E}"/>
              </a:ext>
            </a:extLst>
          </p:cNvPr>
          <p:cNvSpPr/>
          <p:nvPr/>
        </p:nvSpPr>
        <p:spPr>
          <a:xfrm>
            <a:off x="7627574" y="5001097"/>
            <a:ext cx="1169533" cy="114614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01366" y="359091"/>
            <a:ext cx="2017978" cy="204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11" y="-1"/>
            <a:ext cx="12344400" cy="6943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5828" y="2283405"/>
            <a:ext cx="2281384" cy="4435237"/>
          </a:xfrm>
          <a:prstGeom prst="rect">
            <a:avLst/>
          </a:prstGeom>
        </p:spPr>
      </p:pic>
      <p:pic>
        <p:nvPicPr>
          <p:cNvPr id="7" name="Subway Surfers (Main Theme) 2012 Original [OFFICIAL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4283" y="2862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7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281 1.11022E-16 C -0.46471 -0.03796 -0.36237 -0.06204 -0.24844 -0.06204 C -0.13476 -0.06204 -0.03242 -0.03796 0.03594 1.11022E-16 C -0.03242 0.03796 -0.13476 0.06204 -0.24844 0.06204 C -0.36237 0.06204 -0.46471 0.03796 -0.53281 1.11022E-16 Z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5929" y="2547370"/>
            <a:ext cx="8696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49: CÁC SỐ TRÒN TRĂM, TRÒN CHỤC </a:t>
            </a:r>
            <a:r>
              <a:rPr lang="en-US" sz="48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8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56465" y="4006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7095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505929" y="1085013"/>
            <a:ext cx="856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346711" y="1651413"/>
            <a:ext cx="856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id="{7AB90383-46CD-2447-B883-5304532F5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574779"/>
              </p:ext>
            </p:extLst>
          </p:nvPr>
        </p:nvGraphicFramePr>
        <p:xfrm>
          <a:off x="801761" y="753034"/>
          <a:ext cx="10121781" cy="571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808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32493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2285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6557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374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89925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5969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393118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2293084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mười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2028568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A0B4B29-0803-984D-B6D0-810BBEE09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2" y="4684056"/>
            <a:ext cx="1552418" cy="15644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6789548" y="2931828"/>
            <a:ext cx="553788" cy="82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5F7F4AD-F9B2-3C44-8821-875549F66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029" y="-554149"/>
            <a:ext cx="7493000" cy="42926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3B7833F9-DEA2-DD41-A2AB-80592775C381}"/>
              </a:ext>
            </a:extLst>
          </p:cNvPr>
          <p:cNvGrpSpPr/>
          <p:nvPr/>
        </p:nvGrpSpPr>
        <p:grpSpPr>
          <a:xfrm flipH="1">
            <a:off x="1095558" y="2616229"/>
            <a:ext cx="170533" cy="1426744"/>
            <a:chOff x="7152671" y="1595686"/>
            <a:chExt cx="90155" cy="90154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17D456-AAB0-984A-9947-71BB58330717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91F28DB-98A8-E147-A3B6-C955558AFB41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7DB0A36-3902-9543-BB7D-71AD032C00F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F365285-E74F-244A-AF2E-0E977E7FE09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152B130-6EBD-5545-ADA6-B2455F31B9C6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33AAEBC-EDAD-7842-88F3-F92CDCE941B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D9321E9-7CF5-7E44-B863-49F6D49A067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BBD068D-A921-A84E-8191-A832BBEB2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A0B5124-66DA-104F-BA34-A87118D66F46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099E8B-2863-2B42-9CB6-E7051AB0C73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7819840" y="2988040"/>
            <a:ext cx="553788" cy="82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8757324" y="2916703"/>
            <a:ext cx="553788" cy="82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9712020" y="2970024"/>
            <a:ext cx="810614" cy="82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5862652" y="5053383"/>
            <a:ext cx="495945" cy="82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6864023" y="5165924"/>
            <a:ext cx="495945" cy="82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7841718" y="5053383"/>
            <a:ext cx="495945" cy="82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8653820" y="5145805"/>
            <a:ext cx="616789" cy="82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9586766" y="5165924"/>
            <a:ext cx="1261831" cy="82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209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97217" y="-73913"/>
            <a:ext cx="2940148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4571"/>
          <a:stretch/>
        </p:blipFill>
        <p:spPr>
          <a:xfrm>
            <a:off x="2433710" y="313508"/>
            <a:ext cx="6963507" cy="65444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7943" y="0"/>
            <a:ext cx="259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1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645" y="-104093"/>
            <a:ext cx="2950720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85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2102414">
            <a:off x="-1727823" y="4836365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0C40F14-010A-FC45-A075-70E5EAE516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39" b="91293" l="9455" r="95091">
                        <a14:foregroundMark x1="26909" y1="41689" x2="26909" y2="41689"/>
                        <a14:foregroundMark x1="26909" y1="41689" x2="26909" y2="64380"/>
                        <a14:foregroundMark x1="26909" y1="64116" x2="22000" y2="86807"/>
                        <a14:foregroundMark x1="18727" y1="36148" x2="11636" y2="36412"/>
                        <a14:foregroundMark x1="11636" y1="36412" x2="11273" y2="37203"/>
                        <a14:foregroundMark x1="12000" y1="39050" x2="21818" y2="39842"/>
                        <a14:foregroundMark x1="21818" y1="39842" x2="18545" y2="30607"/>
                        <a14:foregroundMark x1="18545" y1="30607" x2="25818" y2="23219"/>
                        <a14:foregroundMark x1="25818" y1="23219" x2="28000" y2="31926"/>
                        <a14:foregroundMark x1="28000" y1="31662" x2="35818" y2="31926"/>
                        <a14:foregroundMark x1="35818" y1="31926" x2="41818" y2="29024"/>
                        <a14:foregroundMark x1="41818" y1="28760" x2="33636" y2="29288"/>
                        <a14:foregroundMark x1="33636" y1="29288" x2="28000" y2="32718"/>
                        <a14:foregroundMark x1="28000" y1="32454" x2="24909" y2="34301"/>
                        <a14:foregroundMark x1="24909" y1="33773" x2="34000" y2="34301"/>
                        <a14:foregroundMark x1="34000" y1="33773" x2="27091" y2="39050"/>
                        <a14:foregroundMark x1="27091" y1="39050" x2="23818" y2="29024"/>
                        <a14:foregroundMark x1="23818" y1="29024" x2="24000" y2="27177"/>
                        <a14:foregroundMark x1="24364" y1="26913" x2="32727" y2="22427"/>
                        <a14:foregroundMark x1="33273" y1="21900" x2="39455" y2="26121"/>
                        <a14:foregroundMark x1="39455" y1="26121" x2="42545" y2="30871"/>
                        <a14:foregroundMark x1="42364" y1="29024" x2="41455" y2="26913"/>
                        <a14:foregroundMark x1="38727" y1="38259" x2="32000" y2="41425"/>
                        <a14:foregroundMark x1="32000" y1="41425" x2="31818" y2="41425"/>
                        <a14:foregroundMark x1="9455" y1="42216" x2="9455" y2="42216"/>
                        <a14:foregroundMark x1="9455" y1="42216" x2="9455" y2="37731"/>
                        <a14:foregroundMark x1="23636" y1="43272" x2="23818" y2="46438"/>
                        <a14:foregroundMark x1="23818" y1="46174" x2="34364" y2="40106"/>
                        <a14:foregroundMark x1="41818" y1="50396" x2="41818" y2="50396"/>
                        <a14:foregroundMark x1="41818" y1="50396" x2="44545" y2="49868"/>
                        <a14:foregroundMark x1="36364" y1="70449" x2="36364" y2="65963"/>
                        <a14:foregroundMark x1="20182" y1="61478" x2="23091" y2="76781"/>
                        <a14:foregroundMark x1="92364" y1="68602" x2="92364" y2="68602"/>
                        <a14:foregroundMark x1="95091" y1="68074" x2="95091" y2="68074"/>
                        <a14:foregroundMark x1="32000" y1="45119" x2="32000" y2="45119"/>
                        <a14:foregroundMark x1="36727" y1="39842" x2="36727" y2="39842"/>
                        <a14:foregroundMark x1="60545" y1="35092" x2="68182" y2="35884"/>
                        <a14:foregroundMark x1="68182" y1="35884" x2="69455" y2="36412"/>
                        <a14:foregroundMark x1="65091" y1="2902" x2="63273" y2="9235"/>
                        <a14:foregroundMark x1="38909" y1="38786" x2="38909" y2="38786"/>
                        <a14:foregroundMark x1="31273" y1="80739" x2="31273" y2="80739"/>
                        <a14:foregroundMark x1="32727" y1="91293" x2="32727" y2="91293"/>
                        <a14:foregroundMark x1="67455" y1="88654" x2="67455" y2="88654"/>
                        <a14:foregroundMark x1="83455" y1="88918" x2="83455" y2="88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388992"/>
            <a:ext cx="6350000" cy="4375727"/>
          </a:xfrm>
          <a:prstGeom prst="rect">
            <a:avLst/>
          </a:prstGeom>
        </p:spPr>
      </p:pic>
      <p:sp>
        <p:nvSpPr>
          <p:cNvPr id="49" name="Oval Callout 48">
            <a:extLst>
              <a:ext uri="{FF2B5EF4-FFF2-40B4-BE49-F238E27FC236}">
                <a16:creationId xmlns:a16="http://schemas.microsoft.com/office/drawing/2014/main" id="{04B4D3CF-4087-BC4B-825A-99D3D1508839}"/>
              </a:ext>
            </a:extLst>
          </p:cNvPr>
          <p:cNvSpPr/>
          <p:nvPr/>
        </p:nvSpPr>
        <p:spPr>
          <a:xfrm>
            <a:off x="7525538" y="280095"/>
            <a:ext cx="4223043" cy="2348753"/>
          </a:xfrm>
          <a:prstGeom prst="wedgeEllipseCallout">
            <a:avLst>
              <a:gd name="adj1" fmla="val -31722"/>
              <a:gd name="adj2" fmla="val 49635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0.</a:t>
            </a:r>
          </a:p>
        </p:txBody>
      </p:sp>
      <p:sp>
        <p:nvSpPr>
          <p:cNvPr id="50" name="Oval Callout 49">
            <a:extLst>
              <a:ext uri="{FF2B5EF4-FFF2-40B4-BE49-F238E27FC236}">
                <a16:creationId xmlns:a16="http://schemas.microsoft.com/office/drawing/2014/main" id="{0E510FC6-D9CF-F84C-B23B-EAF037F6B37F}"/>
              </a:ext>
            </a:extLst>
          </p:cNvPr>
          <p:cNvSpPr/>
          <p:nvPr/>
        </p:nvSpPr>
        <p:spPr>
          <a:xfrm>
            <a:off x="735109" y="519951"/>
            <a:ext cx="5109882" cy="2348753"/>
          </a:xfrm>
          <a:prstGeom prst="wedgeEllipseCallout">
            <a:avLst>
              <a:gd name="adj1" fmla="val 24769"/>
              <a:gd name="adj2" fmla="val 64902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10, 20, 30, … 990, 1 000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596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8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4A4C1-D00B-4D0A-927A-132A9EC15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3486"/>
            <a:ext cx="12192000" cy="6864972"/>
          </a:xfrm>
          <a:prstGeom prst="rect">
            <a:avLst/>
          </a:prstGeom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id="{359CFCF8-4BCD-4B56-ACD8-BE096D58AA16}"/>
              </a:ext>
            </a:extLst>
          </p:cNvPr>
          <p:cNvSpPr/>
          <p:nvPr/>
        </p:nvSpPr>
        <p:spPr>
          <a:xfrm rot="21440610">
            <a:off x="1148438" y="2466830"/>
            <a:ext cx="10053460" cy="1662545"/>
          </a:xfrm>
          <a:prstGeom prst="wave">
            <a:avLst>
              <a:gd name="adj1" fmla="val 12500"/>
              <a:gd name="adj2" fmla="val -1418"/>
            </a:avLst>
          </a:prstGeom>
          <a:solidFill>
            <a:schemeClr val="bg1">
              <a:alpha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0018C5-4DAC-47D5-8DC5-2D8375C7B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256" y="2723594"/>
            <a:ext cx="8667488" cy="11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32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4A4C1-D00B-4D0A-927A-132A9EC15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649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109B59-47CF-45B9-8548-5D6ED12E055F}"/>
              </a:ext>
            </a:extLst>
          </p:cNvPr>
          <p:cNvSpPr/>
          <p:nvPr/>
        </p:nvSpPr>
        <p:spPr>
          <a:xfrm>
            <a:off x="696686" y="580573"/>
            <a:ext cx="10721220" cy="5767009"/>
          </a:xfrm>
          <a:custGeom>
            <a:avLst/>
            <a:gdLst>
              <a:gd name="connsiteX0" fmla="*/ 0 w 8040915"/>
              <a:gd name="connsiteY0" fmla="*/ 285467 h 4325257"/>
              <a:gd name="connsiteX1" fmla="*/ 285467 w 8040915"/>
              <a:gd name="connsiteY1" fmla="*/ 0 h 4325257"/>
              <a:gd name="connsiteX2" fmla="*/ 1113956 w 8040915"/>
              <a:gd name="connsiteY2" fmla="*/ 0 h 4325257"/>
              <a:gd name="connsiteX3" fmla="*/ 1643645 w 8040915"/>
              <a:gd name="connsiteY3" fmla="*/ 0 h 4325257"/>
              <a:gd name="connsiteX4" fmla="*/ 2248035 w 8040915"/>
              <a:gd name="connsiteY4" fmla="*/ 0 h 4325257"/>
              <a:gd name="connsiteX5" fmla="*/ 2703024 w 8040915"/>
              <a:gd name="connsiteY5" fmla="*/ 0 h 4325257"/>
              <a:gd name="connsiteX6" fmla="*/ 3307414 w 8040915"/>
              <a:gd name="connsiteY6" fmla="*/ 0 h 4325257"/>
              <a:gd name="connsiteX7" fmla="*/ 4061203 w 8040915"/>
              <a:gd name="connsiteY7" fmla="*/ 0 h 4325257"/>
              <a:gd name="connsiteX8" fmla="*/ 4814992 w 8040915"/>
              <a:gd name="connsiteY8" fmla="*/ 0 h 4325257"/>
              <a:gd name="connsiteX9" fmla="*/ 5568781 w 8040915"/>
              <a:gd name="connsiteY9" fmla="*/ 0 h 4325257"/>
              <a:gd name="connsiteX10" fmla="*/ 6322570 w 8040915"/>
              <a:gd name="connsiteY10" fmla="*/ 0 h 4325257"/>
              <a:gd name="connsiteX11" fmla="*/ 7076359 w 8040915"/>
              <a:gd name="connsiteY11" fmla="*/ 0 h 4325257"/>
              <a:gd name="connsiteX12" fmla="*/ 7755448 w 8040915"/>
              <a:gd name="connsiteY12" fmla="*/ 0 h 4325257"/>
              <a:gd name="connsiteX13" fmla="*/ 8040915 w 8040915"/>
              <a:gd name="connsiteY13" fmla="*/ 285467 h 4325257"/>
              <a:gd name="connsiteX14" fmla="*/ 8040915 w 8040915"/>
              <a:gd name="connsiteY14" fmla="*/ 798558 h 4325257"/>
              <a:gd name="connsiteX15" fmla="*/ 8040915 w 8040915"/>
              <a:gd name="connsiteY15" fmla="*/ 1311649 h 4325257"/>
              <a:gd name="connsiteX16" fmla="*/ 8040915 w 8040915"/>
              <a:gd name="connsiteY16" fmla="*/ 1899826 h 4325257"/>
              <a:gd name="connsiteX17" fmla="*/ 8040915 w 8040915"/>
              <a:gd name="connsiteY17" fmla="*/ 2488003 h 4325257"/>
              <a:gd name="connsiteX18" fmla="*/ 8040915 w 8040915"/>
              <a:gd name="connsiteY18" fmla="*/ 3038637 h 4325257"/>
              <a:gd name="connsiteX19" fmla="*/ 8040915 w 8040915"/>
              <a:gd name="connsiteY19" fmla="*/ 4039790 h 4325257"/>
              <a:gd name="connsiteX20" fmla="*/ 7755448 w 8040915"/>
              <a:gd name="connsiteY20" fmla="*/ 4325257 h 4325257"/>
              <a:gd name="connsiteX21" fmla="*/ 7151059 w 8040915"/>
              <a:gd name="connsiteY21" fmla="*/ 4325257 h 4325257"/>
              <a:gd name="connsiteX22" fmla="*/ 6471969 w 8040915"/>
              <a:gd name="connsiteY22" fmla="*/ 4325257 h 4325257"/>
              <a:gd name="connsiteX23" fmla="*/ 5942280 w 8040915"/>
              <a:gd name="connsiteY23" fmla="*/ 4325257 h 4325257"/>
              <a:gd name="connsiteX24" fmla="*/ 5487290 w 8040915"/>
              <a:gd name="connsiteY24" fmla="*/ 4325257 h 4325257"/>
              <a:gd name="connsiteX25" fmla="*/ 5032300 w 8040915"/>
              <a:gd name="connsiteY25" fmla="*/ 4325257 h 4325257"/>
              <a:gd name="connsiteX26" fmla="*/ 4502611 w 8040915"/>
              <a:gd name="connsiteY26" fmla="*/ 4325257 h 4325257"/>
              <a:gd name="connsiteX27" fmla="*/ 3898221 w 8040915"/>
              <a:gd name="connsiteY27" fmla="*/ 4325257 h 4325257"/>
              <a:gd name="connsiteX28" fmla="*/ 3144432 w 8040915"/>
              <a:gd name="connsiteY28" fmla="*/ 4325257 h 4325257"/>
              <a:gd name="connsiteX29" fmla="*/ 2465343 w 8040915"/>
              <a:gd name="connsiteY29" fmla="*/ 4325257 h 4325257"/>
              <a:gd name="connsiteX30" fmla="*/ 2010354 w 8040915"/>
              <a:gd name="connsiteY30" fmla="*/ 4325257 h 4325257"/>
              <a:gd name="connsiteX31" fmla="*/ 1405964 w 8040915"/>
              <a:gd name="connsiteY31" fmla="*/ 4325257 h 4325257"/>
              <a:gd name="connsiteX32" fmla="*/ 285467 w 8040915"/>
              <a:gd name="connsiteY32" fmla="*/ 4325257 h 4325257"/>
              <a:gd name="connsiteX33" fmla="*/ 0 w 8040915"/>
              <a:gd name="connsiteY33" fmla="*/ 4039790 h 4325257"/>
              <a:gd name="connsiteX34" fmla="*/ 0 w 8040915"/>
              <a:gd name="connsiteY34" fmla="*/ 3376526 h 4325257"/>
              <a:gd name="connsiteX35" fmla="*/ 0 w 8040915"/>
              <a:gd name="connsiteY35" fmla="*/ 2788349 h 4325257"/>
              <a:gd name="connsiteX36" fmla="*/ 0 w 8040915"/>
              <a:gd name="connsiteY36" fmla="*/ 2237715 h 4325257"/>
              <a:gd name="connsiteX37" fmla="*/ 0 w 8040915"/>
              <a:gd name="connsiteY37" fmla="*/ 1649538 h 4325257"/>
              <a:gd name="connsiteX38" fmla="*/ 0 w 8040915"/>
              <a:gd name="connsiteY38" fmla="*/ 1098904 h 4325257"/>
              <a:gd name="connsiteX39" fmla="*/ 0 w 8040915"/>
              <a:gd name="connsiteY39" fmla="*/ 285467 h 432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040915" h="4325257" fill="none" extrusionOk="0">
                <a:moveTo>
                  <a:pt x="0" y="285467"/>
                </a:moveTo>
                <a:cubicBezTo>
                  <a:pt x="-1852" y="132908"/>
                  <a:pt x="135728" y="226"/>
                  <a:pt x="285467" y="0"/>
                </a:cubicBezTo>
                <a:cubicBezTo>
                  <a:pt x="497580" y="-6370"/>
                  <a:pt x="776950" y="-28921"/>
                  <a:pt x="1113956" y="0"/>
                </a:cubicBezTo>
                <a:cubicBezTo>
                  <a:pt x="1450962" y="28921"/>
                  <a:pt x="1504434" y="-21412"/>
                  <a:pt x="1643645" y="0"/>
                </a:cubicBezTo>
                <a:cubicBezTo>
                  <a:pt x="1782856" y="21412"/>
                  <a:pt x="2082504" y="-10684"/>
                  <a:pt x="2248035" y="0"/>
                </a:cubicBezTo>
                <a:cubicBezTo>
                  <a:pt x="2413566" y="10684"/>
                  <a:pt x="2513490" y="7797"/>
                  <a:pt x="2703024" y="0"/>
                </a:cubicBezTo>
                <a:cubicBezTo>
                  <a:pt x="2892558" y="-7797"/>
                  <a:pt x="3115571" y="-10690"/>
                  <a:pt x="3307414" y="0"/>
                </a:cubicBezTo>
                <a:cubicBezTo>
                  <a:pt x="3499257" y="10690"/>
                  <a:pt x="3867251" y="634"/>
                  <a:pt x="4061203" y="0"/>
                </a:cubicBezTo>
                <a:cubicBezTo>
                  <a:pt x="4255155" y="-634"/>
                  <a:pt x="4614598" y="4521"/>
                  <a:pt x="4814992" y="0"/>
                </a:cubicBezTo>
                <a:cubicBezTo>
                  <a:pt x="5015386" y="-4521"/>
                  <a:pt x="5233052" y="-1662"/>
                  <a:pt x="5568781" y="0"/>
                </a:cubicBezTo>
                <a:cubicBezTo>
                  <a:pt x="5904510" y="1662"/>
                  <a:pt x="6131020" y="11472"/>
                  <a:pt x="6322570" y="0"/>
                </a:cubicBezTo>
                <a:cubicBezTo>
                  <a:pt x="6514120" y="-11472"/>
                  <a:pt x="6745981" y="28004"/>
                  <a:pt x="7076359" y="0"/>
                </a:cubicBezTo>
                <a:cubicBezTo>
                  <a:pt x="7406737" y="-28004"/>
                  <a:pt x="7441203" y="27735"/>
                  <a:pt x="7755448" y="0"/>
                </a:cubicBezTo>
                <a:cubicBezTo>
                  <a:pt x="7929772" y="-24702"/>
                  <a:pt x="8038621" y="123677"/>
                  <a:pt x="8040915" y="285467"/>
                </a:cubicBezTo>
                <a:cubicBezTo>
                  <a:pt x="8050930" y="427526"/>
                  <a:pt x="8055870" y="597533"/>
                  <a:pt x="8040915" y="798558"/>
                </a:cubicBezTo>
                <a:cubicBezTo>
                  <a:pt x="8025960" y="999583"/>
                  <a:pt x="8030238" y="1123886"/>
                  <a:pt x="8040915" y="1311649"/>
                </a:cubicBezTo>
                <a:cubicBezTo>
                  <a:pt x="8051592" y="1499412"/>
                  <a:pt x="8020745" y="1779874"/>
                  <a:pt x="8040915" y="1899826"/>
                </a:cubicBezTo>
                <a:cubicBezTo>
                  <a:pt x="8061085" y="2019778"/>
                  <a:pt x="8064298" y="2360115"/>
                  <a:pt x="8040915" y="2488003"/>
                </a:cubicBezTo>
                <a:cubicBezTo>
                  <a:pt x="8017532" y="2615891"/>
                  <a:pt x="8042366" y="2900614"/>
                  <a:pt x="8040915" y="3038637"/>
                </a:cubicBezTo>
                <a:cubicBezTo>
                  <a:pt x="8039464" y="3176660"/>
                  <a:pt x="8078103" y="3637830"/>
                  <a:pt x="8040915" y="4039790"/>
                </a:cubicBezTo>
                <a:cubicBezTo>
                  <a:pt x="8032187" y="4202776"/>
                  <a:pt x="7894708" y="4331045"/>
                  <a:pt x="7755448" y="4325257"/>
                </a:cubicBezTo>
                <a:cubicBezTo>
                  <a:pt x="7538402" y="4327122"/>
                  <a:pt x="7362243" y="4338265"/>
                  <a:pt x="7151059" y="4325257"/>
                </a:cubicBezTo>
                <a:cubicBezTo>
                  <a:pt x="6939875" y="4312249"/>
                  <a:pt x="6721219" y="4317294"/>
                  <a:pt x="6471969" y="4325257"/>
                </a:cubicBezTo>
                <a:cubicBezTo>
                  <a:pt x="6222719" y="4333221"/>
                  <a:pt x="6155461" y="4309477"/>
                  <a:pt x="5942280" y="4325257"/>
                </a:cubicBezTo>
                <a:cubicBezTo>
                  <a:pt x="5729099" y="4341037"/>
                  <a:pt x="5651209" y="4325400"/>
                  <a:pt x="5487290" y="4325257"/>
                </a:cubicBezTo>
                <a:cubicBezTo>
                  <a:pt x="5323371" y="4325115"/>
                  <a:pt x="5199013" y="4311107"/>
                  <a:pt x="5032300" y="4325257"/>
                </a:cubicBezTo>
                <a:cubicBezTo>
                  <a:pt x="4865587" y="4339408"/>
                  <a:pt x="4637050" y="4348280"/>
                  <a:pt x="4502611" y="4325257"/>
                </a:cubicBezTo>
                <a:cubicBezTo>
                  <a:pt x="4368172" y="4302234"/>
                  <a:pt x="4171270" y="4325437"/>
                  <a:pt x="3898221" y="4325257"/>
                </a:cubicBezTo>
                <a:cubicBezTo>
                  <a:pt x="3625172" y="4325078"/>
                  <a:pt x="3482255" y="4359612"/>
                  <a:pt x="3144432" y="4325257"/>
                </a:cubicBezTo>
                <a:cubicBezTo>
                  <a:pt x="2806609" y="4290902"/>
                  <a:pt x="2706796" y="4302338"/>
                  <a:pt x="2465343" y="4325257"/>
                </a:cubicBezTo>
                <a:cubicBezTo>
                  <a:pt x="2223890" y="4348176"/>
                  <a:pt x="2165445" y="4346816"/>
                  <a:pt x="2010354" y="4325257"/>
                </a:cubicBezTo>
                <a:cubicBezTo>
                  <a:pt x="1855263" y="4303698"/>
                  <a:pt x="1668135" y="4334629"/>
                  <a:pt x="1405964" y="4325257"/>
                </a:cubicBezTo>
                <a:cubicBezTo>
                  <a:pt x="1143793" y="4315886"/>
                  <a:pt x="782208" y="4300214"/>
                  <a:pt x="285467" y="4325257"/>
                </a:cubicBezTo>
                <a:cubicBezTo>
                  <a:pt x="133790" y="4289732"/>
                  <a:pt x="-8538" y="4198145"/>
                  <a:pt x="0" y="4039790"/>
                </a:cubicBezTo>
                <a:cubicBezTo>
                  <a:pt x="30459" y="3756915"/>
                  <a:pt x="3618" y="3602558"/>
                  <a:pt x="0" y="3376526"/>
                </a:cubicBezTo>
                <a:cubicBezTo>
                  <a:pt x="-3618" y="3150494"/>
                  <a:pt x="-23243" y="2921042"/>
                  <a:pt x="0" y="2788349"/>
                </a:cubicBezTo>
                <a:cubicBezTo>
                  <a:pt x="23243" y="2655656"/>
                  <a:pt x="20759" y="2424362"/>
                  <a:pt x="0" y="2237715"/>
                </a:cubicBezTo>
                <a:cubicBezTo>
                  <a:pt x="-20759" y="2051068"/>
                  <a:pt x="2358" y="1804806"/>
                  <a:pt x="0" y="1649538"/>
                </a:cubicBezTo>
                <a:cubicBezTo>
                  <a:pt x="-2358" y="1494270"/>
                  <a:pt x="-1359" y="1219394"/>
                  <a:pt x="0" y="1098904"/>
                </a:cubicBezTo>
                <a:cubicBezTo>
                  <a:pt x="1359" y="978414"/>
                  <a:pt x="31416" y="634251"/>
                  <a:pt x="0" y="285467"/>
                </a:cubicBezTo>
                <a:close/>
              </a:path>
              <a:path w="8040915" h="4325257" stroke="0" extrusionOk="0">
                <a:moveTo>
                  <a:pt x="0" y="285467"/>
                </a:moveTo>
                <a:cubicBezTo>
                  <a:pt x="25220" y="131022"/>
                  <a:pt x="106629" y="28862"/>
                  <a:pt x="285467" y="0"/>
                </a:cubicBezTo>
                <a:cubicBezTo>
                  <a:pt x="553757" y="-24251"/>
                  <a:pt x="628390" y="-23715"/>
                  <a:pt x="889856" y="0"/>
                </a:cubicBezTo>
                <a:cubicBezTo>
                  <a:pt x="1151322" y="23715"/>
                  <a:pt x="1537325" y="39802"/>
                  <a:pt x="1718345" y="0"/>
                </a:cubicBezTo>
                <a:cubicBezTo>
                  <a:pt x="1899365" y="-39802"/>
                  <a:pt x="2372364" y="-13141"/>
                  <a:pt x="2546834" y="0"/>
                </a:cubicBezTo>
                <a:cubicBezTo>
                  <a:pt x="2721304" y="13141"/>
                  <a:pt x="3089291" y="-16276"/>
                  <a:pt x="3225923" y="0"/>
                </a:cubicBezTo>
                <a:cubicBezTo>
                  <a:pt x="3362555" y="16276"/>
                  <a:pt x="3521174" y="6604"/>
                  <a:pt x="3680913" y="0"/>
                </a:cubicBezTo>
                <a:cubicBezTo>
                  <a:pt x="3840652" y="-6604"/>
                  <a:pt x="4039403" y="3122"/>
                  <a:pt x="4285302" y="0"/>
                </a:cubicBezTo>
                <a:cubicBezTo>
                  <a:pt x="4531201" y="-3122"/>
                  <a:pt x="4766625" y="-9860"/>
                  <a:pt x="4889692" y="0"/>
                </a:cubicBezTo>
                <a:cubicBezTo>
                  <a:pt x="5012759" y="9860"/>
                  <a:pt x="5194116" y="-13072"/>
                  <a:pt x="5419381" y="0"/>
                </a:cubicBezTo>
                <a:cubicBezTo>
                  <a:pt x="5644646" y="13072"/>
                  <a:pt x="5773135" y="-20365"/>
                  <a:pt x="6023771" y="0"/>
                </a:cubicBezTo>
                <a:cubicBezTo>
                  <a:pt x="6274407" y="20365"/>
                  <a:pt x="6617969" y="-886"/>
                  <a:pt x="6852259" y="0"/>
                </a:cubicBezTo>
                <a:cubicBezTo>
                  <a:pt x="7086549" y="886"/>
                  <a:pt x="7508390" y="-17998"/>
                  <a:pt x="7755448" y="0"/>
                </a:cubicBezTo>
                <a:cubicBezTo>
                  <a:pt x="7905966" y="-3497"/>
                  <a:pt x="8039062" y="156477"/>
                  <a:pt x="8040915" y="285467"/>
                </a:cubicBezTo>
                <a:cubicBezTo>
                  <a:pt x="8065489" y="456371"/>
                  <a:pt x="8065870" y="718853"/>
                  <a:pt x="8040915" y="873644"/>
                </a:cubicBezTo>
                <a:cubicBezTo>
                  <a:pt x="8015960" y="1028435"/>
                  <a:pt x="8038996" y="1243466"/>
                  <a:pt x="8040915" y="1386735"/>
                </a:cubicBezTo>
                <a:cubicBezTo>
                  <a:pt x="8042834" y="1530004"/>
                  <a:pt x="8057617" y="1796741"/>
                  <a:pt x="8040915" y="2049999"/>
                </a:cubicBezTo>
                <a:cubicBezTo>
                  <a:pt x="8024213" y="2303257"/>
                  <a:pt x="8038330" y="2515471"/>
                  <a:pt x="8040915" y="2638176"/>
                </a:cubicBezTo>
                <a:cubicBezTo>
                  <a:pt x="8043500" y="2760881"/>
                  <a:pt x="8028225" y="3065881"/>
                  <a:pt x="8040915" y="3226353"/>
                </a:cubicBezTo>
                <a:cubicBezTo>
                  <a:pt x="8053605" y="3386825"/>
                  <a:pt x="8017061" y="3722500"/>
                  <a:pt x="8040915" y="4039790"/>
                </a:cubicBezTo>
                <a:cubicBezTo>
                  <a:pt x="8035415" y="4174311"/>
                  <a:pt x="7882442" y="4329113"/>
                  <a:pt x="7755448" y="4325257"/>
                </a:cubicBezTo>
                <a:cubicBezTo>
                  <a:pt x="7390008" y="4303791"/>
                  <a:pt x="7287506" y="4322851"/>
                  <a:pt x="6926959" y="4325257"/>
                </a:cubicBezTo>
                <a:cubicBezTo>
                  <a:pt x="6566412" y="4327663"/>
                  <a:pt x="6283451" y="4294390"/>
                  <a:pt x="6098470" y="4325257"/>
                </a:cubicBezTo>
                <a:cubicBezTo>
                  <a:pt x="5913489" y="4356124"/>
                  <a:pt x="5547338" y="4359826"/>
                  <a:pt x="5269982" y="4325257"/>
                </a:cubicBezTo>
                <a:cubicBezTo>
                  <a:pt x="4992626" y="4290688"/>
                  <a:pt x="4916541" y="4331002"/>
                  <a:pt x="4665592" y="4325257"/>
                </a:cubicBezTo>
                <a:cubicBezTo>
                  <a:pt x="4414643" y="4319513"/>
                  <a:pt x="4187435" y="4296207"/>
                  <a:pt x="3911803" y="4325257"/>
                </a:cubicBezTo>
                <a:cubicBezTo>
                  <a:pt x="3636171" y="4354307"/>
                  <a:pt x="3443413" y="4311951"/>
                  <a:pt x="3232714" y="4325257"/>
                </a:cubicBezTo>
                <a:cubicBezTo>
                  <a:pt x="3022015" y="4338563"/>
                  <a:pt x="2736456" y="4308260"/>
                  <a:pt x="2478925" y="4325257"/>
                </a:cubicBezTo>
                <a:cubicBezTo>
                  <a:pt x="2221394" y="4342254"/>
                  <a:pt x="2093136" y="4353610"/>
                  <a:pt x="1874536" y="4325257"/>
                </a:cubicBezTo>
                <a:cubicBezTo>
                  <a:pt x="1655936" y="4296904"/>
                  <a:pt x="1306460" y="4343231"/>
                  <a:pt x="1120747" y="4325257"/>
                </a:cubicBezTo>
                <a:cubicBezTo>
                  <a:pt x="935034" y="4307283"/>
                  <a:pt x="558310" y="4316383"/>
                  <a:pt x="285467" y="4325257"/>
                </a:cubicBezTo>
                <a:cubicBezTo>
                  <a:pt x="118186" y="4305975"/>
                  <a:pt x="-24758" y="4180592"/>
                  <a:pt x="0" y="4039790"/>
                </a:cubicBezTo>
                <a:cubicBezTo>
                  <a:pt x="26092" y="3898380"/>
                  <a:pt x="9404" y="3542303"/>
                  <a:pt x="0" y="3414070"/>
                </a:cubicBezTo>
                <a:cubicBezTo>
                  <a:pt x="-9404" y="3285837"/>
                  <a:pt x="-6499" y="3041390"/>
                  <a:pt x="0" y="2788349"/>
                </a:cubicBezTo>
                <a:cubicBezTo>
                  <a:pt x="6499" y="2535308"/>
                  <a:pt x="-14490" y="2525282"/>
                  <a:pt x="0" y="2275258"/>
                </a:cubicBezTo>
                <a:cubicBezTo>
                  <a:pt x="14490" y="2025234"/>
                  <a:pt x="-627" y="1863474"/>
                  <a:pt x="0" y="1611994"/>
                </a:cubicBezTo>
                <a:cubicBezTo>
                  <a:pt x="627" y="1360514"/>
                  <a:pt x="9182" y="1270470"/>
                  <a:pt x="0" y="986274"/>
                </a:cubicBezTo>
                <a:cubicBezTo>
                  <a:pt x="-9182" y="702078"/>
                  <a:pt x="31488" y="485773"/>
                  <a:pt x="0" y="28546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904339567">
                  <a:prstGeom prst="roundRect">
                    <a:avLst>
                      <a:gd name="adj" fmla="val 66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05213-1C19-4173-92BE-2E8D8839C41B}"/>
              </a:ext>
            </a:extLst>
          </p:cNvPr>
          <p:cNvSpPr txBox="1"/>
          <p:nvPr/>
        </p:nvSpPr>
        <p:spPr>
          <a:xfrm>
            <a:off x="735390" y="1988338"/>
            <a:ext cx="6691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Cuộc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đua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gồm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chặng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AE7C0-D030-4A7B-B6AD-C9B1D9C12667}"/>
              </a:ext>
            </a:extLst>
          </p:cNvPr>
          <p:cNvSpPr txBox="1"/>
          <p:nvPr/>
        </p:nvSpPr>
        <p:spPr>
          <a:xfrm>
            <a:off x="735390" y="2886103"/>
            <a:ext cx="1072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Sau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khi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hoàn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thành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xong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mỗi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chặng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giáo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đến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kiểm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tra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trao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thử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thách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chặng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tiếp</a:t>
            </a:r>
            <a:r>
              <a:rPr 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theo.</a:t>
            </a:r>
            <a:endParaRPr lang="en-US" sz="36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B22A7-8C5C-44F3-A6A3-454E718C61BA}"/>
              </a:ext>
            </a:extLst>
          </p:cNvPr>
          <p:cNvSpPr txBox="1"/>
          <p:nvPr/>
        </p:nvSpPr>
        <p:spPr>
          <a:xfrm>
            <a:off x="735390" y="4317349"/>
            <a:ext cx="1072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Đội về đích sớm nhất sẽ giành được chiến thắng.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FF2550-3850-44AC-9160-6041C1800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901" y="730899"/>
            <a:ext cx="6280788" cy="119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90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A8581EC-9C3D-4D13-98FB-6A1F46993EA5}"/>
              </a:ext>
            </a:extLst>
          </p:cNvPr>
          <p:cNvSpPr/>
          <p:nvPr/>
        </p:nvSpPr>
        <p:spPr>
          <a:xfrm>
            <a:off x="1397000" y="893527"/>
            <a:ext cx="812800" cy="812800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>
                <a:solidFill>
                  <a:prstClr val="white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sym typeface="Arial"/>
              </a:rPr>
              <a:t>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60A5E8F-72BB-40BA-8853-C02095648439}"/>
              </a:ext>
            </a:extLst>
          </p:cNvPr>
          <p:cNvSpPr/>
          <p:nvPr/>
        </p:nvSpPr>
        <p:spPr>
          <a:xfrm>
            <a:off x="2354939" y="80727"/>
            <a:ext cx="812800" cy="812800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>
                <a:solidFill>
                  <a:prstClr val="white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sym typeface="Arial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83D70B-6203-470A-8732-8719639E983A}"/>
              </a:ext>
            </a:extLst>
          </p:cNvPr>
          <p:cNvSpPr/>
          <p:nvPr/>
        </p:nvSpPr>
        <p:spPr>
          <a:xfrm>
            <a:off x="1397000" y="88607"/>
            <a:ext cx="812800" cy="812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>
                <a:solidFill>
                  <a:prstClr val="white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sym typeface="Arial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AE854B-5748-48D8-9CF9-C2FA7BA54D65}"/>
              </a:ext>
            </a:extLst>
          </p:cNvPr>
          <p:cNvSpPr/>
          <p:nvPr/>
        </p:nvSpPr>
        <p:spPr>
          <a:xfrm>
            <a:off x="424539" y="80727"/>
            <a:ext cx="812800" cy="812800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>
                <a:solidFill>
                  <a:prstClr val="white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sym typeface="Arial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1CD67F-3D3C-43A9-B9C6-4640E6403035}"/>
              </a:ext>
            </a:extLst>
          </p:cNvPr>
          <p:cNvSpPr/>
          <p:nvPr/>
        </p:nvSpPr>
        <p:spPr>
          <a:xfrm>
            <a:off x="410016" y="893527"/>
            <a:ext cx="812800" cy="812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>
                <a:solidFill>
                  <a:prstClr val="white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35021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5E-6 -0.00031 L 0.07292 -0.03951 C 0.08837 -0.04722 0.11129 -0.05185 0.13525 -0.05185 C 0.16285 -0.05185 0.18455 -0.04722 0.19966 -0.03951 C 0.22413 -0.02624 0.25695 -0.0105 0.28177 0.0027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00"/>
                            </p:stCondLst>
                            <p:childTnLst>
                              <p:par>
                                <p:cTn id="8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177 0.00278 L 0.34861 -0.03797 C 0.36268 -0.04692 0.38351 -0.05124 0.40556 -0.05124 C 0.43038 -0.05124 0.45052 -0.04692 0.46459 -0.03797 C 0.48698 -0.02408 0.55365 -0.04043 0.57622 -0.0271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2" y="-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2 -0.02717 L 0.29254 0.4003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3" y="20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6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53 0.40031 L -0.09774 0.72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1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74 0.72161 L 0.17657 0.533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56 0.53303 L 0.64427 0.5623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6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27 0.56235 L 0.36094 0.8697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1" y="150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7291 -0.0395 C 0.08836 -0.04722 0.11128 -0.05185 0.13524 -0.05185 C 0.16284 -0.05185 0.18455 -0.04722 0.19982 -0.0395 C 0.2243 -0.02623 0.27777 -0.00555 0.3026 0.00772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22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26 0.00772 L 0.37118 -0.02222 C 0.38559 -0.0287 0.40677 -0.03024 0.42864 -0.02685 C 0.45347 -0.02284 0.47326 -0.01512 0.4868 -0.00401 C 0.50833 0.01266 0.54948 0.01451 0.57118 0.03118 " pathEditMode="relative" rAng="300000" ptsTypes="AAA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7" y="-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36 0.03118 L 0.33142 0.345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6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143 0.34537 L -0.04757 0.644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72" y="14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57 0.64445 L 0.27899 0.469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 0.46944 L 0.7375 0.483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6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75 0.48334 L 0.35208 0.847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18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93 L 0.07292 -0.04013 C 0.08802 -0.04753 0.11094 -0.05185 0.13524 -0.05185 C 0.1625 -0.05185 0.18437 -0.04753 0.19948 -0.04013 C 0.22413 -0.02685 0.29549 -0.01327 0.32066 0.00031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66 0.0003 L 0.37813 -0.02809 C 0.38993 -0.03426 0.40903 -0.03673 0.42691 -0.03766 C 0.44497 -0.03828 0.47379 -0.03951 0.48594 -0.03334 C 0.50521 -0.02377 0.65833 -0.03704 0.67778 -0.02778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7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638 -0.02007 L 0.43177 0.2975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4" y="1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6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77 0.29753 L 0.20312 0.5604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1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6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12 0.56049 L 0.43177 0.6175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7" y="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77 0.61759 L 0.67187 0.533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-4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56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187 0.53302 L 0.47552 0.8660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1431E-17 1.35802E-6 L 0.07153 -0.03889 C 0.08681 -0.0463 0.10903 -0.05 0.13281 -0.05 C 0.1599 -0.05 0.18125 -0.0463 0.19635 -0.03889 C 0.22031 -0.02531 0.28819 0.06173 0.3125 0.07592 " pathEditMode="relative" rAng="0" ptsTypes="AAA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5 0.07592 L 0.37084 -0.00247 C 0.38299 -0.01945 0.4007 -0.02253 0.42049 -0.02902 C 0.43993 -0.03519 0.47674 -0.05741 0.48907 -0.04044 C 0.50851 -0.01451 0.71841 0.00432 0.73837 0.03055 " pathEditMode="relative" rAng="0" ptsTypes="AAAAA">
                                      <p:cBhvr>
                                        <p:cTn id="8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5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837 0.03056 L 0.47257 0.1185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68" y="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6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257 0.11851 L 0.19289 0.5604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24" y="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6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89 0.56049 L 0.33993 0.4993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93 0.49938 L 0.73976 0.4919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22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6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976 0.49198 L 0.54966 0.68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86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82716E-6 L 0.07274 -0.03951 C 0.08819 -0.04723 0.11128 -0.05186 0.13524 -0.05186 C 0.1625 -0.05186 0.18437 -0.04723 0.19948 -0.03951 C 0.22396 -0.02655 0.21111 -0.03766 0.23593 -0.0247 " pathEditMode="relative" rAng="0" ptsTypes="AAAAA">
                                      <p:cBhvr>
                                        <p:cTn id="1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93 -0.02469 L 0.30277 -0.02839 C 0.31684 -0.02901 0.3375 -0.02932 0.35937 -0.02932 C 0.38437 -0.02932 0.40451 -0.02901 0.4184 -0.02839 C 0.44062 -0.02716 0.671 -0.03487 0.6934 -0.03364 " pathEditMode="relative" rAng="0" ptsTypes="AAAAA">
                                      <p:cBhvr>
                                        <p:cTn id="1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6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34 -0.03364 L 0.45937 0.221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56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937 0.2216 L -0.0191 0.3709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7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6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 0.37099 L 0.32291 0.37592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6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91 0.37593 L 0.70416 0.2771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56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417 0.27716 L 0.33958 0.6376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02CD751-3A78-2E4E-965D-7117AD1BCD3C}"/>
              </a:ext>
            </a:extLst>
          </p:cNvPr>
          <p:cNvSpPr/>
          <p:nvPr/>
        </p:nvSpPr>
        <p:spPr>
          <a:xfrm>
            <a:off x="1332664" y="65565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721462" y="60048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272863" y="495099"/>
            <a:ext cx="1070513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kẹo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chục</a:t>
            </a:r>
            <a:r>
              <a:rPr lang="en-US" sz="2800" dirty="0"/>
              <a:t>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7A4CD9-C4D3-A440-B2F0-0FA62157CC25}"/>
              </a:ext>
            </a:extLst>
          </p:cNvPr>
          <p:cNvGrpSpPr/>
          <p:nvPr/>
        </p:nvGrpSpPr>
        <p:grpSpPr>
          <a:xfrm>
            <a:off x="599622" y="2145393"/>
            <a:ext cx="10731500" cy="2991201"/>
            <a:chOff x="599622" y="2145393"/>
            <a:chExt cx="10731500" cy="299120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E9A9303-ACE1-1146-8E69-A4F73EFF2D2A}"/>
                </a:ext>
              </a:extLst>
            </p:cNvPr>
            <p:cNvGrpSpPr/>
            <p:nvPr/>
          </p:nvGrpSpPr>
          <p:grpSpPr>
            <a:xfrm>
              <a:off x="599622" y="2145393"/>
              <a:ext cx="10731500" cy="2959100"/>
              <a:chOff x="599622" y="2145393"/>
              <a:chExt cx="10731500" cy="295910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BCDD1DD-08A8-B143-8F21-02B8E5B04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3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622" y="2145393"/>
                <a:ext cx="10731500" cy="2959100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9415B4F-3634-4546-85F3-E60864A66A8A}"/>
                  </a:ext>
                </a:extLst>
              </p:cNvPr>
              <p:cNvSpPr txBox="1"/>
              <p:nvPr/>
            </p:nvSpPr>
            <p:spPr>
              <a:xfrm>
                <a:off x="935467" y="4519718"/>
                <a:ext cx="6399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10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CEC881-F5C0-B74E-9138-F417FE6F8CF6}"/>
                  </a:ext>
                </a:extLst>
              </p:cNvPr>
              <p:cNvSpPr txBox="1"/>
              <p:nvPr/>
            </p:nvSpPr>
            <p:spPr>
              <a:xfrm>
                <a:off x="2492126" y="4519717"/>
                <a:ext cx="6399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20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4B36E3C-C0C1-DF4B-B1A4-651420244201}"/>
                </a:ext>
              </a:extLst>
            </p:cNvPr>
            <p:cNvSpPr/>
            <p:nvPr/>
          </p:nvSpPr>
          <p:spPr>
            <a:xfrm>
              <a:off x="4048785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08C372A-9401-6F4C-A648-D3FB83F785BF}"/>
                </a:ext>
              </a:extLst>
            </p:cNvPr>
            <p:cNvSpPr/>
            <p:nvPr/>
          </p:nvSpPr>
          <p:spPr>
            <a:xfrm>
              <a:off x="5575776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25EE207-B4A4-DF4E-9C26-65CD3D13A151}"/>
                </a:ext>
              </a:extLst>
            </p:cNvPr>
            <p:cNvSpPr/>
            <p:nvPr/>
          </p:nvSpPr>
          <p:spPr>
            <a:xfrm>
              <a:off x="7146847" y="4487615"/>
              <a:ext cx="975764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9452C18-F81D-5744-A852-F879519ECB12}"/>
              </a:ext>
            </a:extLst>
          </p:cNvPr>
          <p:cNvSpPr txBox="1"/>
          <p:nvPr/>
        </p:nvSpPr>
        <p:spPr>
          <a:xfrm>
            <a:off x="4144887" y="4542194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E6ACD1-FB63-D749-BD88-8F8D0BD73FBE}"/>
              </a:ext>
            </a:extLst>
          </p:cNvPr>
          <p:cNvSpPr txBox="1"/>
          <p:nvPr/>
        </p:nvSpPr>
        <p:spPr>
          <a:xfrm>
            <a:off x="5686455" y="4548592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2A5B94-35BB-6C4B-A2C1-73EB3DFB25D7}"/>
              </a:ext>
            </a:extLst>
          </p:cNvPr>
          <p:cNvSpPr txBox="1"/>
          <p:nvPr/>
        </p:nvSpPr>
        <p:spPr>
          <a:xfrm>
            <a:off x="7197335" y="4554410"/>
            <a:ext cx="874788" cy="4832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uiExpand="1" build="p"/>
      <p:bldP spid="49" grpId="0" animBg="1"/>
      <p:bldP spid="50" grpId="0" animBg="1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2102414">
            <a:off x="-1727823" y="4836365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43" y="1164275"/>
            <a:ext cx="3265287" cy="3877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6" b="97687" l="9812" r="897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2703" y="1722143"/>
            <a:ext cx="4669690" cy="35273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46" b="89947" l="9960" r="899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8336" y="1422303"/>
            <a:ext cx="5408115" cy="4127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1522" y="319238"/>
            <a:ext cx="216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120cm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2662" y="5019237"/>
            <a:ext cx="216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XUKA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5713" y="5019237"/>
            <a:ext cx="216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SUNEO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26613" y="5087692"/>
            <a:ext cx="216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CHAIEN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23616" y="356751"/>
            <a:ext cx="216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cm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8857" y="319238"/>
            <a:ext cx="216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cm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94098" y="302831"/>
            <a:ext cx="216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cm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1398" y="5018684"/>
            <a:ext cx="216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NOBITA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44760" y="774165"/>
            <a:ext cx="5779509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3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3" grpId="1"/>
      <p:bldP spid="13" grpId="2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71706E-7C01-49B4-26D7-88CE564C7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57" y="116213"/>
            <a:ext cx="2133081" cy="2834753"/>
          </a:xfrm>
          <a:prstGeom prst="rect">
            <a:avLst/>
          </a:prstGeom>
        </p:spPr>
      </p:pic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FF9F903-2710-4744-8F90-1B4BA0F9DBFD}"/>
              </a:ext>
            </a:extLst>
          </p:cNvPr>
          <p:cNvGrpSpPr/>
          <p:nvPr/>
        </p:nvGrpSpPr>
        <p:grpSpPr>
          <a:xfrm>
            <a:off x="1781283" y="2868647"/>
            <a:ext cx="8629435" cy="4039592"/>
            <a:chOff x="156651" y="1629365"/>
            <a:chExt cx="8629434" cy="4039592"/>
          </a:xfrm>
        </p:grpSpPr>
        <p:grpSp>
          <p:nvGrpSpPr>
            <p:cNvPr id="214" name="Google Shape;1779;p64">
              <a:extLst>
                <a:ext uri="{FF2B5EF4-FFF2-40B4-BE49-F238E27FC236}">
                  <a16:creationId xmlns:a16="http://schemas.microsoft.com/office/drawing/2014/main" id="{0D99B5C3-88FA-4CDC-A5FC-CEADBC866E61}"/>
                </a:ext>
              </a:extLst>
            </p:cNvPr>
            <p:cNvGrpSpPr/>
            <p:nvPr/>
          </p:nvGrpSpPr>
          <p:grpSpPr>
            <a:xfrm>
              <a:off x="1622835" y="2565533"/>
              <a:ext cx="2334445" cy="3103424"/>
              <a:chOff x="945920" y="3288978"/>
              <a:chExt cx="948663" cy="1445934"/>
            </a:xfrm>
          </p:grpSpPr>
          <p:sp>
            <p:nvSpPr>
              <p:cNvPr id="339" name="Google Shape;1780;p64">
                <a:extLst>
                  <a:ext uri="{FF2B5EF4-FFF2-40B4-BE49-F238E27FC236}">
                    <a16:creationId xmlns:a16="http://schemas.microsoft.com/office/drawing/2014/main" id="{10F1255A-9802-4BCB-988E-39797B0A89AA}"/>
                  </a:ext>
                </a:extLst>
              </p:cNvPr>
              <p:cNvSpPr/>
              <p:nvPr/>
            </p:nvSpPr>
            <p:spPr>
              <a:xfrm>
                <a:off x="1178456" y="4163476"/>
                <a:ext cx="66932" cy="116337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5051" extrusionOk="0">
                    <a:moveTo>
                      <a:pt x="405" y="0"/>
                    </a:moveTo>
                    <a:cubicBezTo>
                      <a:pt x="209" y="0"/>
                      <a:pt x="1" y="3636"/>
                      <a:pt x="245" y="4149"/>
                    </a:cubicBezTo>
                    <a:cubicBezTo>
                      <a:pt x="458" y="4555"/>
                      <a:pt x="1415" y="5050"/>
                      <a:pt x="1992" y="5050"/>
                    </a:cubicBezTo>
                    <a:cubicBezTo>
                      <a:pt x="2165" y="5050"/>
                      <a:pt x="2304" y="5006"/>
                      <a:pt x="2379" y="4902"/>
                    </a:cubicBezTo>
                    <a:cubicBezTo>
                      <a:pt x="2680" y="4450"/>
                      <a:pt x="2906" y="535"/>
                      <a:pt x="2906" y="535"/>
                    </a:cubicBezTo>
                    <a:lnTo>
                      <a:pt x="2906" y="535"/>
                    </a:lnTo>
                    <a:cubicBezTo>
                      <a:pt x="2906" y="535"/>
                      <a:pt x="2498" y="725"/>
                      <a:pt x="1961" y="725"/>
                    </a:cubicBezTo>
                    <a:cubicBezTo>
                      <a:pt x="1484" y="725"/>
                      <a:pt x="905" y="575"/>
                      <a:pt x="421" y="8"/>
                    </a:cubicBezTo>
                    <a:cubicBezTo>
                      <a:pt x="416" y="3"/>
                      <a:pt x="411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1781;p64">
                <a:extLst>
                  <a:ext uri="{FF2B5EF4-FFF2-40B4-BE49-F238E27FC236}">
                    <a16:creationId xmlns:a16="http://schemas.microsoft.com/office/drawing/2014/main" id="{1423725F-1B09-4ECA-B823-4DD618A21A6B}"/>
                  </a:ext>
                </a:extLst>
              </p:cNvPr>
              <p:cNvSpPr/>
              <p:nvPr/>
            </p:nvSpPr>
            <p:spPr>
              <a:xfrm>
                <a:off x="1239008" y="4130125"/>
                <a:ext cx="60737" cy="189627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8233" extrusionOk="0">
                    <a:moveTo>
                      <a:pt x="1105" y="0"/>
                    </a:moveTo>
                    <a:cubicBezTo>
                      <a:pt x="954" y="1104"/>
                      <a:pt x="1" y="7304"/>
                      <a:pt x="151" y="8233"/>
                    </a:cubicBezTo>
                    <a:cubicBezTo>
                      <a:pt x="1230" y="6049"/>
                      <a:pt x="2360" y="3865"/>
                      <a:pt x="2636" y="3363"/>
                    </a:cubicBezTo>
                    <a:cubicBezTo>
                      <a:pt x="1657" y="2560"/>
                      <a:pt x="1205" y="1355"/>
                      <a:pt x="1105" y="0"/>
                    </a:cubicBezTo>
                    <a:close/>
                  </a:path>
                </a:pathLst>
              </a:custGeom>
              <a:solidFill>
                <a:srgbClr val="D359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1782;p64">
                <a:extLst>
                  <a:ext uri="{FF2B5EF4-FFF2-40B4-BE49-F238E27FC236}">
                    <a16:creationId xmlns:a16="http://schemas.microsoft.com/office/drawing/2014/main" id="{F5342BCE-1C6D-450A-9B0A-0F41338CC6EB}"/>
                  </a:ext>
                </a:extLst>
              </p:cNvPr>
              <p:cNvSpPr/>
              <p:nvPr/>
            </p:nvSpPr>
            <p:spPr>
              <a:xfrm>
                <a:off x="1198540" y="3896299"/>
                <a:ext cx="211600" cy="164475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7141" extrusionOk="0">
                    <a:moveTo>
                      <a:pt x="8022" y="0"/>
                    </a:moveTo>
                    <a:cubicBezTo>
                      <a:pt x="6376" y="0"/>
                      <a:pt x="3437" y="206"/>
                      <a:pt x="1984" y="1568"/>
                    </a:cubicBezTo>
                    <a:cubicBezTo>
                      <a:pt x="1205" y="2271"/>
                      <a:pt x="603" y="4229"/>
                      <a:pt x="126" y="6463"/>
                    </a:cubicBezTo>
                    <a:cubicBezTo>
                      <a:pt x="76" y="6638"/>
                      <a:pt x="51" y="6839"/>
                      <a:pt x="1" y="7040"/>
                    </a:cubicBezTo>
                    <a:cubicBezTo>
                      <a:pt x="339" y="7016"/>
                      <a:pt x="677" y="7005"/>
                      <a:pt x="1014" y="7005"/>
                    </a:cubicBezTo>
                    <a:cubicBezTo>
                      <a:pt x="1728" y="7005"/>
                      <a:pt x="2439" y="7055"/>
                      <a:pt x="3138" y="7140"/>
                    </a:cubicBezTo>
                    <a:cubicBezTo>
                      <a:pt x="3565" y="5358"/>
                      <a:pt x="4343" y="3677"/>
                      <a:pt x="5121" y="2698"/>
                    </a:cubicBezTo>
                    <a:cubicBezTo>
                      <a:pt x="5648" y="2095"/>
                      <a:pt x="6301" y="1593"/>
                      <a:pt x="7003" y="1217"/>
                    </a:cubicBezTo>
                    <a:cubicBezTo>
                      <a:pt x="7430" y="991"/>
                      <a:pt x="7882" y="815"/>
                      <a:pt x="8334" y="665"/>
                    </a:cubicBezTo>
                    <a:cubicBezTo>
                      <a:pt x="8610" y="564"/>
                      <a:pt x="8911" y="464"/>
                      <a:pt x="9187" y="414"/>
                    </a:cubicBezTo>
                    <a:lnTo>
                      <a:pt x="9187" y="37"/>
                    </a:lnTo>
                    <a:cubicBezTo>
                      <a:pt x="9090" y="30"/>
                      <a:pt x="8650" y="0"/>
                      <a:pt x="8022" y="0"/>
                    </a:cubicBezTo>
                    <a:close/>
                  </a:path>
                </a:pathLst>
              </a:custGeom>
              <a:solidFill>
                <a:srgbClr val="ED4F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1783;p64">
                <a:extLst>
                  <a:ext uri="{FF2B5EF4-FFF2-40B4-BE49-F238E27FC236}">
                    <a16:creationId xmlns:a16="http://schemas.microsoft.com/office/drawing/2014/main" id="{A1386074-C5FC-4C1C-BD4A-F57CC1E412AB}"/>
                  </a:ext>
                </a:extLst>
              </p:cNvPr>
              <p:cNvSpPr/>
              <p:nvPr/>
            </p:nvSpPr>
            <p:spPr>
              <a:xfrm>
                <a:off x="1175416" y="4057618"/>
                <a:ext cx="95999" cy="26328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11431" extrusionOk="0">
                    <a:moveTo>
                      <a:pt x="514" y="4596"/>
                    </a:moveTo>
                    <a:cubicBezTo>
                      <a:pt x="519" y="4596"/>
                      <a:pt x="523" y="4599"/>
                      <a:pt x="528" y="4604"/>
                    </a:cubicBezTo>
                    <a:cubicBezTo>
                      <a:pt x="1034" y="5182"/>
                      <a:pt x="1632" y="5332"/>
                      <a:pt x="2118" y="5332"/>
                    </a:cubicBezTo>
                    <a:cubicBezTo>
                      <a:pt x="2644" y="5332"/>
                      <a:pt x="3038" y="5156"/>
                      <a:pt x="3038" y="5156"/>
                    </a:cubicBezTo>
                    <a:lnTo>
                      <a:pt x="3038" y="5156"/>
                    </a:lnTo>
                    <a:cubicBezTo>
                      <a:pt x="3038" y="5156"/>
                      <a:pt x="2812" y="9071"/>
                      <a:pt x="2511" y="9523"/>
                    </a:cubicBezTo>
                    <a:cubicBezTo>
                      <a:pt x="2443" y="9619"/>
                      <a:pt x="2311" y="9661"/>
                      <a:pt x="2145" y="9661"/>
                    </a:cubicBezTo>
                    <a:cubicBezTo>
                      <a:pt x="1573" y="9661"/>
                      <a:pt x="591" y="9173"/>
                      <a:pt x="377" y="8745"/>
                    </a:cubicBezTo>
                    <a:cubicBezTo>
                      <a:pt x="108" y="8232"/>
                      <a:pt x="340" y="4596"/>
                      <a:pt x="514" y="4596"/>
                    </a:cubicBezTo>
                    <a:close/>
                    <a:moveTo>
                      <a:pt x="2018" y="1"/>
                    </a:moveTo>
                    <a:cubicBezTo>
                      <a:pt x="1681" y="1"/>
                      <a:pt x="1343" y="12"/>
                      <a:pt x="1005" y="36"/>
                    </a:cubicBezTo>
                    <a:cubicBezTo>
                      <a:pt x="302" y="3675"/>
                      <a:pt x="1" y="7867"/>
                      <a:pt x="126" y="8770"/>
                    </a:cubicBezTo>
                    <a:cubicBezTo>
                      <a:pt x="302" y="10176"/>
                      <a:pt x="2511" y="11255"/>
                      <a:pt x="2862" y="11431"/>
                    </a:cubicBezTo>
                    <a:cubicBezTo>
                      <a:pt x="2887" y="11406"/>
                      <a:pt x="2887" y="11381"/>
                      <a:pt x="2912" y="11381"/>
                    </a:cubicBezTo>
                    <a:cubicBezTo>
                      <a:pt x="2762" y="10427"/>
                      <a:pt x="3715" y="4227"/>
                      <a:pt x="3866" y="3148"/>
                    </a:cubicBezTo>
                    <a:cubicBezTo>
                      <a:pt x="3816" y="2119"/>
                      <a:pt x="3916" y="1115"/>
                      <a:pt x="4167" y="136"/>
                    </a:cubicBezTo>
                    <a:cubicBezTo>
                      <a:pt x="3451" y="51"/>
                      <a:pt x="2735" y="1"/>
                      <a:pt x="2018" y="1"/>
                    </a:cubicBezTo>
                    <a:close/>
                  </a:path>
                </a:pathLst>
              </a:custGeom>
              <a:solidFill>
                <a:srgbClr val="F982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1784;p64">
                <a:extLst>
                  <a:ext uri="{FF2B5EF4-FFF2-40B4-BE49-F238E27FC236}">
                    <a16:creationId xmlns:a16="http://schemas.microsoft.com/office/drawing/2014/main" id="{D3C69649-BA68-4543-965C-ADD7CA841F8A}"/>
                  </a:ext>
                </a:extLst>
              </p:cNvPr>
              <p:cNvSpPr/>
              <p:nvPr/>
            </p:nvSpPr>
            <p:spPr>
              <a:xfrm>
                <a:off x="1192183" y="4188512"/>
                <a:ext cx="613954" cy="322110"/>
              </a:xfrm>
              <a:custGeom>
                <a:avLst/>
                <a:gdLst/>
                <a:ahLst/>
                <a:cxnLst/>
                <a:rect l="l" t="t" r="r" b="b"/>
                <a:pathLst>
                  <a:path w="26656" h="13985" extrusionOk="0">
                    <a:moveTo>
                      <a:pt x="21008" y="0"/>
                    </a:moveTo>
                    <a:cubicBezTo>
                      <a:pt x="20043" y="590"/>
                      <a:pt x="18991" y="765"/>
                      <a:pt x="17849" y="765"/>
                    </a:cubicBezTo>
                    <a:cubicBezTo>
                      <a:pt x="16855" y="765"/>
                      <a:pt x="15792" y="632"/>
                      <a:pt x="14658" y="527"/>
                    </a:cubicBezTo>
                    <a:cubicBezTo>
                      <a:pt x="14257" y="477"/>
                      <a:pt x="13956" y="427"/>
                      <a:pt x="13604" y="377"/>
                    </a:cubicBezTo>
                    <a:lnTo>
                      <a:pt x="12550" y="226"/>
                    </a:lnTo>
                    <a:cubicBezTo>
                      <a:pt x="12550" y="226"/>
                      <a:pt x="10856" y="1260"/>
                      <a:pt x="8663" y="1260"/>
                    </a:cubicBezTo>
                    <a:cubicBezTo>
                      <a:pt x="7543" y="1260"/>
                      <a:pt x="6292" y="990"/>
                      <a:pt x="5071" y="176"/>
                    </a:cubicBezTo>
                    <a:cubicBezTo>
                      <a:pt x="5067" y="174"/>
                      <a:pt x="5064" y="173"/>
                      <a:pt x="5061" y="173"/>
                    </a:cubicBezTo>
                    <a:cubicBezTo>
                      <a:pt x="4961" y="173"/>
                      <a:pt x="4762" y="833"/>
                      <a:pt x="4680" y="833"/>
                    </a:cubicBezTo>
                    <a:cubicBezTo>
                      <a:pt x="4676" y="833"/>
                      <a:pt x="4672" y="832"/>
                      <a:pt x="4669" y="828"/>
                    </a:cubicBezTo>
                    <a:cubicBezTo>
                      <a:pt x="4393" y="1330"/>
                      <a:pt x="3238" y="3514"/>
                      <a:pt x="2184" y="5698"/>
                    </a:cubicBezTo>
                    <a:cubicBezTo>
                      <a:pt x="2184" y="5723"/>
                      <a:pt x="2184" y="5748"/>
                      <a:pt x="2209" y="5773"/>
                    </a:cubicBezTo>
                    <a:lnTo>
                      <a:pt x="2134" y="5748"/>
                    </a:lnTo>
                    <a:cubicBezTo>
                      <a:pt x="1030" y="8032"/>
                      <a:pt x="1" y="10265"/>
                      <a:pt x="176" y="10516"/>
                    </a:cubicBezTo>
                    <a:cubicBezTo>
                      <a:pt x="528" y="11044"/>
                      <a:pt x="2059" y="11395"/>
                      <a:pt x="4594" y="12198"/>
                    </a:cubicBezTo>
                    <a:cubicBezTo>
                      <a:pt x="5522" y="12474"/>
                      <a:pt x="6426" y="12851"/>
                      <a:pt x="7480" y="13202"/>
                    </a:cubicBezTo>
                    <a:cubicBezTo>
                      <a:pt x="9011" y="13704"/>
                      <a:pt x="10617" y="13955"/>
                      <a:pt x="12224" y="13980"/>
                    </a:cubicBezTo>
                    <a:cubicBezTo>
                      <a:pt x="12343" y="13983"/>
                      <a:pt x="12461" y="13985"/>
                      <a:pt x="12580" y="13985"/>
                    </a:cubicBezTo>
                    <a:cubicBezTo>
                      <a:pt x="13365" y="13985"/>
                      <a:pt x="14150" y="13917"/>
                      <a:pt x="14934" y="13829"/>
                    </a:cubicBezTo>
                    <a:lnTo>
                      <a:pt x="15160" y="13804"/>
                    </a:lnTo>
                    <a:cubicBezTo>
                      <a:pt x="17294" y="13503"/>
                      <a:pt x="18649" y="13001"/>
                      <a:pt x="19653" y="12424"/>
                    </a:cubicBezTo>
                    <a:cubicBezTo>
                      <a:pt x="21234" y="11546"/>
                      <a:pt x="21962" y="10542"/>
                      <a:pt x="23368" y="10065"/>
                    </a:cubicBezTo>
                    <a:cubicBezTo>
                      <a:pt x="25702" y="9262"/>
                      <a:pt x="26656" y="6250"/>
                      <a:pt x="26656" y="6250"/>
                    </a:cubicBezTo>
                    <a:lnTo>
                      <a:pt x="21033" y="25"/>
                    </a:lnTo>
                    <a:lnTo>
                      <a:pt x="2100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785;p64">
                <a:extLst>
                  <a:ext uri="{FF2B5EF4-FFF2-40B4-BE49-F238E27FC236}">
                    <a16:creationId xmlns:a16="http://schemas.microsoft.com/office/drawing/2014/main" id="{41FEF851-50B5-4BDD-81A8-C2A91B6439A5}"/>
                  </a:ext>
                </a:extLst>
              </p:cNvPr>
              <p:cNvSpPr/>
              <p:nvPr/>
            </p:nvSpPr>
            <p:spPr>
              <a:xfrm>
                <a:off x="1667009" y="3597705"/>
                <a:ext cx="114472" cy="139853"/>
              </a:xfrm>
              <a:custGeom>
                <a:avLst/>
                <a:gdLst/>
                <a:ahLst/>
                <a:cxnLst/>
                <a:rect l="l" t="t" r="r" b="b"/>
                <a:pathLst>
                  <a:path w="4970" h="6072" extrusionOk="0">
                    <a:moveTo>
                      <a:pt x="1556" y="0"/>
                    </a:moveTo>
                    <a:cubicBezTo>
                      <a:pt x="1004" y="0"/>
                      <a:pt x="452" y="151"/>
                      <a:pt x="0" y="452"/>
                    </a:cubicBezTo>
                    <a:cubicBezTo>
                      <a:pt x="51" y="1280"/>
                      <a:pt x="126" y="2259"/>
                      <a:pt x="226" y="3238"/>
                    </a:cubicBezTo>
                    <a:cubicBezTo>
                      <a:pt x="302" y="4066"/>
                      <a:pt x="251" y="4894"/>
                      <a:pt x="101" y="5698"/>
                    </a:cubicBezTo>
                    <a:cubicBezTo>
                      <a:pt x="572" y="5953"/>
                      <a:pt x="1071" y="6072"/>
                      <a:pt x="1559" y="6072"/>
                    </a:cubicBezTo>
                    <a:cubicBezTo>
                      <a:pt x="2894" y="6072"/>
                      <a:pt x="4144" y="5186"/>
                      <a:pt x="4493" y="3790"/>
                    </a:cubicBezTo>
                    <a:cubicBezTo>
                      <a:pt x="4970" y="1857"/>
                      <a:pt x="3514" y="0"/>
                      <a:pt x="1556" y="0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1786;p64">
                <a:extLst>
                  <a:ext uri="{FF2B5EF4-FFF2-40B4-BE49-F238E27FC236}">
                    <a16:creationId xmlns:a16="http://schemas.microsoft.com/office/drawing/2014/main" id="{285C3D86-FAF9-4C0C-A95D-7F7DFEFB89EF}"/>
                  </a:ext>
                </a:extLst>
              </p:cNvPr>
              <p:cNvSpPr/>
              <p:nvPr/>
            </p:nvSpPr>
            <p:spPr>
              <a:xfrm>
                <a:off x="1462723" y="3923730"/>
                <a:ext cx="271737" cy="296451"/>
              </a:xfrm>
              <a:custGeom>
                <a:avLst/>
                <a:gdLst/>
                <a:ahLst/>
                <a:cxnLst/>
                <a:rect l="l" t="t" r="r" b="b"/>
                <a:pathLst>
                  <a:path w="11798" h="12871" extrusionOk="0">
                    <a:moveTo>
                      <a:pt x="7280" y="1"/>
                    </a:moveTo>
                    <a:cubicBezTo>
                      <a:pt x="7807" y="1984"/>
                      <a:pt x="8133" y="6577"/>
                      <a:pt x="8158" y="6903"/>
                    </a:cubicBezTo>
                    <a:cubicBezTo>
                      <a:pt x="6329" y="8408"/>
                      <a:pt x="4051" y="9230"/>
                      <a:pt x="1699" y="9230"/>
                    </a:cubicBezTo>
                    <a:cubicBezTo>
                      <a:pt x="1502" y="9230"/>
                      <a:pt x="1304" y="9224"/>
                      <a:pt x="1105" y="9212"/>
                    </a:cubicBezTo>
                    <a:lnTo>
                      <a:pt x="1105" y="9262"/>
                    </a:lnTo>
                    <a:cubicBezTo>
                      <a:pt x="1105" y="9262"/>
                      <a:pt x="1557" y="11120"/>
                      <a:pt x="1" y="12324"/>
                    </a:cubicBezTo>
                    <a:lnTo>
                      <a:pt x="1" y="12375"/>
                    </a:lnTo>
                    <a:cubicBezTo>
                      <a:pt x="402" y="12475"/>
                      <a:pt x="829" y="12575"/>
                      <a:pt x="1281" y="12651"/>
                    </a:cubicBezTo>
                    <a:cubicBezTo>
                      <a:pt x="1632" y="12726"/>
                      <a:pt x="2009" y="12776"/>
                      <a:pt x="2410" y="12801"/>
                    </a:cubicBezTo>
                    <a:cubicBezTo>
                      <a:pt x="2860" y="12848"/>
                      <a:pt x="3315" y="12871"/>
                      <a:pt x="3770" y="12871"/>
                    </a:cubicBezTo>
                    <a:cubicBezTo>
                      <a:pt x="5781" y="12871"/>
                      <a:pt x="7789" y="12417"/>
                      <a:pt x="9262" y="11496"/>
                    </a:cubicBezTo>
                    <a:cubicBezTo>
                      <a:pt x="10818" y="10567"/>
                      <a:pt x="11797" y="9137"/>
                      <a:pt x="11571" y="7204"/>
                    </a:cubicBezTo>
                    <a:cubicBezTo>
                      <a:pt x="11396" y="5849"/>
                      <a:pt x="10919" y="4569"/>
                      <a:pt x="10216" y="3414"/>
                    </a:cubicBezTo>
                    <a:cubicBezTo>
                      <a:pt x="9438" y="2109"/>
                      <a:pt x="8434" y="955"/>
                      <a:pt x="7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1787;p64">
                <a:extLst>
                  <a:ext uri="{FF2B5EF4-FFF2-40B4-BE49-F238E27FC236}">
                    <a16:creationId xmlns:a16="http://schemas.microsoft.com/office/drawing/2014/main" id="{6605DABA-2D7F-4EEA-B183-4C227D376937}"/>
                  </a:ext>
                </a:extLst>
              </p:cNvPr>
              <p:cNvSpPr/>
              <p:nvPr/>
            </p:nvSpPr>
            <p:spPr>
              <a:xfrm>
                <a:off x="1136306" y="3497122"/>
                <a:ext cx="540342" cy="369418"/>
              </a:xfrm>
              <a:custGeom>
                <a:avLst/>
                <a:gdLst/>
                <a:ahLst/>
                <a:cxnLst/>
                <a:rect l="l" t="t" r="r" b="b"/>
                <a:pathLst>
                  <a:path w="23460" h="16039" extrusionOk="0">
                    <a:moveTo>
                      <a:pt x="8250" y="0"/>
                    </a:moveTo>
                    <a:cubicBezTo>
                      <a:pt x="7948" y="803"/>
                      <a:pt x="7271" y="1606"/>
                      <a:pt x="5890" y="1882"/>
                    </a:cubicBezTo>
                    <a:cubicBezTo>
                      <a:pt x="5790" y="1882"/>
                      <a:pt x="5689" y="1908"/>
                      <a:pt x="5614" y="1908"/>
                    </a:cubicBezTo>
                    <a:cubicBezTo>
                      <a:pt x="5966" y="3388"/>
                      <a:pt x="5664" y="5898"/>
                      <a:pt x="3732" y="6475"/>
                    </a:cubicBezTo>
                    <a:cubicBezTo>
                      <a:pt x="3396" y="6404"/>
                      <a:pt x="3087" y="6371"/>
                      <a:pt x="2803" y="6371"/>
                    </a:cubicBezTo>
                    <a:cubicBezTo>
                      <a:pt x="788" y="6371"/>
                      <a:pt x="17" y="8026"/>
                      <a:pt x="17" y="9412"/>
                    </a:cubicBezTo>
                    <a:cubicBezTo>
                      <a:pt x="0" y="11228"/>
                      <a:pt x="1492" y="12448"/>
                      <a:pt x="3048" y="12448"/>
                    </a:cubicBezTo>
                    <a:cubicBezTo>
                      <a:pt x="3771" y="12448"/>
                      <a:pt x="4507" y="12185"/>
                      <a:pt x="5112" y="11596"/>
                    </a:cubicBezTo>
                    <a:lnTo>
                      <a:pt x="5188" y="11571"/>
                    </a:lnTo>
                    <a:cubicBezTo>
                      <a:pt x="6292" y="13578"/>
                      <a:pt x="8300" y="15486"/>
                      <a:pt x="11814" y="15938"/>
                    </a:cubicBezTo>
                    <a:cubicBezTo>
                      <a:pt x="12366" y="15988"/>
                      <a:pt x="12893" y="16038"/>
                      <a:pt x="13445" y="16038"/>
                    </a:cubicBezTo>
                    <a:cubicBezTo>
                      <a:pt x="14600" y="16038"/>
                      <a:pt x="15729" y="15938"/>
                      <a:pt x="16858" y="15712"/>
                    </a:cubicBezTo>
                    <a:cubicBezTo>
                      <a:pt x="21477" y="14833"/>
                      <a:pt x="22882" y="12173"/>
                      <a:pt x="23284" y="10065"/>
                    </a:cubicBezTo>
                    <a:cubicBezTo>
                      <a:pt x="23434" y="9261"/>
                      <a:pt x="23459" y="8433"/>
                      <a:pt x="23384" y="7605"/>
                    </a:cubicBezTo>
                    <a:cubicBezTo>
                      <a:pt x="23309" y="6626"/>
                      <a:pt x="23234" y="5647"/>
                      <a:pt x="23158" y="4819"/>
                    </a:cubicBezTo>
                    <a:cubicBezTo>
                      <a:pt x="23083" y="3539"/>
                      <a:pt x="23008" y="2560"/>
                      <a:pt x="23008" y="2209"/>
                    </a:cubicBezTo>
                    <a:cubicBezTo>
                      <a:pt x="22848" y="2234"/>
                      <a:pt x="22689" y="2247"/>
                      <a:pt x="22531" y="2247"/>
                    </a:cubicBezTo>
                    <a:cubicBezTo>
                      <a:pt x="22066" y="2247"/>
                      <a:pt x="21612" y="2139"/>
                      <a:pt x="21201" y="1933"/>
                    </a:cubicBezTo>
                    <a:cubicBezTo>
                      <a:pt x="21000" y="2284"/>
                      <a:pt x="20598" y="2535"/>
                      <a:pt x="19845" y="2660"/>
                    </a:cubicBezTo>
                    <a:cubicBezTo>
                      <a:pt x="19610" y="2698"/>
                      <a:pt x="19377" y="2715"/>
                      <a:pt x="19148" y="2715"/>
                    </a:cubicBezTo>
                    <a:cubicBezTo>
                      <a:pt x="17203" y="2715"/>
                      <a:pt x="15517" y="1455"/>
                      <a:pt x="14574" y="176"/>
                    </a:cubicBezTo>
                    <a:cubicBezTo>
                      <a:pt x="13937" y="837"/>
                      <a:pt x="13055" y="1209"/>
                      <a:pt x="12138" y="1209"/>
                    </a:cubicBezTo>
                    <a:cubicBezTo>
                      <a:pt x="12080" y="1209"/>
                      <a:pt x="12022" y="1208"/>
                      <a:pt x="11964" y="1205"/>
                    </a:cubicBezTo>
                    <a:cubicBezTo>
                      <a:pt x="10082" y="1155"/>
                      <a:pt x="8877" y="627"/>
                      <a:pt x="8250" y="0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1788;p64">
                <a:extLst>
                  <a:ext uri="{FF2B5EF4-FFF2-40B4-BE49-F238E27FC236}">
                    <a16:creationId xmlns:a16="http://schemas.microsoft.com/office/drawing/2014/main" id="{9A29C614-C6E1-4E77-AF5D-EEB0A1036355}"/>
                  </a:ext>
                </a:extLst>
              </p:cNvPr>
              <p:cNvSpPr/>
              <p:nvPr/>
            </p:nvSpPr>
            <p:spPr>
              <a:xfrm>
                <a:off x="1367345" y="3903508"/>
                <a:ext cx="283277" cy="243868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0588" extrusionOk="0">
                    <a:moveTo>
                      <a:pt x="10969" y="0"/>
                    </a:moveTo>
                    <a:cubicBezTo>
                      <a:pt x="10542" y="0"/>
                      <a:pt x="10115" y="51"/>
                      <a:pt x="9714" y="101"/>
                    </a:cubicBezTo>
                    <a:cubicBezTo>
                      <a:pt x="7580" y="327"/>
                      <a:pt x="3414" y="879"/>
                      <a:pt x="1381" y="1230"/>
                    </a:cubicBezTo>
                    <a:cubicBezTo>
                      <a:pt x="979" y="1280"/>
                      <a:pt x="578" y="1356"/>
                      <a:pt x="201" y="1481"/>
                    </a:cubicBezTo>
                    <a:cubicBezTo>
                      <a:pt x="1" y="1657"/>
                      <a:pt x="854" y="9312"/>
                      <a:pt x="854" y="9312"/>
                    </a:cubicBezTo>
                    <a:cubicBezTo>
                      <a:pt x="1006" y="10298"/>
                      <a:pt x="1373" y="10588"/>
                      <a:pt x="1763" y="10588"/>
                    </a:cubicBezTo>
                    <a:cubicBezTo>
                      <a:pt x="2254" y="10588"/>
                      <a:pt x="2784" y="10128"/>
                      <a:pt x="2973" y="10014"/>
                    </a:cubicBezTo>
                    <a:lnTo>
                      <a:pt x="2973" y="10014"/>
                    </a:lnTo>
                    <a:cubicBezTo>
                      <a:pt x="2974" y="10020"/>
                      <a:pt x="2981" y="10024"/>
                      <a:pt x="2994" y="10024"/>
                    </a:cubicBezTo>
                    <a:cubicBezTo>
                      <a:pt x="3024" y="10024"/>
                      <a:pt x="3090" y="10000"/>
                      <a:pt x="3213" y="9914"/>
                    </a:cubicBezTo>
                    <a:cubicBezTo>
                      <a:pt x="3291" y="9856"/>
                      <a:pt x="3416" y="9835"/>
                      <a:pt x="3560" y="9835"/>
                    </a:cubicBezTo>
                    <a:cubicBezTo>
                      <a:pt x="3976" y="9835"/>
                      <a:pt x="4543" y="10015"/>
                      <a:pt x="4543" y="10015"/>
                    </a:cubicBezTo>
                    <a:cubicBezTo>
                      <a:pt x="4794" y="10040"/>
                      <a:pt x="5045" y="10065"/>
                      <a:pt x="5271" y="10065"/>
                    </a:cubicBezTo>
                    <a:cubicBezTo>
                      <a:pt x="5495" y="10081"/>
                      <a:pt x="5719" y="10088"/>
                      <a:pt x="5942" y="10088"/>
                    </a:cubicBezTo>
                    <a:cubicBezTo>
                      <a:pt x="8245" y="10088"/>
                      <a:pt x="10491" y="9268"/>
                      <a:pt x="12299" y="7781"/>
                    </a:cubicBezTo>
                    <a:cubicBezTo>
                      <a:pt x="12274" y="7455"/>
                      <a:pt x="11948" y="2862"/>
                      <a:pt x="11421" y="879"/>
                    </a:cubicBezTo>
                    <a:cubicBezTo>
                      <a:pt x="11295" y="352"/>
                      <a:pt x="11144" y="0"/>
                      <a:pt x="10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1789;p64">
                <a:extLst>
                  <a:ext uri="{FF2B5EF4-FFF2-40B4-BE49-F238E27FC236}">
                    <a16:creationId xmlns:a16="http://schemas.microsoft.com/office/drawing/2014/main" id="{7A956C28-EF52-4E9C-BC44-4CA4D80A0CE7}"/>
                  </a:ext>
                </a:extLst>
              </p:cNvPr>
              <p:cNvSpPr/>
              <p:nvPr/>
            </p:nvSpPr>
            <p:spPr>
              <a:xfrm>
                <a:off x="1536151" y="4474645"/>
                <a:ext cx="108713" cy="9171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3982" extrusionOk="0">
                    <a:moveTo>
                      <a:pt x="4719" y="1"/>
                    </a:moveTo>
                    <a:lnTo>
                      <a:pt x="4719" y="1"/>
                    </a:lnTo>
                    <a:cubicBezTo>
                      <a:pt x="3715" y="578"/>
                      <a:pt x="2360" y="1080"/>
                      <a:pt x="226" y="1381"/>
                    </a:cubicBezTo>
                    <a:lnTo>
                      <a:pt x="0" y="1406"/>
                    </a:lnTo>
                    <a:cubicBezTo>
                      <a:pt x="26" y="2235"/>
                      <a:pt x="51" y="3038"/>
                      <a:pt x="51" y="3791"/>
                    </a:cubicBezTo>
                    <a:lnTo>
                      <a:pt x="101" y="3791"/>
                    </a:lnTo>
                    <a:cubicBezTo>
                      <a:pt x="101" y="3791"/>
                      <a:pt x="947" y="3982"/>
                      <a:pt x="1939" y="3982"/>
                    </a:cubicBezTo>
                    <a:cubicBezTo>
                      <a:pt x="2671" y="3982"/>
                      <a:pt x="3484" y="3877"/>
                      <a:pt x="4092" y="3515"/>
                    </a:cubicBezTo>
                    <a:cubicBezTo>
                      <a:pt x="4343" y="2185"/>
                      <a:pt x="4568" y="930"/>
                      <a:pt x="4719" y="1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1790;p64">
                <a:extLst>
                  <a:ext uri="{FF2B5EF4-FFF2-40B4-BE49-F238E27FC236}">
                    <a16:creationId xmlns:a16="http://schemas.microsoft.com/office/drawing/2014/main" id="{034EC4B4-3AED-4440-9A61-576F98EC1475}"/>
                  </a:ext>
                </a:extLst>
              </p:cNvPr>
              <p:cNvSpPr/>
              <p:nvPr/>
            </p:nvSpPr>
            <p:spPr>
              <a:xfrm>
                <a:off x="1539030" y="4690851"/>
                <a:ext cx="91946" cy="3957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1718" extrusionOk="0">
                    <a:moveTo>
                      <a:pt x="2712" y="1"/>
                    </a:moveTo>
                    <a:cubicBezTo>
                      <a:pt x="1842" y="358"/>
                      <a:pt x="555" y="378"/>
                      <a:pt x="121" y="378"/>
                    </a:cubicBezTo>
                    <a:cubicBezTo>
                      <a:pt x="67" y="378"/>
                      <a:pt x="26" y="377"/>
                      <a:pt x="1" y="377"/>
                    </a:cubicBezTo>
                    <a:cubicBezTo>
                      <a:pt x="26" y="628"/>
                      <a:pt x="51" y="904"/>
                      <a:pt x="101" y="1155"/>
                    </a:cubicBezTo>
                    <a:cubicBezTo>
                      <a:pt x="192" y="1571"/>
                      <a:pt x="1228" y="1717"/>
                      <a:pt x="2209" y="1717"/>
                    </a:cubicBezTo>
                    <a:cubicBezTo>
                      <a:pt x="3125" y="1717"/>
                      <a:pt x="3992" y="1589"/>
                      <a:pt x="3992" y="1432"/>
                    </a:cubicBezTo>
                    <a:cubicBezTo>
                      <a:pt x="3992" y="1080"/>
                      <a:pt x="2712" y="1"/>
                      <a:pt x="2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1791;p64">
                <a:extLst>
                  <a:ext uri="{FF2B5EF4-FFF2-40B4-BE49-F238E27FC236}">
                    <a16:creationId xmlns:a16="http://schemas.microsoft.com/office/drawing/2014/main" id="{AADBE891-31A3-4F62-A97C-23B846DEAB7B}"/>
                  </a:ext>
                </a:extLst>
              </p:cNvPr>
              <p:cNvSpPr/>
              <p:nvPr/>
            </p:nvSpPr>
            <p:spPr>
              <a:xfrm>
                <a:off x="1537878" y="4555581"/>
                <a:ext cx="93097" cy="143976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6251" extrusionOk="0">
                    <a:moveTo>
                      <a:pt x="4042" y="1"/>
                    </a:moveTo>
                    <a:lnTo>
                      <a:pt x="4042" y="1"/>
                    </a:lnTo>
                    <a:cubicBezTo>
                      <a:pt x="3407" y="373"/>
                      <a:pt x="2572" y="478"/>
                      <a:pt x="1832" y="478"/>
                    </a:cubicBezTo>
                    <a:cubicBezTo>
                      <a:pt x="875" y="478"/>
                      <a:pt x="76" y="302"/>
                      <a:pt x="76" y="302"/>
                    </a:cubicBezTo>
                    <a:lnTo>
                      <a:pt x="1" y="302"/>
                    </a:lnTo>
                    <a:cubicBezTo>
                      <a:pt x="26" y="3013"/>
                      <a:pt x="26" y="5121"/>
                      <a:pt x="101" y="6250"/>
                    </a:cubicBezTo>
                    <a:cubicBezTo>
                      <a:pt x="123" y="6250"/>
                      <a:pt x="162" y="6251"/>
                      <a:pt x="214" y="6251"/>
                    </a:cubicBezTo>
                    <a:cubicBezTo>
                      <a:pt x="630" y="6251"/>
                      <a:pt x="1917" y="6231"/>
                      <a:pt x="2787" y="5874"/>
                    </a:cubicBezTo>
                    <a:cubicBezTo>
                      <a:pt x="3113" y="4845"/>
                      <a:pt x="3615" y="2360"/>
                      <a:pt x="40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1792;p64">
                <a:extLst>
                  <a:ext uri="{FF2B5EF4-FFF2-40B4-BE49-F238E27FC236}">
                    <a16:creationId xmlns:a16="http://schemas.microsoft.com/office/drawing/2014/main" id="{524DF24B-0A84-47A4-9A35-9939C0CC5B80}"/>
                  </a:ext>
                </a:extLst>
              </p:cNvPr>
              <p:cNvSpPr/>
              <p:nvPr/>
            </p:nvSpPr>
            <p:spPr>
              <a:xfrm>
                <a:off x="1390470" y="3887892"/>
                <a:ext cx="200613" cy="43393"/>
              </a:xfrm>
              <a:custGeom>
                <a:avLst/>
                <a:gdLst/>
                <a:ahLst/>
                <a:cxnLst/>
                <a:rect l="l" t="t" r="r" b="b"/>
                <a:pathLst>
                  <a:path w="8710" h="1884" extrusionOk="0">
                    <a:moveTo>
                      <a:pt x="5949" y="1"/>
                    </a:moveTo>
                    <a:cubicBezTo>
                      <a:pt x="5329" y="903"/>
                      <a:pt x="4242" y="1152"/>
                      <a:pt x="3233" y="1152"/>
                    </a:cubicBezTo>
                    <a:cubicBezTo>
                      <a:pt x="1997" y="1152"/>
                      <a:pt x="879" y="779"/>
                      <a:pt x="879" y="779"/>
                    </a:cubicBezTo>
                    <a:cubicBezTo>
                      <a:pt x="578" y="829"/>
                      <a:pt x="302" y="929"/>
                      <a:pt x="1" y="1030"/>
                    </a:cubicBezTo>
                    <a:cubicBezTo>
                      <a:pt x="201" y="1281"/>
                      <a:pt x="327" y="1582"/>
                      <a:pt x="377" y="1883"/>
                    </a:cubicBezTo>
                    <a:cubicBezTo>
                      <a:pt x="2410" y="1532"/>
                      <a:pt x="6576" y="980"/>
                      <a:pt x="8710" y="754"/>
                    </a:cubicBezTo>
                    <a:cubicBezTo>
                      <a:pt x="7806" y="427"/>
                      <a:pt x="6878" y="151"/>
                      <a:pt x="59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1793;p64">
                <a:extLst>
                  <a:ext uri="{FF2B5EF4-FFF2-40B4-BE49-F238E27FC236}">
                    <a16:creationId xmlns:a16="http://schemas.microsoft.com/office/drawing/2014/main" id="{22B1C0F7-724D-48FA-B3AE-A66F060B78F6}"/>
                  </a:ext>
                </a:extLst>
              </p:cNvPr>
              <p:cNvSpPr/>
              <p:nvPr/>
            </p:nvSpPr>
            <p:spPr>
              <a:xfrm>
                <a:off x="1408389" y="3858986"/>
                <a:ext cx="119101" cy="54863"/>
              </a:xfrm>
              <a:custGeom>
                <a:avLst/>
                <a:gdLst/>
                <a:ahLst/>
                <a:cxnLst/>
                <a:rect l="l" t="t" r="r" b="b"/>
                <a:pathLst>
                  <a:path w="5171" h="2382" extrusionOk="0">
                    <a:moveTo>
                      <a:pt x="5045" y="1"/>
                    </a:moveTo>
                    <a:cubicBezTo>
                      <a:pt x="3916" y="202"/>
                      <a:pt x="2787" y="302"/>
                      <a:pt x="1632" y="302"/>
                    </a:cubicBezTo>
                    <a:cubicBezTo>
                      <a:pt x="1080" y="302"/>
                      <a:pt x="553" y="277"/>
                      <a:pt x="1" y="227"/>
                    </a:cubicBezTo>
                    <a:lnTo>
                      <a:pt x="1" y="227"/>
                    </a:lnTo>
                    <a:lnTo>
                      <a:pt x="76" y="1657"/>
                    </a:lnTo>
                    <a:lnTo>
                      <a:pt x="101" y="2009"/>
                    </a:lnTo>
                    <a:cubicBezTo>
                      <a:pt x="101" y="2009"/>
                      <a:pt x="1219" y="2382"/>
                      <a:pt x="2455" y="2382"/>
                    </a:cubicBezTo>
                    <a:cubicBezTo>
                      <a:pt x="3464" y="2382"/>
                      <a:pt x="4551" y="2133"/>
                      <a:pt x="5171" y="1231"/>
                    </a:cubicBezTo>
                    <a:lnTo>
                      <a:pt x="5045" y="1"/>
                    </a:ln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1794;p64">
                <a:extLst>
                  <a:ext uri="{FF2B5EF4-FFF2-40B4-BE49-F238E27FC236}">
                    <a16:creationId xmlns:a16="http://schemas.microsoft.com/office/drawing/2014/main" id="{17FCA3DF-5C0E-4213-8FA4-4E72B5079FDD}"/>
                  </a:ext>
                </a:extLst>
              </p:cNvPr>
              <p:cNvSpPr/>
              <p:nvPr/>
            </p:nvSpPr>
            <p:spPr>
              <a:xfrm>
                <a:off x="1263285" y="3924306"/>
                <a:ext cx="228943" cy="313518"/>
              </a:xfrm>
              <a:custGeom>
                <a:avLst/>
                <a:gdLst/>
                <a:ahLst/>
                <a:cxnLst/>
                <a:rect l="l" t="t" r="r" b="b"/>
                <a:pathLst>
                  <a:path w="9940" h="13612" extrusionOk="0">
                    <a:moveTo>
                      <a:pt x="4192" y="1"/>
                    </a:moveTo>
                    <a:cubicBezTo>
                      <a:pt x="3490" y="377"/>
                      <a:pt x="2837" y="879"/>
                      <a:pt x="2310" y="1482"/>
                    </a:cubicBezTo>
                    <a:cubicBezTo>
                      <a:pt x="1532" y="2486"/>
                      <a:pt x="754" y="4142"/>
                      <a:pt x="327" y="5924"/>
                    </a:cubicBezTo>
                    <a:cubicBezTo>
                      <a:pt x="101" y="6903"/>
                      <a:pt x="1" y="7932"/>
                      <a:pt x="51" y="8936"/>
                    </a:cubicBezTo>
                    <a:cubicBezTo>
                      <a:pt x="151" y="10291"/>
                      <a:pt x="603" y="11496"/>
                      <a:pt x="1582" y="12299"/>
                    </a:cubicBezTo>
                    <a:cubicBezTo>
                      <a:pt x="1657" y="12375"/>
                      <a:pt x="1758" y="12450"/>
                      <a:pt x="1858" y="12500"/>
                    </a:cubicBezTo>
                    <a:cubicBezTo>
                      <a:pt x="3106" y="13338"/>
                      <a:pt x="4464" y="13612"/>
                      <a:pt x="5704" y="13612"/>
                    </a:cubicBezTo>
                    <a:cubicBezTo>
                      <a:pt x="8029" y="13612"/>
                      <a:pt x="9940" y="12651"/>
                      <a:pt x="9940" y="12651"/>
                    </a:cubicBezTo>
                    <a:lnTo>
                      <a:pt x="9940" y="12626"/>
                    </a:lnTo>
                    <a:cubicBezTo>
                      <a:pt x="9488" y="12550"/>
                      <a:pt x="9061" y="12450"/>
                      <a:pt x="8660" y="12324"/>
                    </a:cubicBezTo>
                    <a:cubicBezTo>
                      <a:pt x="8434" y="12274"/>
                      <a:pt x="8233" y="12048"/>
                      <a:pt x="8032" y="11973"/>
                    </a:cubicBezTo>
                    <a:cubicBezTo>
                      <a:pt x="5673" y="11170"/>
                      <a:pt x="4594" y="10116"/>
                      <a:pt x="4619" y="9990"/>
                    </a:cubicBezTo>
                    <a:lnTo>
                      <a:pt x="4619" y="9965"/>
                    </a:lnTo>
                    <a:lnTo>
                      <a:pt x="4569" y="9890"/>
                    </a:lnTo>
                    <a:cubicBezTo>
                      <a:pt x="4569" y="9890"/>
                      <a:pt x="3866" y="1657"/>
                      <a:pt x="3891" y="1331"/>
                    </a:cubicBezTo>
                    <a:cubicBezTo>
                      <a:pt x="3941" y="1105"/>
                      <a:pt x="4368" y="804"/>
                      <a:pt x="4594" y="628"/>
                    </a:cubicBezTo>
                    <a:cubicBezTo>
                      <a:pt x="4519" y="403"/>
                      <a:pt x="4393" y="177"/>
                      <a:pt x="4192" y="1"/>
                    </a:cubicBezTo>
                    <a:close/>
                  </a:path>
                </a:pathLst>
              </a:custGeom>
              <a:solidFill>
                <a:srgbClr val="2F56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1795;p64">
                <a:extLst>
                  <a:ext uri="{FF2B5EF4-FFF2-40B4-BE49-F238E27FC236}">
                    <a16:creationId xmlns:a16="http://schemas.microsoft.com/office/drawing/2014/main" id="{1423AAF2-5BE0-4F65-B536-29D01C887D11}"/>
                  </a:ext>
                </a:extLst>
              </p:cNvPr>
              <p:cNvSpPr/>
              <p:nvPr/>
            </p:nvSpPr>
            <p:spPr>
              <a:xfrm>
                <a:off x="1263285" y="3924306"/>
                <a:ext cx="203515" cy="313219"/>
              </a:xfrm>
              <a:custGeom>
                <a:avLst/>
                <a:gdLst/>
                <a:ahLst/>
                <a:cxnLst/>
                <a:rect l="l" t="t" r="r" b="b"/>
                <a:pathLst>
                  <a:path w="8836" h="13599" extrusionOk="0">
                    <a:moveTo>
                      <a:pt x="4192" y="1"/>
                    </a:moveTo>
                    <a:cubicBezTo>
                      <a:pt x="3490" y="352"/>
                      <a:pt x="2837" y="854"/>
                      <a:pt x="2310" y="1482"/>
                    </a:cubicBezTo>
                    <a:cubicBezTo>
                      <a:pt x="1532" y="2461"/>
                      <a:pt x="754" y="4142"/>
                      <a:pt x="327" y="5924"/>
                    </a:cubicBezTo>
                    <a:cubicBezTo>
                      <a:pt x="101" y="6903"/>
                      <a:pt x="1" y="7907"/>
                      <a:pt x="51" y="8911"/>
                    </a:cubicBezTo>
                    <a:cubicBezTo>
                      <a:pt x="151" y="10266"/>
                      <a:pt x="603" y="11496"/>
                      <a:pt x="1582" y="12274"/>
                    </a:cubicBezTo>
                    <a:cubicBezTo>
                      <a:pt x="1657" y="12350"/>
                      <a:pt x="1758" y="12425"/>
                      <a:pt x="1858" y="12500"/>
                    </a:cubicBezTo>
                    <a:cubicBezTo>
                      <a:pt x="3113" y="13328"/>
                      <a:pt x="4468" y="13598"/>
                      <a:pt x="5704" y="13598"/>
                    </a:cubicBezTo>
                    <a:cubicBezTo>
                      <a:pt x="6941" y="13598"/>
                      <a:pt x="8058" y="13328"/>
                      <a:pt x="8836" y="13077"/>
                    </a:cubicBezTo>
                    <a:cubicBezTo>
                      <a:pt x="7129" y="12852"/>
                      <a:pt x="5598" y="11948"/>
                      <a:pt x="4569" y="10593"/>
                    </a:cubicBezTo>
                    <a:cubicBezTo>
                      <a:pt x="4318" y="10342"/>
                      <a:pt x="4468" y="9915"/>
                      <a:pt x="4519" y="9413"/>
                    </a:cubicBezTo>
                    <a:cubicBezTo>
                      <a:pt x="4393" y="7681"/>
                      <a:pt x="3866" y="1582"/>
                      <a:pt x="3891" y="1331"/>
                    </a:cubicBezTo>
                    <a:cubicBezTo>
                      <a:pt x="3941" y="1055"/>
                      <a:pt x="4368" y="779"/>
                      <a:pt x="4594" y="628"/>
                    </a:cubicBezTo>
                    <a:cubicBezTo>
                      <a:pt x="4519" y="377"/>
                      <a:pt x="4393" y="177"/>
                      <a:pt x="4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796;p64">
                <a:extLst>
                  <a:ext uri="{FF2B5EF4-FFF2-40B4-BE49-F238E27FC236}">
                    <a16:creationId xmlns:a16="http://schemas.microsoft.com/office/drawing/2014/main" id="{B00F8038-E411-40E6-9C9A-44334D54B788}"/>
                  </a:ext>
                </a:extLst>
              </p:cNvPr>
              <p:cNvSpPr/>
              <p:nvPr/>
            </p:nvSpPr>
            <p:spPr>
              <a:xfrm>
                <a:off x="1362140" y="4141687"/>
                <a:ext cx="130088" cy="83838"/>
              </a:xfrm>
              <a:custGeom>
                <a:avLst/>
                <a:gdLst/>
                <a:ahLst/>
                <a:cxnLst/>
                <a:rect l="l" t="t" r="r" b="b"/>
                <a:pathLst>
                  <a:path w="5648" h="3640" extrusionOk="0">
                    <a:moveTo>
                      <a:pt x="227" y="0"/>
                    </a:moveTo>
                    <a:cubicBezTo>
                      <a:pt x="151" y="477"/>
                      <a:pt x="1" y="929"/>
                      <a:pt x="252" y="1155"/>
                    </a:cubicBezTo>
                    <a:cubicBezTo>
                      <a:pt x="1281" y="2510"/>
                      <a:pt x="2812" y="3414"/>
                      <a:pt x="4518" y="3639"/>
                    </a:cubicBezTo>
                    <a:cubicBezTo>
                      <a:pt x="4895" y="3514"/>
                      <a:pt x="5271" y="3363"/>
                      <a:pt x="5623" y="3213"/>
                    </a:cubicBezTo>
                    <a:lnTo>
                      <a:pt x="5648" y="3188"/>
                    </a:lnTo>
                    <a:cubicBezTo>
                      <a:pt x="5196" y="3087"/>
                      <a:pt x="4769" y="2987"/>
                      <a:pt x="4368" y="2886"/>
                    </a:cubicBezTo>
                    <a:cubicBezTo>
                      <a:pt x="4142" y="2836"/>
                      <a:pt x="3941" y="2610"/>
                      <a:pt x="3740" y="2535"/>
                    </a:cubicBezTo>
                    <a:cubicBezTo>
                      <a:pt x="1381" y="1732"/>
                      <a:pt x="277" y="653"/>
                      <a:pt x="327" y="527"/>
                    </a:cubicBezTo>
                    <a:lnTo>
                      <a:pt x="252" y="452"/>
                    </a:lnTo>
                    <a:cubicBezTo>
                      <a:pt x="252" y="452"/>
                      <a:pt x="252" y="276"/>
                      <a:pt x="2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1797;p64">
                <a:extLst>
                  <a:ext uri="{FF2B5EF4-FFF2-40B4-BE49-F238E27FC236}">
                    <a16:creationId xmlns:a16="http://schemas.microsoft.com/office/drawing/2014/main" id="{AD4EF8B3-9CB0-4211-B68E-2356F3BEC510}"/>
                  </a:ext>
                </a:extLst>
              </p:cNvPr>
              <p:cNvSpPr/>
              <p:nvPr/>
            </p:nvSpPr>
            <p:spPr>
              <a:xfrm>
                <a:off x="1448282" y="4134155"/>
                <a:ext cx="62464" cy="74026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3214" extrusionOk="0">
                    <a:moveTo>
                      <a:pt x="1029" y="1"/>
                    </a:moveTo>
                    <a:lnTo>
                      <a:pt x="1029" y="1"/>
                    </a:lnTo>
                    <a:cubicBezTo>
                      <a:pt x="1180" y="1080"/>
                      <a:pt x="804" y="2184"/>
                      <a:pt x="26" y="2962"/>
                    </a:cubicBezTo>
                    <a:lnTo>
                      <a:pt x="0" y="3013"/>
                    </a:lnTo>
                    <a:cubicBezTo>
                      <a:pt x="201" y="3088"/>
                      <a:pt x="402" y="3163"/>
                      <a:pt x="628" y="3213"/>
                    </a:cubicBezTo>
                    <a:lnTo>
                      <a:pt x="628" y="3163"/>
                    </a:lnTo>
                    <a:cubicBezTo>
                      <a:pt x="2711" y="2134"/>
                      <a:pt x="1757" y="101"/>
                      <a:pt x="1757" y="101"/>
                    </a:cubicBezTo>
                    <a:lnTo>
                      <a:pt x="1757" y="51"/>
                    </a:lnTo>
                    <a:cubicBezTo>
                      <a:pt x="1506" y="51"/>
                      <a:pt x="1280" y="26"/>
                      <a:pt x="10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1798;p64">
                <a:extLst>
                  <a:ext uri="{FF2B5EF4-FFF2-40B4-BE49-F238E27FC236}">
                    <a16:creationId xmlns:a16="http://schemas.microsoft.com/office/drawing/2014/main" id="{ECD235D2-6240-4159-839A-D00A2C83F1AE}"/>
                  </a:ext>
                </a:extLst>
              </p:cNvPr>
              <p:cNvSpPr/>
              <p:nvPr/>
            </p:nvSpPr>
            <p:spPr>
              <a:xfrm>
                <a:off x="1374854" y="4549800"/>
                <a:ext cx="102356" cy="14814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64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28" y="2260"/>
                      <a:pt x="955" y="4895"/>
                      <a:pt x="1356" y="6250"/>
                    </a:cubicBezTo>
                    <a:cubicBezTo>
                      <a:pt x="1356" y="6250"/>
                      <a:pt x="2443" y="6432"/>
                      <a:pt x="3400" y="6432"/>
                    </a:cubicBezTo>
                    <a:cubicBezTo>
                      <a:pt x="3775" y="6432"/>
                      <a:pt x="4131" y="6404"/>
                      <a:pt x="4393" y="6326"/>
                    </a:cubicBezTo>
                    <a:lnTo>
                      <a:pt x="4443" y="6326"/>
                    </a:lnTo>
                    <a:cubicBezTo>
                      <a:pt x="4443" y="5121"/>
                      <a:pt x="4393" y="3063"/>
                      <a:pt x="4318" y="453"/>
                    </a:cubicBezTo>
                    <a:cubicBezTo>
                      <a:pt x="4027" y="473"/>
                      <a:pt x="3736" y="483"/>
                      <a:pt x="3445" y="483"/>
                    </a:cubicBezTo>
                    <a:cubicBezTo>
                      <a:pt x="2282" y="483"/>
                      <a:pt x="1125" y="3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1799;p64">
                <a:extLst>
                  <a:ext uri="{FF2B5EF4-FFF2-40B4-BE49-F238E27FC236}">
                    <a16:creationId xmlns:a16="http://schemas.microsoft.com/office/drawing/2014/main" id="{10451929-D30C-411E-A992-F7DBDA120482}"/>
                  </a:ext>
                </a:extLst>
              </p:cNvPr>
              <p:cNvSpPr/>
              <p:nvPr/>
            </p:nvSpPr>
            <p:spPr>
              <a:xfrm>
                <a:off x="1378908" y="4693753"/>
                <a:ext cx="98303" cy="41159"/>
              </a:xfrm>
              <a:custGeom>
                <a:avLst/>
                <a:gdLst/>
                <a:ahLst/>
                <a:cxnLst/>
                <a:rect l="l" t="t" r="r" b="b"/>
                <a:pathLst>
                  <a:path w="4268" h="1787" extrusionOk="0">
                    <a:moveTo>
                      <a:pt x="1180" y="0"/>
                    </a:moveTo>
                    <a:cubicBezTo>
                      <a:pt x="1180" y="0"/>
                      <a:pt x="1" y="1230"/>
                      <a:pt x="1" y="1582"/>
                    </a:cubicBezTo>
                    <a:cubicBezTo>
                      <a:pt x="1" y="1709"/>
                      <a:pt x="613" y="1786"/>
                      <a:pt x="1371" y="1786"/>
                    </a:cubicBezTo>
                    <a:cubicBezTo>
                      <a:pt x="2561" y="1786"/>
                      <a:pt x="4110" y="1595"/>
                      <a:pt x="4217" y="1105"/>
                    </a:cubicBezTo>
                    <a:cubicBezTo>
                      <a:pt x="4242" y="753"/>
                      <a:pt x="4267" y="427"/>
                      <a:pt x="4267" y="101"/>
                    </a:cubicBezTo>
                    <a:lnTo>
                      <a:pt x="4217" y="101"/>
                    </a:lnTo>
                    <a:cubicBezTo>
                      <a:pt x="3973" y="167"/>
                      <a:pt x="3647" y="191"/>
                      <a:pt x="3299" y="191"/>
                    </a:cubicBezTo>
                    <a:cubicBezTo>
                      <a:pt x="2325" y="191"/>
                      <a:pt x="1180" y="0"/>
                      <a:pt x="1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1800;p64">
                <a:extLst>
                  <a:ext uri="{FF2B5EF4-FFF2-40B4-BE49-F238E27FC236}">
                    <a16:creationId xmlns:a16="http://schemas.microsoft.com/office/drawing/2014/main" id="{0922AAB5-4E12-4409-BE46-95E851523BBD}"/>
                  </a:ext>
                </a:extLst>
              </p:cNvPr>
              <p:cNvSpPr/>
              <p:nvPr/>
            </p:nvSpPr>
            <p:spPr>
              <a:xfrm>
                <a:off x="1364466" y="4492587"/>
                <a:ext cx="109842" cy="68337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67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126" y="728"/>
                      <a:pt x="276" y="1581"/>
                      <a:pt x="452" y="2485"/>
                    </a:cubicBezTo>
                    <a:cubicBezTo>
                      <a:pt x="1576" y="2806"/>
                      <a:pt x="2733" y="2967"/>
                      <a:pt x="3896" y="2967"/>
                    </a:cubicBezTo>
                    <a:cubicBezTo>
                      <a:pt x="4187" y="2967"/>
                      <a:pt x="4478" y="2957"/>
                      <a:pt x="4769" y="2937"/>
                    </a:cubicBezTo>
                    <a:cubicBezTo>
                      <a:pt x="4769" y="2259"/>
                      <a:pt x="4744" y="1581"/>
                      <a:pt x="4744" y="828"/>
                    </a:cubicBezTo>
                    <a:lnTo>
                      <a:pt x="4744" y="778"/>
                    </a:lnTo>
                    <a:cubicBezTo>
                      <a:pt x="3112" y="753"/>
                      <a:pt x="1531" y="502"/>
                      <a:pt x="0" y="0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1801;p64">
                <a:extLst>
                  <a:ext uri="{FF2B5EF4-FFF2-40B4-BE49-F238E27FC236}">
                    <a16:creationId xmlns:a16="http://schemas.microsoft.com/office/drawing/2014/main" id="{83137F70-3725-4210-99A7-2832DDAE9D42}"/>
                  </a:ext>
                </a:extLst>
              </p:cNvPr>
              <p:cNvSpPr/>
              <p:nvPr/>
            </p:nvSpPr>
            <p:spPr>
              <a:xfrm>
                <a:off x="1359837" y="3911592"/>
                <a:ext cx="3934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1181" extrusionOk="0">
                    <a:moveTo>
                      <a:pt x="1331" y="1"/>
                    </a:moveTo>
                    <a:cubicBezTo>
                      <a:pt x="879" y="151"/>
                      <a:pt x="427" y="327"/>
                      <a:pt x="0" y="553"/>
                    </a:cubicBezTo>
                    <a:cubicBezTo>
                      <a:pt x="201" y="729"/>
                      <a:pt x="327" y="929"/>
                      <a:pt x="402" y="1180"/>
                    </a:cubicBezTo>
                    <a:lnTo>
                      <a:pt x="527" y="1105"/>
                    </a:lnTo>
                    <a:cubicBezTo>
                      <a:pt x="904" y="980"/>
                      <a:pt x="1305" y="904"/>
                      <a:pt x="1707" y="854"/>
                    </a:cubicBezTo>
                    <a:cubicBezTo>
                      <a:pt x="1657" y="553"/>
                      <a:pt x="1531" y="252"/>
                      <a:pt x="1331" y="1"/>
                    </a:cubicBezTo>
                    <a:close/>
                  </a:path>
                </a:pathLst>
              </a:custGeom>
              <a:solidFill>
                <a:srgbClr val="F982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1802;p64">
                <a:extLst>
                  <a:ext uri="{FF2B5EF4-FFF2-40B4-BE49-F238E27FC236}">
                    <a16:creationId xmlns:a16="http://schemas.microsoft.com/office/drawing/2014/main" id="{DF0BDA84-7CE7-4591-AE42-D1C8761780E7}"/>
                  </a:ext>
                </a:extLst>
              </p:cNvPr>
              <p:cNvSpPr/>
              <p:nvPr/>
            </p:nvSpPr>
            <p:spPr>
              <a:xfrm>
                <a:off x="1352328" y="3937043"/>
                <a:ext cx="58986" cy="229772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9976" extrusionOk="0">
                    <a:moveTo>
                      <a:pt x="853" y="0"/>
                    </a:moveTo>
                    <a:lnTo>
                      <a:pt x="728" y="75"/>
                    </a:lnTo>
                    <a:cubicBezTo>
                      <a:pt x="502" y="226"/>
                      <a:pt x="75" y="552"/>
                      <a:pt x="25" y="778"/>
                    </a:cubicBezTo>
                    <a:cubicBezTo>
                      <a:pt x="0" y="1104"/>
                      <a:pt x="703" y="9337"/>
                      <a:pt x="703" y="9337"/>
                    </a:cubicBezTo>
                    <a:lnTo>
                      <a:pt x="803" y="9663"/>
                    </a:lnTo>
                    <a:cubicBezTo>
                      <a:pt x="878" y="9897"/>
                      <a:pt x="1046" y="9975"/>
                      <a:pt x="1235" y="9975"/>
                    </a:cubicBezTo>
                    <a:cubicBezTo>
                      <a:pt x="1615" y="9975"/>
                      <a:pt x="2083" y="9663"/>
                      <a:pt x="2083" y="9663"/>
                    </a:cubicBezTo>
                    <a:cubicBezTo>
                      <a:pt x="2083" y="9663"/>
                      <a:pt x="853" y="8785"/>
                      <a:pt x="929" y="8509"/>
                    </a:cubicBezTo>
                    <a:cubicBezTo>
                      <a:pt x="940" y="8471"/>
                      <a:pt x="984" y="8455"/>
                      <a:pt x="1049" y="8455"/>
                    </a:cubicBezTo>
                    <a:cubicBezTo>
                      <a:pt x="1419" y="8455"/>
                      <a:pt x="2496" y="8964"/>
                      <a:pt x="2560" y="8985"/>
                    </a:cubicBezTo>
                    <a:cubicBezTo>
                      <a:pt x="2510" y="8935"/>
                      <a:pt x="1581" y="8207"/>
                      <a:pt x="1506" y="7831"/>
                    </a:cubicBezTo>
                    <a:cubicBezTo>
                      <a:pt x="1506" y="7831"/>
                      <a:pt x="653" y="201"/>
                      <a:pt x="8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1803;p64">
                <a:extLst>
                  <a:ext uri="{FF2B5EF4-FFF2-40B4-BE49-F238E27FC236}">
                    <a16:creationId xmlns:a16="http://schemas.microsoft.com/office/drawing/2014/main" id="{E3ACDC68-040E-4E1F-9EE5-563CCEA71CB2}"/>
                  </a:ext>
                </a:extLst>
              </p:cNvPr>
              <p:cNvSpPr/>
              <p:nvPr/>
            </p:nvSpPr>
            <p:spPr>
              <a:xfrm>
                <a:off x="945920" y="3288978"/>
                <a:ext cx="948663" cy="756180"/>
              </a:xfrm>
              <a:custGeom>
                <a:avLst/>
                <a:gdLst/>
                <a:ahLst/>
                <a:cxnLst/>
                <a:rect l="l" t="t" r="r" b="b"/>
                <a:pathLst>
                  <a:path w="41188" h="32831" extrusionOk="0">
                    <a:moveTo>
                      <a:pt x="22397" y="1"/>
                    </a:moveTo>
                    <a:cubicBezTo>
                      <a:pt x="17086" y="1"/>
                      <a:pt x="13504" y="3842"/>
                      <a:pt x="13504" y="3842"/>
                    </a:cubicBezTo>
                    <a:cubicBezTo>
                      <a:pt x="13504" y="3842"/>
                      <a:pt x="13415" y="3831"/>
                      <a:pt x="13260" y="3831"/>
                    </a:cubicBezTo>
                    <a:cubicBezTo>
                      <a:pt x="12636" y="3831"/>
                      <a:pt x="10934" y="4007"/>
                      <a:pt x="9488" y="5774"/>
                    </a:cubicBezTo>
                    <a:cubicBezTo>
                      <a:pt x="8158" y="7406"/>
                      <a:pt x="8333" y="9213"/>
                      <a:pt x="7179" y="10945"/>
                    </a:cubicBezTo>
                    <a:cubicBezTo>
                      <a:pt x="5823" y="12927"/>
                      <a:pt x="1607" y="14960"/>
                      <a:pt x="2084" y="18675"/>
                    </a:cubicBezTo>
                    <a:cubicBezTo>
                      <a:pt x="2134" y="19327"/>
                      <a:pt x="2360" y="19980"/>
                      <a:pt x="2736" y="20532"/>
                    </a:cubicBezTo>
                    <a:cubicBezTo>
                      <a:pt x="1281" y="21837"/>
                      <a:pt x="1" y="24347"/>
                      <a:pt x="1657" y="27535"/>
                    </a:cubicBezTo>
                    <a:cubicBezTo>
                      <a:pt x="2377" y="28897"/>
                      <a:pt x="3586" y="29380"/>
                      <a:pt x="4802" y="29380"/>
                    </a:cubicBezTo>
                    <a:cubicBezTo>
                      <a:pt x="5535" y="29380"/>
                      <a:pt x="6270" y="29205"/>
                      <a:pt x="6903" y="28940"/>
                    </a:cubicBezTo>
                    <a:cubicBezTo>
                      <a:pt x="7028" y="30547"/>
                      <a:pt x="8158" y="32504"/>
                      <a:pt x="11019" y="32831"/>
                    </a:cubicBezTo>
                    <a:lnTo>
                      <a:pt x="11094" y="32831"/>
                    </a:lnTo>
                    <a:cubicBezTo>
                      <a:pt x="11571" y="30597"/>
                      <a:pt x="12199" y="28639"/>
                      <a:pt x="12952" y="27936"/>
                    </a:cubicBezTo>
                    <a:cubicBezTo>
                      <a:pt x="14405" y="26574"/>
                      <a:pt x="17357" y="26368"/>
                      <a:pt x="19001" y="26368"/>
                    </a:cubicBezTo>
                    <a:cubicBezTo>
                      <a:pt x="19628" y="26368"/>
                      <a:pt x="20065" y="26398"/>
                      <a:pt x="20155" y="26405"/>
                    </a:cubicBezTo>
                    <a:lnTo>
                      <a:pt x="20080" y="24950"/>
                    </a:lnTo>
                    <a:cubicBezTo>
                      <a:pt x="16566" y="24523"/>
                      <a:pt x="14558" y="22615"/>
                      <a:pt x="13454" y="20608"/>
                    </a:cubicBezTo>
                    <a:lnTo>
                      <a:pt x="13378" y="20633"/>
                    </a:lnTo>
                    <a:cubicBezTo>
                      <a:pt x="12773" y="21222"/>
                      <a:pt x="12037" y="21485"/>
                      <a:pt x="11314" y="21485"/>
                    </a:cubicBezTo>
                    <a:cubicBezTo>
                      <a:pt x="9758" y="21485"/>
                      <a:pt x="8266" y="20265"/>
                      <a:pt x="8283" y="18449"/>
                    </a:cubicBezTo>
                    <a:cubicBezTo>
                      <a:pt x="8283" y="17063"/>
                      <a:pt x="9054" y="15408"/>
                      <a:pt x="11069" y="15408"/>
                    </a:cubicBezTo>
                    <a:cubicBezTo>
                      <a:pt x="11353" y="15408"/>
                      <a:pt x="11662" y="15441"/>
                      <a:pt x="11998" y="15512"/>
                    </a:cubicBezTo>
                    <a:cubicBezTo>
                      <a:pt x="13930" y="14935"/>
                      <a:pt x="14232" y="12425"/>
                      <a:pt x="13880" y="10945"/>
                    </a:cubicBezTo>
                    <a:cubicBezTo>
                      <a:pt x="13955" y="10945"/>
                      <a:pt x="14056" y="10919"/>
                      <a:pt x="14156" y="10919"/>
                    </a:cubicBezTo>
                    <a:cubicBezTo>
                      <a:pt x="15537" y="10643"/>
                      <a:pt x="16214" y="9840"/>
                      <a:pt x="16516" y="9037"/>
                    </a:cubicBezTo>
                    <a:cubicBezTo>
                      <a:pt x="17143" y="9664"/>
                      <a:pt x="18348" y="10192"/>
                      <a:pt x="20230" y="10242"/>
                    </a:cubicBezTo>
                    <a:cubicBezTo>
                      <a:pt x="20288" y="10245"/>
                      <a:pt x="20346" y="10246"/>
                      <a:pt x="20404" y="10246"/>
                    </a:cubicBezTo>
                    <a:cubicBezTo>
                      <a:pt x="21321" y="10246"/>
                      <a:pt x="22203" y="9874"/>
                      <a:pt x="22840" y="9213"/>
                    </a:cubicBezTo>
                    <a:cubicBezTo>
                      <a:pt x="23783" y="10492"/>
                      <a:pt x="25469" y="11752"/>
                      <a:pt x="27414" y="11752"/>
                    </a:cubicBezTo>
                    <a:cubicBezTo>
                      <a:pt x="27643" y="11752"/>
                      <a:pt x="27876" y="11735"/>
                      <a:pt x="28111" y="11697"/>
                    </a:cubicBezTo>
                    <a:cubicBezTo>
                      <a:pt x="28864" y="11572"/>
                      <a:pt x="29266" y="11321"/>
                      <a:pt x="29467" y="10970"/>
                    </a:cubicBezTo>
                    <a:cubicBezTo>
                      <a:pt x="29878" y="11176"/>
                      <a:pt x="30332" y="11284"/>
                      <a:pt x="30797" y="11284"/>
                    </a:cubicBezTo>
                    <a:cubicBezTo>
                      <a:pt x="30955" y="11284"/>
                      <a:pt x="31114" y="11271"/>
                      <a:pt x="31274" y="11246"/>
                    </a:cubicBezTo>
                    <a:cubicBezTo>
                      <a:pt x="31274" y="11597"/>
                      <a:pt x="31349" y="12576"/>
                      <a:pt x="31424" y="13856"/>
                    </a:cubicBezTo>
                    <a:cubicBezTo>
                      <a:pt x="31901" y="13555"/>
                      <a:pt x="32453" y="13404"/>
                      <a:pt x="33005" y="13404"/>
                    </a:cubicBezTo>
                    <a:cubicBezTo>
                      <a:pt x="34988" y="13404"/>
                      <a:pt x="36444" y="15261"/>
                      <a:pt x="35942" y="17194"/>
                    </a:cubicBezTo>
                    <a:cubicBezTo>
                      <a:pt x="35593" y="18590"/>
                      <a:pt x="34343" y="19476"/>
                      <a:pt x="33018" y="19476"/>
                    </a:cubicBezTo>
                    <a:cubicBezTo>
                      <a:pt x="32534" y="19476"/>
                      <a:pt x="32039" y="19357"/>
                      <a:pt x="31575" y="19102"/>
                    </a:cubicBezTo>
                    <a:cubicBezTo>
                      <a:pt x="31173" y="21210"/>
                      <a:pt x="29743" y="23870"/>
                      <a:pt x="25124" y="24749"/>
                    </a:cubicBezTo>
                    <a:lnTo>
                      <a:pt x="25250" y="25979"/>
                    </a:lnTo>
                    <a:cubicBezTo>
                      <a:pt x="26204" y="26154"/>
                      <a:pt x="27107" y="26430"/>
                      <a:pt x="28011" y="26757"/>
                    </a:cubicBezTo>
                    <a:cubicBezTo>
                      <a:pt x="28437" y="26707"/>
                      <a:pt x="28839" y="26656"/>
                      <a:pt x="29266" y="26656"/>
                    </a:cubicBezTo>
                    <a:cubicBezTo>
                      <a:pt x="29441" y="26681"/>
                      <a:pt x="29592" y="27033"/>
                      <a:pt x="29743" y="27560"/>
                    </a:cubicBezTo>
                    <a:cubicBezTo>
                      <a:pt x="30897" y="28514"/>
                      <a:pt x="31876" y="29668"/>
                      <a:pt x="32654" y="30973"/>
                    </a:cubicBezTo>
                    <a:lnTo>
                      <a:pt x="32679" y="30973"/>
                    </a:lnTo>
                    <a:cubicBezTo>
                      <a:pt x="32992" y="31161"/>
                      <a:pt x="33268" y="31241"/>
                      <a:pt x="33508" y="31241"/>
                    </a:cubicBezTo>
                    <a:cubicBezTo>
                      <a:pt x="34328" y="31241"/>
                      <a:pt x="34720" y="30297"/>
                      <a:pt x="34662" y="29442"/>
                    </a:cubicBezTo>
                    <a:lnTo>
                      <a:pt x="34662" y="29442"/>
                    </a:lnTo>
                    <a:cubicBezTo>
                      <a:pt x="34710" y="29444"/>
                      <a:pt x="34758" y="29445"/>
                      <a:pt x="34806" y="29445"/>
                    </a:cubicBezTo>
                    <a:cubicBezTo>
                      <a:pt x="37265" y="29445"/>
                      <a:pt x="38985" y="26938"/>
                      <a:pt x="38025" y="24648"/>
                    </a:cubicBezTo>
                    <a:lnTo>
                      <a:pt x="38025" y="24648"/>
                    </a:lnTo>
                    <a:cubicBezTo>
                      <a:pt x="38126" y="24658"/>
                      <a:pt x="38230" y="24664"/>
                      <a:pt x="38335" y="24664"/>
                    </a:cubicBezTo>
                    <a:cubicBezTo>
                      <a:pt x="39561" y="24664"/>
                      <a:pt x="40997" y="23956"/>
                      <a:pt x="41112" y="21737"/>
                    </a:cubicBezTo>
                    <a:cubicBezTo>
                      <a:pt x="41188" y="19905"/>
                      <a:pt x="38954" y="18198"/>
                      <a:pt x="36670" y="15186"/>
                    </a:cubicBezTo>
                    <a:cubicBezTo>
                      <a:pt x="35465" y="13555"/>
                      <a:pt x="34009" y="10166"/>
                      <a:pt x="33859" y="9564"/>
                    </a:cubicBezTo>
                    <a:lnTo>
                      <a:pt x="33834" y="9564"/>
                    </a:lnTo>
                    <a:cubicBezTo>
                      <a:pt x="34813" y="6929"/>
                      <a:pt x="30947" y="1834"/>
                      <a:pt x="25175" y="353"/>
                    </a:cubicBezTo>
                    <a:cubicBezTo>
                      <a:pt x="24207" y="106"/>
                      <a:pt x="23278" y="1"/>
                      <a:pt x="22397" y="1"/>
                    </a:cubicBezTo>
                    <a:close/>
                  </a:path>
                </a:pathLst>
              </a:custGeom>
              <a:solidFill>
                <a:srgbClr val="4C3125"/>
              </a:solidFill>
              <a:ln w="9525" cap="flat" cmpd="sng">
                <a:solidFill>
                  <a:srgbClr val="4C312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1804;p64">
                <a:extLst>
                  <a:ext uri="{FF2B5EF4-FFF2-40B4-BE49-F238E27FC236}">
                    <a16:creationId xmlns:a16="http://schemas.microsoft.com/office/drawing/2014/main" id="{426FAA70-85D2-49D6-96F1-7EBA3B68E535}"/>
                  </a:ext>
                </a:extLst>
              </p:cNvPr>
              <p:cNvSpPr/>
              <p:nvPr/>
            </p:nvSpPr>
            <p:spPr>
              <a:xfrm>
                <a:off x="1368497" y="4112228"/>
                <a:ext cx="106986" cy="9017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3915" extrusionOk="0">
                    <a:moveTo>
                      <a:pt x="2783" y="0"/>
                    </a:moveTo>
                    <a:cubicBezTo>
                      <a:pt x="2744" y="0"/>
                      <a:pt x="2711" y="8"/>
                      <a:pt x="2686" y="24"/>
                    </a:cubicBezTo>
                    <a:cubicBezTo>
                      <a:pt x="2385" y="225"/>
                      <a:pt x="2711" y="852"/>
                      <a:pt x="2787" y="903"/>
                    </a:cubicBezTo>
                    <a:cubicBezTo>
                      <a:pt x="2701" y="860"/>
                      <a:pt x="1614" y="70"/>
                      <a:pt x="1200" y="70"/>
                    </a:cubicBezTo>
                    <a:cubicBezTo>
                      <a:pt x="1129" y="70"/>
                      <a:pt x="1077" y="94"/>
                      <a:pt x="1055" y="150"/>
                    </a:cubicBezTo>
                    <a:cubicBezTo>
                      <a:pt x="980" y="426"/>
                      <a:pt x="1457" y="1229"/>
                      <a:pt x="1532" y="1279"/>
                    </a:cubicBezTo>
                    <a:cubicBezTo>
                      <a:pt x="1470" y="1259"/>
                      <a:pt x="694" y="855"/>
                      <a:pt x="353" y="855"/>
                    </a:cubicBezTo>
                    <a:cubicBezTo>
                      <a:pt x="275" y="855"/>
                      <a:pt x="220" y="876"/>
                      <a:pt x="202" y="928"/>
                    </a:cubicBezTo>
                    <a:cubicBezTo>
                      <a:pt x="126" y="1179"/>
                      <a:pt x="1130" y="1932"/>
                      <a:pt x="1130" y="1932"/>
                    </a:cubicBezTo>
                    <a:cubicBezTo>
                      <a:pt x="1130" y="1932"/>
                      <a:pt x="664" y="1771"/>
                      <a:pt x="414" y="1771"/>
                    </a:cubicBezTo>
                    <a:cubicBezTo>
                      <a:pt x="351" y="1771"/>
                      <a:pt x="302" y="1781"/>
                      <a:pt x="277" y="1806"/>
                    </a:cubicBezTo>
                    <a:cubicBezTo>
                      <a:pt x="26" y="1806"/>
                      <a:pt x="26" y="2082"/>
                      <a:pt x="26" y="2082"/>
                    </a:cubicBezTo>
                    <a:cubicBezTo>
                      <a:pt x="1" y="2208"/>
                      <a:pt x="1758" y="3789"/>
                      <a:pt x="3464" y="3914"/>
                    </a:cubicBezTo>
                    <a:cubicBezTo>
                      <a:pt x="4268" y="3136"/>
                      <a:pt x="4644" y="2032"/>
                      <a:pt x="4493" y="953"/>
                    </a:cubicBezTo>
                    <a:cubicBezTo>
                      <a:pt x="4493" y="953"/>
                      <a:pt x="3223" y="0"/>
                      <a:pt x="2783" y="0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1805;p64">
                <a:extLst>
                  <a:ext uri="{FF2B5EF4-FFF2-40B4-BE49-F238E27FC236}">
                    <a16:creationId xmlns:a16="http://schemas.microsoft.com/office/drawing/2014/main" id="{3B343604-9DE8-4195-BBAC-CB04B5BE303A}"/>
                  </a:ext>
                </a:extLst>
              </p:cNvPr>
              <p:cNvSpPr/>
              <p:nvPr/>
            </p:nvSpPr>
            <p:spPr>
              <a:xfrm>
                <a:off x="1319369" y="3607517"/>
                <a:ext cx="75178" cy="49566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2152" extrusionOk="0">
                    <a:moveTo>
                      <a:pt x="1807" y="1"/>
                    </a:moveTo>
                    <a:cubicBezTo>
                      <a:pt x="1506" y="1"/>
                      <a:pt x="1205" y="126"/>
                      <a:pt x="1004" y="377"/>
                    </a:cubicBezTo>
                    <a:cubicBezTo>
                      <a:pt x="954" y="377"/>
                      <a:pt x="879" y="352"/>
                      <a:pt x="829" y="327"/>
                    </a:cubicBezTo>
                    <a:cubicBezTo>
                      <a:pt x="570" y="262"/>
                      <a:pt x="217" y="86"/>
                      <a:pt x="92" y="86"/>
                    </a:cubicBezTo>
                    <a:cubicBezTo>
                      <a:pt x="72" y="86"/>
                      <a:pt x="58" y="91"/>
                      <a:pt x="51" y="101"/>
                    </a:cubicBezTo>
                    <a:cubicBezTo>
                      <a:pt x="0" y="177"/>
                      <a:pt x="276" y="779"/>
                      <a:pt x="753" y="1005"/>
                    </a:cubicBezTo>
                    <a:lnTo>
                      <a:pt x="753" y="1080"/>
                    </a:lnTo>
                    <a:cubicBezTo>
                      <a:pt x="753" y="1725"/>
                      <a:pt x="1280" y="2151"/>
                      <a:pt x="1831" y="2151"/>
                    </a:cubicBezTo>
                    <a:cubicBezTo>
                      <a:pt x="2096" y="2151"/>
                      <a:pt x="2366" y="2053"/>
                      <a:pt x="2586" y="1833"/>
                    </a:cubicBezTo>
                    <a:cubicBezTo>
                      <a:pt x="3263" y="1155"/>
                      <a:pt x="2761" y="1"/>
                      <a:pt x="1807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1806;p64">
                <a:extLst>
                  <a:ext uri="{FF2B5EF4-FFF2-40B4-BE49-F238E27FC236}">
                    <a16:creationId xmlns:a16="http://schemas.microsoft.com/office/drawing/2014/main" id="{FE1983C8-1442-4E39-B788-A177584BA213}"/>
                  </a:ext>
                </a:extLst>
              </p:cNvPr>
              <p:cNvSpPr/>
              <p:nvPr/>
            </p:nvSpPr>
            <p:spPr>
              <a:xfrm>
                <a:off x="1539030" y="3589897"/>
                <a:ext cx="69397" cy="5426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356" extrusionOk="0">
                    <a:moveTo>
                      <a:pt x="2934" y="1"/>
                    </a:moveTo>
                    <a:cubicBezTo>
                      <a:pt x="2827" y="1"/>
                      <a:pt x="2481" y="252"/>
                      <a:pt x="2235" y="364"/>
                    </a:cubicBezTo>
                    <a:cubicBezTo>
                      <a:pt x="2185" y="389"/>
                      <a:pt x="2134" y="414"/>
                      <a:pt x="2084" y="440"/>
                    </a:cubicBezTo>
                    <a:cubicBezTo>
                      <a:pt x="1897" y="290"/>
                      <a:pt x="1669" y="210"/>
                      <a:pt x="1440" y="210"/>
                    </a:cubicBezTo>
                    <a:cubicBezTo>
                      <a:pt x="1361" y="210"/>
                      <a:pt x="1283" y="220"/>
                      <a:pt x="1206" y="239"/>
                    </a:cubicBezTo>
                    <a:cubicBezTo>
                      <a:pt x="277" y="414"/>
                      <a:pt x="1" y="1619"/>
                      <a:pt x="804" y="2171"/>
                    </a:cubicBezTo>
                    <a:cubicBezTo>
                      <a:pt x="992" y="2299"/>
                      <a:pt x="1197" y="2356"/>
                      <a:pt x="1396" y="2356"/>
                    </a:cubicBezTo>
                    <a:cubicBezTo>
                      <a:pt x="2020" y="2356"/>
                      <a:pt x="2594" y="1796"/>
                      <a:pt x="2461" y="1092"/>
                    </a:cubicBezTo>
                    <a:cubicBezTo>
                      <a:pt x="2461" y="1067"/>
                      <a:pt x="2461" y="1042"/>
                      <a:pt x="2436" y="1017"/>
                    </a:cubicBezTo>
                    <a:cubicBezTo>
                      <a:pt x="2862" y="716"/>
                      <a:pt x="3013" y="63"/>
                      <a:pt x="2963" y="13"/>
                    </a:cubicBezTo>
                    <a:cubicBezTo>
                      <a:pt x="2957" y="5"/>
                      <a:pt x="2948" y="1"/>
                      <a:pt x="2934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1807;p64">
                <a:extLst>
                  <a:ext uri="{FF2B5EF4-FFF2-40B4-BE49-F238E27FC236}">
                    <a16:creationId xmlns:a16="http://schemas.microsoft.com/office/drawing/2014/main" id="{1A11535F-F5BF-4221-95FD-E7EE6D627864}"/>
                  </a:ext>
                </a:extLst>
              </p:cNvPr>
              <p:cNvSpPr/>
              <p:nvPr/>
            </p:nvSpPr>
            <p:spPr>
              <a:xfrm>
                <a:off x="1439023" y="3597268"/>
                <a:ext cx="54956" cy="3355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1457" extrusionOk="0">
                    <a:moveTo>
                      <a:pt x="1243" y="0"/>
                    </a:moveTo>
                    <a:cubicBezTo>
                      <a:pt x="1180" y="0"/>
                      <a:pt x="1118" y="7"/>
                      <a:pt x="1055" y="19"/>
                    </a:cubicBezTo>
                    <a:cubicBezTo>
                      <a:pt x="955" y="19"/>
                      <a:pt x="854" y="44"/>
                      <a:pt x="754" y="94"/>
                    </a:cubicBezTo>
                    <a:cubicBezTo>
                      <a:pt x="578" y="170"/>
                      <a:pt x="428" y="295"/>
                      <a:pt x="302" y="421"/>
                    </a:cubicBezTo>
                    <a:cubicBezTo>
                      <a:pt x="227" y="521"/>
                      <a:pt x="151" y="622"/>
                      <a:pt x="101" y="722"/>
                    </a:cubicBezTo>
                    <a:cubicBezTo>
                      <a:pt x="76" y="772"/>
                      <a:pt x="51" y="822"/>
                      <a:pt x="26" y="873"/>
                    </a:cubicBezTo>
                    <a:cubicBezTo>
                      <a:pt x="1" y="948"/>
                      <a:pt x="51" y="1048"/>
                      <a:pt x="126" y="1098"/>
                    </a:cubicBezTo>
                    <a:cubicBezTo>
                      <a:pt x="153" y="1116"/>
                      <a:pt x="186" y="1125"/>
                      <a:pt x="220" y="1125"/>
                    </a:cubicBezTo>
                    <a:cubicBezTo>
                      <a:pt x="281" y="1125"/>
                      <a:pt x="345" y="1097"/>
                      <a:pt x="377" y="1048"/>
                    </a:cubicBezTo>
                    <a:lnTo>
                      <a:pt x="453" y="973"/>
                    </a:lnTo>
                    <a:cubicBezTo>
                      <a:pt x="528" y="923"/>
                      <a:pt x="603" y="847"/>
                      <a:pt x="704" y="822"/>
                    </a:cubicBezTo>
                    <a:cubicBezTo>
                      <a:pt x="879" y="691"/>
                      <a:pt x="1092" y="617"/>
                      <a:pt x="1311" y="617"/>
                    </a:cubicBezTo>
                    <a:cubicBezTo>
                      <a:pt x="1343" y="617"/>
                      <a:pt x="1374" y="618"/>
                      <a:pt x="1406" y="622"/>
                    </a:cubicBezTo>
                    <a:cubicBezTo>
                      <a:pt x="1457" y="622"/>
                      <a:pt x="1532" y="647"/>
                      <a:pt x="1582" y="672"/>
                    </a:cubicBezTo>
                    <a:lnTo>
                      <a:pt x="1632" y="697"/>
                    </a:lnTo>
                    <a:cubicBezTo>
                      <a:pt x="1682" y="722"/>
                      <a:pt x="1708" y="722"/>
                      <a:pt x="1733" y="747"/>
                    </a:cubicBezTo>
                    <a:cubicBezTo>
                      <a:pt x="1758" y="797"/>
                      <a:pt x="1808" y="772"/>
                      <a:pt x="1833" y="822"/>
                    </a:cubicBezTo>
                    <a:cubicBezTo>
                      <a:pt x="1883" y="873"/>
                      <a:pt x="1908" y="898"/>
                      <a:pt x="1933" y="948"/>
                    </a:cubicBezTo>
                    <a:cubicBezTo>
                      <a:pt x="1959" y="973"/>
                      <a:pt x="1959" y="1023"/>
                      <a:pt x="1984" y="1073"/>
                    </a:cubicBezTo>
                    <a:cubicBezTo>
                      <a:pt x="2009" y="1098"/>
                      <a:pt x="2009" y="1149"/>
                      <a:pt x="2009" y="1174"/>
                    </a:cubicBezTo>
                    <a:lnTo>
                      <a:pt x="2034" y="1274"/>
                    </a:lnTo>
                    <a:lnTo>
                      <a:pt x="2034" y="1324"/>
                    </a:lnTo>
                    <a:cubicBezTo>
                      <a:pt x="2059" y="1375"/>
                      <a:pt x="2084" y="1425"/>
                      <a:pt x="2134" y="1450"/>
                    </a:cubicBezTo>
                    <a:cubicBezTo>
                      <a:pt x="2152" y="1454"/>
                      <a:pt x="2169" y="1456"/>
                      <a:pt x="2185" y="1456"/>
                    </a:cubicBezTo>
                    <a:cubicBezTo>
                      <a:pt x="2261" y="1456"/>
                      <a:pt x="2319" y="1411"/>
                      <a:pt x="2360" y="1349"/>
                    </a:cubicBezTo>
                    <a:lnTo>
                      <a:pt x="2360" y="1299"/>
                    </a:lnTo>
                    <a:cubicBezTo>
                      <a:pt x="2360" y="1274"/>
                      <a:pt x="2385" y="1224"/>
                      <a:pt x="2385" y="1174"/>
                    </a:cubicBezTo>
                    <a:cubicBezTo>
                      <a:pt x="2385" y="1124"/>
                      <a:pt x="2385" y="1073"/>
                      <a:pt x="2385" y="1023"/>
                    </a:cubicBezTo>
                    <a:cubicBezTo>
                      <a:pt x="2385" y="923"/>
                      <a:pt x="2360" y="847"/>
                      <a:pt x="2360" y="772"/>
                    </a:cubicBezTo>
                    <a:cubicBezTo>
                      <a:pt x="2335" y="672"/>
                      <a:pt x="2285" y="596"/>
                      <a:pt x="2235" y="521"/>
                    </a:cubicBezTo>
                    <a:cubicBezTo>
                      <a:pt x="2184" y="396"/>
                      <a:pt x="2084" y="320"/>
                      <a:pt x="2009" y="245"/>
                    </a:cubicBezTo>
                    <a:cubicBezTo>
                      <a:pt x="1959" y="220"/>
                      <a:pt x="1933" y="195"/>
                      <a:pt x="1883" y="170"/>
                    </a:cubicBezTo>
                    <a:lnTo>
                      <a:pt x="1833" y="145"/>
                    </a:lnTo>
                    <a:lnTo>
                      <a:pt x="1808" y="120"/>
                    </a:lnTo>
                    <a:lnTo>
                      <a:pt x="1758" y="94"/>
                    </a:lnTo>
                    <a:cubicBezTo>
                      <a:pt x="1657" y="44"/>
                      <a:pt x="1532" y="19"/>
                      <a:pt x="1431" y="19"/>
                    </a:cubicBezTo>
                    <a:cubicBezTo>
                      <a:pt x="1369" y="7"/>
                      <a:pt x="1306" y="0"/>
                      <a:pt x="1243" y="0"/>
                    </a:cubicBezTo>
                    <a:close/>
                  </a:path>
                </a:pathLst>
              </a:custGeom>
              <a:solidFill>
                <a:srgbClr val="B359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1808;p64">
                <a:extLst>
                  <a:ext uri="{FF2B5EF4-FFF2-40B4-BE49-F238E27FC236}">
                    <a16:creationId xmlns:a16="http://schemas.microsoft.com/office/drawing/2014/main" id="{1F0BDA30-274D-4474-980F-E29E77C29BE6}"/>
                  </a:ext>
                </a:extLst>
              </p:cNvPr>
              <p:cNvSpPr/>
              <p:nvPr/>
            </p:nvSpPr>
            <p:spPr>
              <a:xfrm>
                <a:off x="1421679" y="3691286"/>
                <a:ext cx="94249" cy="31347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361" extrusionOk="0">
                    <a:moveTo>
                      <a:pt x="2206" y="0"/>
                    </a:moveTo>
                    <a:cubicBezTo>
                      <a:pt x="961" y="0"/>
                      <a:pt x="1" y="857"/>
                      <a:pt x="1" y="857"/>
                    </a:cubicBezTo>
                    <a:lnTo>
                      <a:pt x="1" y="882"/>
                    </a:lnTo>
                    <a:cubicBezTo>
                      <a:pt x="628" y="1183"/>
                      <a:pt x="1306" y="1333"/>
                      <a:pt x="2009" y="1359"/>
                    </a:cubicBezTo>
                    <a:cubicBezTo>
                      <a:pt x="2051" y="1360"/>
                      <a:pt x="2092" y="1361"/>
                      <a:pt x="2134" y="1361"/>
                    </a:cubicBezTo>
                    <a:cubicBezTo>
                      <a:pt x="2842" y="1361"/>
                      <a:pt x="3523" y="1159"/>
                      <a:pt x="4092" y="756"/>
                    </a:cubicBezTo>
                    <a:cubicBezTo>
                      <a:pt x="3447" y="192"/>
                      <a:pt x="2795" y="0"/>
                      <a:pt x="2206" y="0"/>
                    </a:cubicBezTo>
                    <a:close/>
                  </a:path>
                </a:pathLst>
              </a:custGeom>
              <a:solidFill>
                <a:srgbClr val="D76D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1809;p64">
                <a:extLst>
                  <a:ext uri="{FF2B5EF4-FFF2-40B4-BE49-F238E27FC236}">
                    <a16:creationId xmlns:a16="http://schemas.microsoft.com/office/drawing/2014/main" id="{18B0ED12-3DE6-4445-9F1F-1EEFB012D359}"/>
                  </a:ext>
                </a:extLst>
              </p:cNvPr>
              <p:cNvSpPr/>
              <p:nvPr/>
            </p:nvSpPr>
            <p:spPr>
              <a:xfrm>
                <a:off x="1388167" y="3649298"/>
                <a:ext cx="155515" cy="62303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2705" extrusionOk="0">
                    <a:moveTo>
                      <a:pt x="5777" y="1"/>
                    </a:moveTo>
                    <a:cubicBezTo>
                      <a:pt x="5190" y="1"/>
                      <a:pt x="4613" y="777"/>
                      <a:pt x="3610" y="777"/>
                    </a:cubicBezTo>
                    <a:cubicBezTo>
                      <a:pt x="3562" y="777"/>
                      <a:pt x="3513" y="776"/>
                      <a:pt x="3464" y="772"/>
                    </a:cubicBezTo>
                    <a:cubicBezTo>
                      <a:pt x="2543" y="705"/>
                      <a:pt x="1835" y="370"/>
                      <a:pt x="1242" y="370"/>
                    </a:cubicBezTo>
                    <a:cubicBezTo>
                      <a:pt x="946" y="370"/>
                      <a:pt x="678" y="454"/>
                      <a:pt x="427" y="697"/>
                    </a:cubicBezTo>
                    <a:cubicBezTo>
                      <a:pt x="0" y="1098"/>
                      <a:pt x="276" y="2102"/>
                      <a:pt x="1456" y="2705"/>
                    </a:cubicBezTo>
                    <a:lnTo>
                      <a:pt x="1481" y="2680"/>
                    </a:lnTo>
                    <a:cubicBezTo>
                      <a:pt x="1481" y="2680"/>
                      <a:pt x="2441" y="1823"/>
                      <a:pt x="3686" y="1823"/>
                    </a:cubicBezTo>
                    <a:cubicBezTo>
                      <a:pt x="4275" y="1823"/>
                      <a:pt x="4927" y="2015"/>
                      <a:pt x="5572" y="2579"/>
                    </a:cubicBezTo>
                    <a:cubicBezTo>
                      <a:pt x="6576" y="1851"/>
                      <a:pt x="6752" y="596"/>
                      <a:pt x="6225" y="170"/>
                    </a:cubicBezTo>
                    <a:cubicBezTo>
                      <a:pt x="6070" y="49"/>
                      <a:pt x="5923" y="1"/>
                      <a:pt x="5777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1810;p64">
                <a:extLst>
                  <a:ext uri="{FF2B5EF4-FFF2-40B4-BE49-F238E27FC236}">
                    <a16:creationId xmlns:a16="http://schemas.microsoft.com/office/drawing/2014/main" id="{6D09D508-3C08-48A6-9464-CE54FFE24888}"/>
                  </a:ext>
                </a:extLst>
              </p:cNvPr>
              <p:cNvSpPr/>
              <p:nvPr/>
            </p:nvSpPr>
            <p:spPr>
              <a:xfrm>
                <a:off x="1263860" y="3680346"/>
                <a:ext cx="132414" cy="112767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4896" extrusionOk="0">
                    <a:moveTo>
                      <a:pt x="3270" y="1"/>
                    </a:moveTo>
                    <a:cubicBezTo>
                      <a:pt x="2666" y="1"/>
                      <a:pt x="2052" y="226"/>
                      <a:pt x="1557" y="729"/>
                    </a:cubicBezTo>
                    <a:cubicBezTo>
                      <a:pt x="1" y="2260"/>
                      <a:pt x="1105" y="4896"/>
                      <a:pt x="3289" y="4896"/>
                    </a:cubicBezTo>
                    <a:cubicBezTo>
                      <a:pt x="4644" y="4896"/>
                      <a:pt x="5749" y="3816"/>
                      <a:pt x="5749" y="2461"/>
                    </a:cubicBezTo>
                    <a:cubicBezTo>
                      <a:pt x="5749" y="984"/>
                      <a:pt x="4531" y="1"/>
                      <a:pt x="3270" y="1"/>
                    </a:cubicBezTo>
                    <a:close/>
                  </a:path>
                </a:pathLst>
              </a:custGeom>
              <a:solidFill>
                <a:srgbClr val="E76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1811;p64">
                <a:extLst>
                  <a:ext uri="{FF2B5EF4-FFF2-40B4-BE49-F238E27FC236}">
                    <a16:creationId xmlns:a16="http://schemas.microsoft.com/office/drawing/2014/main" id="{7178A198-823B-443B-8C97-7164FDA4EDA7}"/>
                  </a:ext>
                </a:extLst>
              </p:cNvPr>
              <p:cNvSpPr/>
              <p:nvPr/>
            </p:nvSpPr>
            <p:spPr>
              <a:xfrm>
                <a:off x="1526316" y="3669290"/>
                <a:ext cx="124905" cy="106479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4623" extrusionOk="0">
                    <a:moveTo>
                      <a:pt x="3080" y="0"/>
                    </a:moveTo>
                    <a:cubicBezTo>
                      <a:pt x="2509" y="0"/>
                      <a:pt x="1928" y="211"/>
                      <a:pt x="1456" y="682"/>
                    </a:cubicBezTo>
                    <a:cubicBezTo>
                      <a:pt x="1" y="2138"/>
                      <a:pt x="1055" y="4623"/>
                      <a:pt x="3113" y="4623"/>
                    </a:cubicBezTo>
                    <a:cubicBezTo>
                      <a:pt x="4393" y="4623"/>
                      <a:pt x="5422" y="3594"/>
                      <a:pt x="5422" y="2314"/>
                    </a:cubicBezTo>
                    <a:cubicBezTo>
                      <a:pt x="5422" y="921"/>
                      <a:pt x="4274" y="0"/>
                      <a:pt x="3080" y="0"/>
                    </a:cubicBezTo>
                    <a:close/>
                  </a:path>
                </a:pathLst>
              </a:custGeom>
              <a:solidFill>
                <a:srgbClr val="E76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1812;p64">
                <a:extLst>
                  <a:ext uri="{FF2B5EF4-FFF2-40B4-BE49-F238E27FC236}">
                    <a16:creationId xmlns:a16="http://schemas.microsoft.com/office/drawing/2014/main" id="{07CDDCC6-3C19-47A0-B8F7-210D5E45292F}"/>
                  </a:ext>
                </a:extLst>
              </p:cNvPr>
              <p:cNvSpPr/>
              <p:nvPr/>
            </p:nvSpPr>
            <p:spPr>
              <a:xfrm>
                <a:off x="1166180" y="3670419"/>
                <a:ext cx="68798" cy="40146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1743" extrusionOk="0">
                    <a:moveTo>
                      <a:pt x="1541" y="1"/>
                    </a:moveTo>
                    <a:cubicBezTo>
                      <a:pt x="1285" y="1"/>
                      <a:pt x="1047" y="72"/>
                      <a:pt x="828" y="181"/>
                    </a:cubicBezTo>
                    <a:cubicBezTo>
                      <a:pt x="603" y="307"/>
                      <a:pt x="402" y="457"/>
                      <a:pt x="251" y="633"/>
                    </a:cubicBezTo>
                    <a:cubicBezTo>
                      <a:pt x="151" y="784"/>
                      <a:pt x="50" y="934"/>
                      <a:pt x="25" y="1110"/>
                    </a:cubicBezTo>
                    <a:cubicBezTo>
                      <a:pt x="0" y="1160"/>
                      <a:pt x="0" y="1235"/>
                      <a:pt x="25" y="1286"/>
                    </a:cubicBezTo>
                    <a:lnTo>
                      <a:pt x="25" y="1336"/>
                    </a:lnTo>
                    <a:cubicBezTo>
                      <a:pt x="25" y="1398"/>
                      <a:pt x="76" y="1443"/>
                      <a:pt x="136" y="1443"/>
                    </a:cubicBezTo>
                    <a:cubicBezTo>
                      <a:pt x="149" y="1443"/>
                      <a:pt x="163" y="1441"/>
                      <a:pt x="176" y="1436"/>
                    </a:cubicBezTo>
                    <a:cubicBezTo>
                      <a:pt x="226" y="1436"/>
                      <a:pt x="276" y="1386"/>
                      <a:pt x="301" y="1311"/>
                    </a:cubicBezTo>
                    <a:lnTo>
                      <a:pt x="301" y="1286"/>
                    </a:lnTo>
                    <a:cubicBezTo>
                      <a:pt x="301" y="1261"/>
                      <a:pt x="326" y="1235"/>
                      <a:pt x="326" y="1210"/>
                    </a:cubicBezTo>
                    <a:cubicBezTo>
                      <a:pt x="377" y="1085"/>
                      <a:pt x="477" y="1010"/>
                      <a:pt x="577" y="909"/>
                    </a:cubicBezTo>
                    <a:cubicBezTo>
                      <a:pt x="854" y="658"/>
                      <a:pt x="1230" y="508"/>
                      <a:pt x="1632" y="508"/>
                    </a:cubicBezTo>
                    <a:cubicBezTo>
                      <a:pt x="1707" y="508"/>
                      <a:pt x="1807" y="533"/>
                      <a:pt x="1908" y="558"/>
                    </a:cubicBezTo>
                    <a:cubicBezTo>
                      <a:pt x="1958" y="583"/>
                      <a:pt x="1983" y="608"/>
                      <a:pt x="2033" y="633"/>
                    </a:cubicBezTo>
                    <a:lnTo>
                      <a:pt x="2083" y="658"/>
                    </a:lnTo>
                    <a:lnTo>
                      <a:pt x="2159" y="708"/>
                    </a:lnTo>
                    <a:cubicBezTo>
                      <a:pt x="2209" y="759"/>
                      <a:pt x="2234" y="784"/>
                      <a:pt x="2284" y="809"/>
                    </a:cubicBezTo>
                    <a:cubicBezTo>
                      <a:pt x="2309" y="834"/>
                      <a:pt x="2334" y="859"/>
                      <a:pt x="2385" y="884"/>
                    </a:cubicBezTo>
                    <a:cubicBezTo>
                      <a:pt x="2435" y="959"/>
                      <a:pt x="2485" y="1035"/>
                      <a:pt x="2535" y="1110"/>
                    </a:cubicBezTo>
                    <a:cubicBezTo>
                      <a:pt x="2610" y="1261"/>
                      <a:pt x="2686" y="1436"/>
                      <a:pt x="2736" y="1612"/>
                    </a:cubicBezTo>
                    <a:cubicBezTo>
                      <a:pt x="2711" y="1687"/>
                      <a:pt x="2786" y="1737"/>
                      <a:pt x="2861" y="1737"/>
                    </a:cubicBezTo>
                    <a:cubicBezTo>
                      <a:pt x="2872" y="1741"/>
                      <a:pt x="2881" y="1742"/>
                      <a:pt x="2890" y="1742"/>
                    </a:cubicBezTo>
                    <a:cubicBezTo>
                      <a:pt x="2949" y="1742"/>
                      <a:pt x="2987" y="1677"/>
                      <a:pt x="2987" y="1612"/>
                    </a:cubicBezTo>
                    <a:cubicBezTo>
                      <a:pt x="2987" y="1562"/>
                      <a:pt x="2987" y="1486"/>
                      <a:pt x="2987" y="1411"/>
                    </a:cubicBezTo>
                    <a:cubicBezTo>
                      <a:pt x="2987" y="1261"/>
                      <a:pt x="2937" y="1085"/>
                      <a:pt x="2887" y="934"/>
                    </a:cubicBezTo>
                    <a:cubicBezTo>
                      <a:pt x="2836" y="834"/>
                      <a:pt x="2786" y="733"/>
                      <a:pt x="2711" y="633"/>
                    </a:cubicBezTo>
                    <a:cubicBezTo>
                      <a:pt x="2661" y="583"/>
                      <a:pt x="2636" y="533"/>
                      <a:pt x="2585" y="482"/>
                    </a:cubicBezTo>
                    <a:cubicBezTo>
                      <a:pt x="2535" y="432"/>
                      <a:pt x="2485" y="382"/>
                      <a:pt x="2435" y="332"/>
                    </a:cubicBezTo>
                    <a:lnTo>
                      <a:pt x="2385" y="282"/>
                    </a:lnTo>
                    <a:lnTo>
                      <a:pt x="2284" y="232"/>
                    </a:lnTo>
                    <a:cubicBezTo>
                      <a:pt x="2209" y="181"/>
                      <a:pt x="2159" y="156"/>
                      <a:pt x="2083" y="106"/>
                    </a:cubicBezTo>
                    <a:cubicBezTo>
                      <a:pt x="1958" y="56"/>
                      <a:pt x="1807" y="6"/>
                      <a:pt x="1657" y="6"/>
                    </a:cubicBezTo>
                    <a:cubicBezTo>
                      <a:pt x="1618" y="2"/>
                      <a:pt x="1579" y="1"/>
                      <a:pt x="1541" y="1"/>
                    </a:cubicBezTo>
                    <a:close/>
                  </a:path>
                </a:pathLst>
              </a:custGeom>
              <a:solidFill>
                <a:srgbClr val="B359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1813;p64">
                <a:extLst>
                  <a:ext uri="{FF2B5EF4-FFF2-40B4-BE49-F238E27FC236}">
                    <a16:creationId xmlns:a16="http://schemas.microsoft.com/office/drawing/2014/main" id="{9E5947F5-46BA-49A8-AD4E-D3522F357F3E}"/>
                  </a:ext>
                </a:extLst>
              </p:cNvPr>
              <p:cNvSpPr/>
              <p:nvPr/>
            </p:nvSpPr>
            <p:spPr>
              <a:xfrm>
                <a:off x="1684710" y="3627763"/>
                <a:ext cx="68821" cy="40491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1758" extrusionOk="0">
                    <a:moveTo>
                      <a:pt x="1657" y="0"/>
                    </a:moveTo>
                    <a:cubicBezTo>
                      <a:pt x="1356" y="0"/>
                      <a:pt x="1080" y="51"/>
                      <a:pt x="829" y="176"/>
                    </a:cubicBezTo>
                    <a:cubicBezTo>
                      <a:pt x="603" y="302"/>
                      <a:pt x="402" y="452"/>
                      <a:pt x="252" y="628"/>
                    </a:cubicBezTo>
                    <a:cubicBezTo>
                      <a:pt x="151" y="778"/>
                      <a:pt x="51" y="929"/>
                      <a:pt x="26" y="1105"/>
                    </a:cubicBezTo>
                    <a:cubicBezTo>
                      <a:pt x="1" y="1155"/>
                      <a:pt x="1" y="1230"/>
                      <a:pt x="26" y="1280"/>
                    </a:cubicBezTo>
                    <a:lnTo>
                      <a:pt x="26" y="1331"/>
                    </a:lnTo>
                    <a:cubicBezTo>
                      <a:pt x="26" y="1393"/>
                      <a:pt x="77" y="1437"/>
                      <a:pt x="137" y="1437"/>
                    </a:cubicBezTo>
                    <a:cubicBezTo>
                      <a:pt x="150" y="1437"/>
                      <a:pt x="163" y="1435"/>
                      <a:pt x="177" y="1431"/>
                    </a:cubicBezTo>
                    <a:cubicBezTo>
                      <a:pt x="227" y="1431"/>
                      <a:pt x="277" y="1381"/>
                      <a:pt x="302" y="1331"/>
                    </a:cubicBezTo>
                    <a:cubicBezTo>
                      <a:pt x="277" y="1305"/>
                      <a:pt x="277" y="1305"/>
                      <a:pt x="302" y="1280"/>
                    </a:cubicBezTo>
                    <a:lnTo>
                      <a:pt x="327" y="1205"/>
                    </a:lnTo>
                    <a:cubicBezTo>
                      <a:pt x="377" y="1105"/>
                      <a:pt x="453" y="1004"/>
                      <a:pt x="553" y="929"/>
                    </a:cubicBezTo>
                    <a:cubicBezTo>
                      <a:pt x="854" y="653"/>
                      <a:pt x="1231" y="527"/>
                      <a:pt x="1607" y="502"/>
                    </a:cubicBezTo>
                    <a:cubicBezTo>
                      <a:pt x="1708" y="527"/>
                      <a:pt x="1808" y="552"/>
                      <a:pt x="1908" y="578"/>
                    </a:cubicBezTo>
                    <a:cubicBezTo>
                      <a:pt x="1933" y="603"/>
                      <a:pt x="1984" y="603"/>
                      <a:pt x="2034" y="628"/>
                    </a:cubicBezTo>
                    <a:lnTo>
                      <a:pt x="2084" y="678"/>
                    </a:lnTo>
                    <a:lnTo>
                      <a:pt x="2159" y="728"/>
                    </a:lnTo>
                    <a:cubicBezTo>
                      <a:pt x="2210" y="753"/>
                      <a:pt x="2235" y="778"/>
                      <a:pt x="2260" y="803"/>
                    </a:cubicBezTo>
                    <a:cubicBezTo>
                      <a:pt x="2310" y="829"/>
                      <a:pt x="2335" y="854"/>
                      <a:pt x="2360" y="904"/>
                    </a:cubicBezTo>
                    <a:cubicBezTo>
                      <a:pt x="2435" y="954"/>
                      <a:pt x="2486" y="1029"/>
                      <a:pt x="2536" y="1105"/>
                    </a:cubicBezTo>
                    <a:cubicBezTo>
                      <a:pt x="2611" y="1255"/>
                      <a:pt x="2686" y="1431"/>
                      <a:pt x="2711" y="1607"/>
                    </a:cubicBezTo>
                    <a:cubicBezTo>
                      <a:pt x="2711" y="1707"/>
                      <a:pt x="2781" y="1757"/>
                      <a:pt x="2850" y="1757"/>
                    </a:cubicBezTo>
                    <a:cubicBezTo>
                      <a:pt x="2919" y="1757"/>
                      <a:pt x="2988" y="1707"/>
                      <a:pt x="2988" y="1607"/>
                    </a:cubicBezTo>
                    <a:cubicBezTo>
                      <a:pt x="2988" y="1556"/>
                      <a:pt x="2988" y="1481"/>
                      <a:pt x="2988" y="1431"/>
                    </a:cubicBezTo>
                    <a:cubicBezTo>
                      <a:pt x="2962" y="1255"/>
                      <a:pt x="2937" y="1080"/>
                      <a:pt x="2862" y="929"/>
                    </a:cubicBezTo>
                    <a:cubicBezTo>
                      <a:pt x="2837" y="829"/>
                      <a:pt x="2762" y="728"/>
                      <a:pt x="2711" y="628"/>
                    </a:cubicBezTo>
                    <a:cubicBezTo>
                      <a:pt x="2661" y="578"/>
                      <a:pt x="2636" y="527"/>
                      <a:pt x="2586" y="477"/>
                    </a:cubicBezTo>
                    <a:cubicBezTo>
                      <a:pt x="2536" y="427"/>
                      <a:pt x="2486" y="377"/>
                      <a:pt x="2435" y="352"/>
                    </a:cubicBezTo>
                    <a:lnTo>
                      <a:pt x="2360" y="276"/>
                    </a:lnTo>
                    <a:lnTo>
                      <a:pt x="2285" y="226"/>
                    </a:lnTo>
                    <a:cubicBezTo>
                      <a:pt x="2210" y="176"/>
                      <a:pt x="2159" y="151"/>
                      <a:pt x="2084" y="126"/>
                    </a:cubicBezTo>
                    <a:cubicBezTo>
                      <a:pt x="1933" y="51"/>
                      <a:pt x="1808" y="25"/>
                      <a:pt x="1657" y="0"/>
                    </a:cubicBezTo>
                    <a:close/>
                  </a:path>
                </a:pathLst>
              </a:custGeom>
              <a:solidFill>
                <a:srgbClr val="B359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1814;p64">
                <a:extLst>
                  <a:ext uri="{FF2B5EF4-FFF2-40B4-BE49-F238E27FC236}">
                    <a16:creationId xmlns:a16="http://schemas.microsoft.com/office/drawing/2014/main" id="{C1B6A983-EC08-442E-9117-D160C1875738}"/>
                  </a:ext>
                </a:extLst>
              </p:cNvPr>
              <p:cNvSpPr/>
              <p:nvPr/>
            </p:nvSpPr>
            <p:spPr>
              <a:xfrm>
                <a:off x="1473134" y="4075353"/>
                <a:ext cx="185596" cy="62303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705" extrusionOk="0">
                    <a:moveTo>
                      <a:pt x="7954" y="0"/>
                    </a:moveTo>
                    <a:cubicBezTo>
                      <a:pt x="7932" y="0"/>
                      <a:pt x="7907" y="6"/>
                      <a:pt x="7882" y="19"/>
                    </a:cubicBezTo>
                    <a:lnTo>
                      <a:pt x="7831" y="94"/>
                    </a:lnTo>
                    <a:cubicBezTo>
                      <a:pt x="7781" y="144"/>
                      <a:pt x="7731" y="220"/>
                      <a:pt x="7656" y="295"/>
                    </a:cubicBezTo>
                    <a:cubicBezTo>
                      <a:pt x="7555" y="395"/>
                      <a:pt x="7430" y="471"/>
                      <a:pt x="7330" y="571"/>
                    </a:cubicBezTo>
                    <a:cubicBezTo>
                      <a:pt x="7204" y="646"/>
                      <a:pt x="7053" y="772"/>
                      <a:pt x="6903" y="872"/>
                    </a:cubicBezTo>
                    <a:cubicBezTo>
                      <a:pt x="6727" y="973"/>
                      <a:pt x="6551" y="1098"/>
                      <a:pt x="6351" y="1198"/>
                    </a:cubicBezTo>
                    <a:cubicBezTo>
                      <a:pt x="6175" y="1324"/>
                      <a:pt x="5949" y="1424"/>
                      <a:pt x="5723" y="1525"/>
                    </a:cubicBezTo>
                    <a:cubicBezTo>
                      <a:pt x="5497" y="1600"/>
                      <a:pt x="5271" y="1726"/>
                      <a:pt x="5020" y="1801"/>
                    </a:cubicBezTo>
                    <a:cubicBezTo>
                      <a:pt x="4769" y="1876"/>
                      <a:pt x="4518" y="1951"/>
                      <a:pt x="4267" y="2027"/>
                    </a:cubicBezTo>
                    <a:cubicBezTo>
                      <a:pt x="4016" y="2102"/>
                      <a:pt x="3740" y="2152"/>
                      <a:pt x="3489" y="2202"/>
                    </a:cubicBezTo>
                    <a:cubicBezTo>
                      <a:pt x="3238" y="2253"/>
                      <a:pt x="2987" y="2303"/>
                      <a:pt x="2736" y="2328"/>
                    </a:cubicBezTo>
                    <a:cubicBezTo>
                      <a:pt x="2485" y="2353"/>
                      <a:pt x="2260" y="2403"/>
                      <a:pt x="2034" y="2403"/>
                    </a:cubicBezTo>
                    <a:lnTo>
                      <a:pt x="1406" y="2453"/>
                    </a:lnTo>
                    <a:cubicBezTo>
                      <a:pt x="1005" y="2504"/>
                      <a:pt x="678" y="2504"/>
                      <a:pt x="452" y="2504"/>
                    </a:cubicBezTo>
                    <a:lnTo>
                      <a:pt x="76" y="2504"/>
                    </a:lnTo>
                    <a:cubicBezTo>
                      <a:pt x="26" y="2504"/>
                      <a:pt x="1" y="2529"/>
                      <a:pt x="1" y="2579"/>
                    </a:cubicBezTo>
                    <a:cubicBezTo>
                      <a:pt x="1" y="2629"/>
                      <a:pt x="26" y="2654"/>
                      <a:pt x="76" y="2654"/>
                    </a:cubicBezTo>
                    <a:lnTo>
                      <a:pt x="452" y="2679"/>
                    </a:lnTo>
                    <a:lnTo>
                      <a:pt x="879" y="2704"/>
                    </a:lnTo>
                    <a:lnTo>
                      <a:pt x="1406" y="2704"/>
                    </a:lnTo>
                    <a:lnTo>
                      <a:pt x="2059" y="2679"/>
                    </a:lnTo>
                    <a:cubicBezTo>
                      <a:pt x="2310" y="2654"/>
                      <a:pt x="2536" y="2629"/>
                      <a:pt x="2787" y="2604"/>
                    </a:cubicBezTo>
                    <a:cubicBezTo>
                      <a:pt x="3063" y="2579"/>
                      <a:pt x="3314" y="2529"/>
                      <a:pt x="3565" y="2479"/>
                    </a:cubicBezTo>
                    <a:cubicBezTo>
                      <a:pt x="3841" y="2453"/>
                      <a:pt x="4092" y="2378"/>
                      <a:pt x="4368" y="2303"/>
                    </a:cubicBezTo>
                    <a:cubicBezTo>
                      <a:pt x="4619" y="2228"/>
                      <a:pt x="4870" y="2152"/>
                      <a:pt x="5146" y="2077"/>
                    </a:cubicBezTo>
                    <a:cubicBezTo>
                      <a:pt x="5397" y="1977"/>
                      <a:pt x="5623" y="1901"/>
                      <a:pt x="5874" y="1776"/>
                    </a:cubicBezTo>
                    <a:cubicBezTo>
                      <a:pt x="6100" y="1650"/>
                      <a:pt x="6326" y="1550"/>
                      <a:pt x="6526" y="1424"/>
                    </a:cubicBezTo>
                    <a:cubicBezTo>
                      <a:pt x="6702" y="1324"/>
                      <a:pt x="6878" y="1198"/>
                      <a:pt x="7079" y="1073"/>
                    </a:cubicBezTo>
                    <a:cubicBezTo>
                      <a:pt x="7330" y="872"/>
                      <a:pt x="7581" y="646"/>
                      <a:pt x="7806" y="420"/>
                    </a:cubicBezTo>
                    <a:cubicBezTo>
                      <a:pt x="7882" y="320"/>
                      <a:pt x="7957" y="245"/>
                      <a:pt x="7982" y="195"/>
                    </a:cubicBezTo>
                    <a:lnTo>
                      <a:pt x="8032" y="119"/>
                    </a:lnTo>
                    <a:cubicBezTo>
                      <a:pt x="8057" y="69"/>
                      <a:pt x="8032" y="44"/>
                      <a:pt x="8007" y="19"/>
                    </a:cubicBezTo>
                    <a:cubicBezTo>
                      <a:pt x="7995" y="6"/>
                      <a:pt x="7976" y="0"/>
                      <a:pt x="79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DA54D2D2-D7AD-4A44-9C0B-B7CC26974C3A}"/>
                </a:ext>
              </a:extLst>
            </p:cNvPr>
            <p:cNvGrpSpPr/>
            <p:nvPr/>
          </p:nvGrpSpPr>
          <p:grpSpPr>
            <a:xfrm>
              <a:off x="156651" y="1629365"/>
              <a:ext cx="8629434" cy="3952585"/>
              <a:chOff x="156651" y="1629365"/>
              <a:chExt cx="8629434" cy="3952585"/>
            </a:xfrm>
          </p:grpSpPr>
          <p:grpSp>
            <p:nvGrpSpPr>
              <p:cNvPr id="216" name="Google Shape;1815;p64">
                <a:extLst>
                  <a:ext uri="{FF2B5EF4-FFF2-40B4-BE49-F238E27FC236}">
                    <a16:creationId xmlns:a16="http://schemas.microsoft.com/office/drawing/2014/main" id="{512B08B8-A912-496A-903E-26AD5F4D4F9C}"/>
                  </a:ext>
                </a:extLst>
              </p:cNvPr>
              <p:cNvGrpSpPr/>
              <p:nvPr/>
            </p:nvGrpSpPr>
            <p:grpSpPr>
              <a:xfrm>
                <a:off x="6910330" y="1815395"/>
                <a:ext cx="1875755" cy="3229655"/>
                <a:chOff x="2141974" y="3314981"/>
                <a:chExt cx="682177" cy="1429489"/>
              </a:xfrm>
            </p:grpSpPr>
            <p:sp>
              <p:nvSpPr>
                <p:cNvPr id="305" name="Google Shape;1816;p64">
                  <a:extLst>
                    <a:ext uri="{FF2B5EF4-FFF2-40B4-BE49-F238E27FC236}">
                      <a16:creationId xmlns:a16="http://schemas.microsoft.com/office/drawing/2014/main" id="{AF52E6AD-0C9E-4BFB-9CCD-41C90CDEE90D}"/>
                    </a:ext>
                  </a:extLst>
                </p:cNvPr>
                <p:cNvSpPr/>
                <p:nvPr/>
              </p:nvSpPr>
              <p:spPr>
                <a:xfrm>
                  <a:off x="2541450" y="3864191"/>
                  <a:ext cx="220260" cy="194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3" h="8459" extrusionOk="0">
                      <a:moveTo>
                        <a:pt x="4694" y="1"/>
                      </a:moveTo>
                      <a:lnTo>
                        <a:pt x="4694" y="51"/>
                      </a:lnTo>
                      <a:cubicBezTo>
                        <a:pt x="4543" y="44"/>
                        <a:pt x="4392" y="40"/>
                        <a:pt x="4241" y="40"/>
                      </a:cubicBezTo>
                      <a:cubicBezTo>
                        <a:pt x="2783" y="40"/>
                        <a:pt x="1320" y="370"/>
                        <a:pt x="0" y="1030"/>
                      </a:cubicBezTo>
                      <a:lnTo>
                        <a:pt x="3991" y="3213"/>
                      </a:lnTo>
                      <a:cubicBezTo>
                        <a:pt x="4056" y="3304"/>
                        <a:pt x="4188" y="3340"/>
                        <a:pt x="4356" y="3340"/>
                      </a:cubicBezTo>
                      <a:cubicBezTo>
                        <a:pt x="5031" y="3340"/>
                        <a:pt x="6300" y="2762"/>
                        <a:pt x="6300" y="2762"/>
                      </a:cubicBezTo>
                      <a:cubicBezTo>
                        <a:pt x="7856" y="4368"/>
                        <a:pt x="8961" y="6326"/>
                        <a:pt x="9563" y="8459"/>
                      </a:cubicBezTo>
                      <a:cubicBezTo>
                        <a:pt x="9312" y="6777"/>
                        <a:pt x="9011" y="5146"/>
                        <a:pt x="8785" y="3966"/>
                      </a:cubicBezTo>
                      <a:cubicBezTo>
                        <a:pt x="8684" y="3364"/>
                        <a:pt x="8584" y="2862"/>
                        <a:pt x="8459" y="2536"/>
                      </a:cubicBezTo>
                      <a:cubicBezTo>
                        <a:pt x="8057" y="478"/>
                        <a:pt x="4694" y="1"/>
                        <a:pt x="469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1817;p64">
                  <a:extLst>
                    <a:ext uri="{FF2B5EF4-FFF2-40B4-BE49-F238E27FC236}">
                      <a16:creationId xmlns:a16="http://schemas.microsoft.com/office/drawing/2014/main" id="{9A4EA898-2181-424A-A328-79421EED6174}"/>
                    </a:ext>
                  </a:extLst>
                </p:cNvPr>
                <p:cNvSpPr/>
                <p:nvPr/>
              </p:nvSpPr>
              <p:spPr>
                <a:xfrm>
                  <a:off x="2501926" y="3461952"/>
                  <a:ext cx="71907" cy="72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" h="3134" extrusionOk="0">
                      <a:moveTo>
                        <a:pt x="2133" y="1"/>
                      </a:moveTo>
                      <a:cubicBezTo>
                        <a:pt x="1194" y="1"/>
                        <a:pt x="0" y="1971"/>
                        <a:pt x="1139" y="3133"/>
                      </a:cubicBezTo>
                      <a:cubicBezTo>
                        <a:pt x="2846" y="1979"/>
                        <a:pt x="3122" y="247"/>
                        <a:pt x="2294" y="21"/>
                      </a:cubicBezTo>
                      <a:cubicBezTo>
                        <a:pt x="2241" y="7"/>
                        <a:pt x="2188" y="1"/>
                        <a:pt x="2133" y="1"/>
                      </a:cubicBezTo>
                      <a:close/>
                    </a:path>
                  </a:pathLst>
                </a:custGeom>
                <a:solidFill>
                  <a:srgbClr val="A5712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1818;p64">
                  <a:extLst>
                    <a:ext uri="{FF2B5EF4-FFF2-40B4-BE49-F238E27FC236}">
                      <a16:creationId xmlns:a16="http://schemas.microsoft.com/office/drawing/2014/main" id="{F9FD6416-3857-4607-B2AF-E35CF4D076FB}"/>
                    </a:ext>
                  </a:extLst>
                </p:cNvPr>
                <p:cNvSpPr/>
                <p:nvPr/>
              </p:nvSpPr>
              <p:spPr>
                <a:xfrm>
                  <a:off x="2153813" y="3314981"/>
                  <a:ext cx="648365" cy="31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50" h="13656" extrusionOk="0">
                      <a:moveTo>
                        <a:pt x="12246" y="0"/>
                      </a:moveTo>
                      <a:cubicBezTo>
                        <a:pt x="3691" y="0"/>
                        <a:pt x="1" y="7331"/>
                        <a:pt x="1394" y="10368"/>
                      </a:cubicBezTo>
                      <a:cubicBezTo>
                        <a:pt x="1791" y="11255"/>
                        <a:pt x="2458" y="11603"/>
                        <a:pt x="3256" y="11603"/>
                      </a:cubicBezTo>
                      <a:cubicBezTo>
                        <a:pt x="3518" y="11603"/>
                        <a:pt x="3794" y="11565"/>
                        <a:pt x="4080" y="11497"/>
                      </a:cubicBezTo>
                      <a:cubicBezTo>
                        <a:pt x="5611" y="11121"/>
                        <a:pt x="7418" y="9816"/>
                        <a:pt x="8774" y="8535"/>
                      </a:cubicBezTo>
                      <a:cubicBezTo>
                        <a:pt x="8698" y="7205"/>
                        <a:pt x="9928" y="5699"/>
                        <a:pt x="10756" y="5674"/>
                      </a:cubicBezTo>
                      <a:cubicBezTo>
                        <a:pt x="10761" y="5674"/>
                        <a:pt x="10766" y="5674"/>
                        <a:pt x="10771" y="5674"/>
                      </a:cubicBezTo>
                      <a:cubicBezTo>
                        <a:pt x="11317" y="5674"/>
                        <a:pt x="10341" y="7092"/>
                        <a:pt x="8774" y="8535"/>
                      </a:cubicBezTo>
                      <a:cubicBezTo>
                        <a:pt x="8849" y="9539"/>
                        <a:pt x="9652" y="10443"/>
                        <a:pt x="11961" y="10568"/>
                      </a:cubicBezTo>
                      <a:cubicBezTo>
                        <a:pt x="12102" y="10574"/>
                        <a:pt x="12240" y="10577"/>
                        <a:pt x="12376" y="10577"/>
                      </a:cubicBezTo>
                      <a:cubicBezTo>
                        <a:pt x="14096" y="10577"/>
                        <a:pt x="15369" y="10143"/>
                        <a:pt x="16253" y="9514"/>
                      </a:cubicBezTo>
                      <a:cubicBezTo>
                        <a:pt x="15114" y="8352"/>
                        <a:pt x="16308" y="6382"/>
                        <a:pt x="17247" y="6382"/>
                      </a:cubicBezTo>
                      <a:cubicBezTo>
                        <a:pt x="17302" y="6382"/>
                        <a:pt x="17355" y="6388"/>
                        <a:pt x="17408" y="6402"/>
                      </a:cubicBezTo>
                      <a:cubicBezTo>
                        <a:pt x="18211" y="6628"/>
                        <a:pt x="17960" y="8360"/>
                        <a:pt x="16253" y="9514"/>
                      </a:cubicBezTo>
                      <a:cubicBezTo>
                        <a:pt x="16629" y="9916"/>
                        <a:pt x="17282" y="10217"/>
                        <a:pt x="18286" y="10343"/>
                      </a:cubicBezTo>
                      <a:cubicBezTo>
                        <a:pt x="18538" y="10370"/>
                        <a:pt x="18778" y="10383"/>
                        <a:pt x="19008" y="10383"/>
                      </a:cubicBezTo>
                      <a:cubicBezTo>
                        <a:pt x="22585" y="10383"/>
                        <a:pt x="23582" y="7281"/>
                        <a:pt x="23582" y="7281"/>
                      </a:cubicBezTo>
                      <a:cubicBezTo>
                        <a:pt x="23582" y="7281"/>
                        <a:pt x="23607" y="11723"/>
                        <a:pt x="25188" y="13631"/>
                      </a:cubicBezTo>
                      <a:cubicBezTo>
                        <a:pt x="25188" y="13631"/>
                        <a:pt x="25188" y="13631"/>
                        <a:pt x="25188" y="13656"/>
                      </a:cubicBezTo>
                      <a:cubicBezTo>
                        <a:pt x="25439" y="13555"/>
                        <a:pt x="25715" y="13480"/>
                        <a:pt x="25991" y="13455"/>
                      </a:cubicBezTo>
                      <a:lnTo>
                        <a:pt x="25991" y="13354"/>
                      </a:lnTo>
                      <a:cubicBezTo>
                        <a:pt x="25991" y="13354"/>
                        <a:pt x="28150" y="9113"/>
                        <a:pt x="26443" y="5524"/>
                      </a:cubicBezTo>
                      <a:cubicBezTo>
                        <a:pt x="25460" y="3442"/>
                        <a:pt x="23861" y="3000"/>
                        <a:pt x="22681" y="3000"/>
                      </a:cubicBezTo>
                      <a:cubicBezTo>
                        <a:pt x="21813" y="3000"/>
                        <a:pt x="21172" y="3240"/>
                        <a:pt x="21172" y="3240"/>
                      </a:cubicBezTo>
                      <a:cubicBezTo>
                        <a:pt x="21172" y="3240"/>
                        <a:pt x="19164" y="127"/>
                        <a:pt x="12463" y="2"/>
                      </a:cubicBezTo>
                      <a:cubicBezTo>
                        <a:pt x="12390" y="1"/>
                        <a:pt x="12318" y="0"/>
                        <a:pt x="12246" y="0"/>
                      </a:cubicBezTo>
                      <a:close/>
                    </a:path>
                  </a:pathLst>
                </a:custGeom>
                <a:solidFill>
                  <a:srgbClr val="A5712D"/>
                </a:solidFill>
                <a:ln w="9525" cap="flat" cmpd="sng">
                  <a:solidFill>
                    <a:srgbClr val="A5712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1819;p64">
                  <a:extLst>
                    <a:ext uri="{FF2B5EF4-FFF2-40B4-BE49-F238E27FC236}">
                      <a16:creationId xmlns:a16="http://schemas.microsoft.com/office/drawing/2014/main" id="{4E31E66E-EA2B-4F8D-9250-5E26763ACE54}"/>
                    </a:ext>
                  </a:extLst>
                </p:cNvPr>
                <p:cNvSpPr/>
                <p:nvPr/>
              </p:nvSpPr>
              <p:spPr>
                <a:xfrm>
                  <a:off x="2354150" y="3445645"/>
                  <a:ext cx="60322" cy="6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9" h="2863" extrusionOk="0">
                      <a:moveTo>
                        <a:pt x="2073" y="1"/>
                      </a:moveTo>
                      <a:cubicBezTo>
                        <a:pt x="2068" y="1"/>
                        <a:pt x="2063" y="1"/>
                        <a:pt x="2058" y="1"/>
                      </a:cubicBezTo>
                      <a:cubicBezTo>
                        <a:pt x="1230" y="26"/>
                        <a:pt x="0" y="1507"/>
                        <a:pt x="101" y="2862"/>
                      </a:cubicBezTo>
                      <a:cubicBezTo>
                        <a:pt x="1643" y="1419"/>
                        <a:pt x="2619" y="1"/>
                        <a:pt x="2073" y="1"/>
                      </a:cubicBezTo>
                      <a:close/>
                    </a:path>
                  </a:pathLst>
                </a:custGeom>
                <a:solidFill>
                  <a:srgbClr val="A5712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1820;p64">
                  <a:extLst>
                    <a:ext uri="{FF2B5EF4-FFF2-40B4-BE49-F238E27FC236}">
                      <a16:creationId xmlns:a16="http://schemas.microsoft.com/office/drawing/2014/main" id="{D6B10EE6-8382-4870-A12C-2C20EA033CFD}"/>
                    </a:ext>
                  </a:extLst>
                </p:cNvPr>
                <p:cNvSpPr/>
                <p:nvPr/>
              </p:nvSpPr>
              <p:spPr>
                <a:xfrm>
                  <a:off x="2723545" y="3954962"/>
                  <a:ext cx="93673" cy="365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5888" extrusionOk="0">
                      <a:moveTo>
                        <a:pt x="879" y="0"/>
                      </a:moveTo>
                      <a:lnTo>
                        <a:pt x="879" y="0"/>
                      </a:lnTo>
                      <a:cubicBezTo>
                        <a:pt x="1130" y="1205"/>
                        <a:pt x="1431" y="2836"/>
                        <a:pt x="1682" y="4518"/>
                      </a:cubicBezTo>
                      <a:cubicBezTo>
                        <a:pt x="1858" y="5145"/>
                        <a:pt x="1933" y="5798"/>
                        <a:pt x="1933" y="6476"/>
                      </a:cubicBezTo>
                      <a:cubicBezTo>
                        <a:pt x="2184" y="8484"/>
                        <a:pt x="2309" y="10366"/>
                        <a:pt x="2134" y="11495"/>
                      </a:cubicBezTo>
                      <a:cubicBezTo>
                        <a:pt x="1833" y="13127"/>
                        <a:pt x="1080" y="14633"/>
                        <a:pt x="0" y="15888"/>
                      </a:cubicBezTo>
                      <a:cubicBezTo>
                        <a:pt x="1180" y="15386"/>
                        <a:pt x="2209" y="14532"/>
                        <a:pt x="2912" y="13478"/>
                      </a:cubicBezTo>
                      <a:cubicBezTo>
                        <a:pt x="4066" y="11847"/>
                        <a:pt x="3590" y="5020"/>
                        <a:pt x="2811" y="929"/>
                      </a:cubicBezTo>
                      <a:cubicBezTo>
                        <a:pt x="2184" y="904"/>
                        <a:pt x="1105" y="176"/>
                        <a:pt x="8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1821;p64">
                  <a:extLst>
                    <a:ext uri="{FF2B5EF4-FFF2-40B4-BE49-F238E27FC236}">
                      <a16:creationId xmlns:a16="http://schemas.microsoft.com/office/drawing/2014/main" id="{1FB20DE0-C2BF-4D4C-BCF7-9E0C1DEA8D0F}"/>
                    </a:ext>
                  </a:extLst>
                </p:cNvPr>
                <p:cNvSpPr/>
                <p:nvPr/>
              </p:nvSpPr>
              <p:spPr>
                <a:xfrm>
                  <a:off x="2629895" y="3852629"/>
                  <a:ext cx="158418" cy="12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8" h="5372" extrusionOk="0">
                      <a:moveTo>
                        <a:pt x="1055" y="1"/>
                      </a:moveTo>
                      <a:cubicBezTo>
                        <a:pt x="728" y="202"/>
                        <a:pt x="377" y="377"/>
                        <a:pt x="0" y="553"/>
                      </a:cubicBezTo>
                      <a:cubicBezTo>
                        <a:pt x="151" y="515"/>
                        <a:pt x="302" y="496"/>
                        <a:pt x="452" y="496"/>
                      </a:cubicBezTo>
                      <a:cubicBezTo>
                        <a:pt x="603" y="496"/>
                        <a:pt x="753" y="515"/>
                        <a:pt x="904" y="553"/>
                      </a:cubicBezTo>
                      <a:lnTo>
                        <a:pt x="904" y="503"/>
                      </a:lnTo>
                      <a:cubicBezTo>
                        <a:pt x="904" y="503"/>
                        <a:pt x="4242" y="980"/>
                        <a:pt x="4669" y="3038"/>
                      </a:cubicBezTo>
                      <a:cubicBezTo>
                        <a:pt x="4744" y="3364"/>
                        <a:pt x="4844" y="3866"/>
                        <a:pt x="4945" y="4468"/>
                      </a:cubicBezTo>
                      <a:cubicBezTo>
                        <a:pt x="5171" y="4619"/>
                        <a:pt x="6250" y="5372"/>
                        <a:pt x="6877" y="5372"/>
                      </a:cubicBezTo>
                      <a:cubicBezTo>
                        <a:pt x="6752" y="4644"/>
                        <a:pt x="6576" y="3916"/>
                        <a:pt x="6375" y="3213"/>
                      </a:cubicBezTo>
                      <a:cubicBezTo>
                        <a:pt x="5447" y="377"/>
                        <a:pt x="1808" y="26"/>
                        <a:pt x="105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1822;p64">
                  <a:extLst>
                    <a:ext uri="{FF2B5EF4-FFF2-40B4-BE49-F238E27FC236}">
                      <a16:creationId xmlns:a16="http://schemas.microsoft.com/office/drawing/2014/main" id="{5C725D99-4DD1-41AC-860D-992697949E76}"/>
                    </a:ext>
                  </a:extLst>
                </p:cNvPr>
                <p:cNvSpPr/>
                <p:nvPr/>
              </p:nvSpPr>
              <p:spPr>
                <a:xfrm>
                  <a:off x="2693488" y="4104674"/>
                  <a:ext cx="83262" cy="219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5" h="9539" extrusionOk="0">
                      <a:moveTo>
                        <a:pt x="3238" y="1"/>
                      </a:moveTo>
                      <a:cubicBezTo>
                        <a:pt x="3238" y="1130"/>
                        <a:pt x="2836" y="2059"/>
                        <a:pt x="1958" y="2511"/>
                      </a:cubicBezTo>
                      <a:cubicBezTo>
                        <a:pt x="1504" y="2757"/>
                        <a:pt x="993" y="2874"/>
                        <a:pt x="489" y="2874"/>
                      </a:cubicBezTo>
                      <a:cubicBezTo>
                        <a:pt x="325" y="2874"/>
                        <a:pt x="161" y="2862"/>
                        <a:pt x="0" y="2837"/>
                      </a:cubicBezTo>
                      <a:lnTo>
                        <a:pt x="0" y="2837"/>
                      </a:lnTo>
                      <a:lnTo>
                        <a:pt x="803" y="9538"/>
                      </a:lnTo>
                      <a:lnTo>
                        <a:pt x="829" y="9538"/>
                      </a:lnTo>
                      <a:cubicBezTo>
                        <a:pt x="1004" y="9513"/>
                        <a:pt x="1155" y="9463"/>
                        <a:pt x="1305" y="9413"/>
                      </a:cubicBezTo>
                      <a:cubicBezTo>
                        <a:pt x="2385" y="8158"/>
                        <a:pt x="3138" y="6627"/>
                        <a:pt x="3439" y="5021"/>
                      </a:cubicBezTo>
                      <a:cubicBezTo>
                        <a:pt x="3614" y="3891"/>
                        <a:pt x="3489" y="2009"/>
                        <a:pt x="32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1823;p64">
                  <a:extLst>
                    <a:ext uri="{FF2B5EF4-FFF2-40B4-BE49-F238E27FC236}">
                      <a16:creationId xmlns:a16="http://schemas.microsoft.com/office/drawing/2014/main" id="{E78DF788-7CC7-45F7-9A66-A9031B84AEEF}"/>
                    </a:ext>
                  </a:extLst>
                </p:cNvPr>
                <p:cNvSpPr/>
                <p:nvPr/>
              </p:nvSpPr>
              <p:spPr>
                <a:xfrm>
                  <a:off x="2578440" y="3893097"/>
                  <a:ext cx="191377" cy="277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9" h="12061" extrusionOk="0">
                      <a:moveTo>
                        <a:pt x="2686" y="1"/>
                      </a:moveTo>
                      <a:cubicBezTo>
                        <a:pt x="2661" y="76"/>
                        <a:pt x="2636" y="126"/>
                        <a:pt x="2611" y="176"/>
                      </a:cubicBezTo>
                      <a:cubicBezTo>
                        <a:pt x="2259" y="1406"/>
                        <a:pt x="1983" y="2636"/>
                        <a:pt x="1808" y="3891"/>
                      </a:cubicBezTo>
                      <a:cubicBezTo>
                        <a:pt x="2837" y="3966"/>
                        <a:pt x="2510" y="5397"/>
                        <a:pt x="2510" y="5397"/>
                      </a:cubicBezTo>
                      <a:cubicBezTo>
                        <a:pt x="2510" y="5397"/>
                        <a:pt x="2561" y="5472"/>
                        <a:pt x="2636" y="5573"/>
                      </a:cubicBezTo>
                      <a:cubicBezTo>
                        <a:pt x="2812" y="5798"/>
                        <a:pt x="2987" y="6024"/>
                        <a:pt x="3163" y="6225"/>
                      </a:cubicBezTo>
                      <a:cubicBezTo>
                        <a:pt x="2862" y="6752"/>
                        <a:pt x="1657" y="8459"/>
                        <a:pt x="26" y="8610"/>
                      </a:cubicBezTo>
                      <a:lnTo>
                        <a:pt x="1" y="8635"/>
                      </a:lnTo>
                      <a:cubicBezTo>
                        <a:pt x="1256" y="10040"/>
                        <a:pt x="3113" y="11722"/>
                        <a:pt x="4995" y="12023"/>
                      </a:cubicBezTo>
                      <a:cubicBezTo>
                        <a:pt x="5156" y="12048"/>
                        <a:pt x="5320" y="12060"/>
                        <a:pt x="5484" y="12060"/>
                      </a:cubicBezTo>
                      <a:cubicBezTo>
                        <a:pt x="5988" y="12060"/>
                        <a:pt x="6499" y="11943"/>
                        <a:pt x="6953" y="11697"/>
                      </a:cubicBezTo>
                      <a:cubicBezTo>
                        <a:pt x="7857" y="11245"/>
                        <a:pt x="8258" y="10316"/>
                        <a:pt x="8258" y="9162"/>
                      </a:cubicBezTo>
                      <a:cubicBezTo>
                        <a:pt x="8308" y="8509"/>
                        <a:pt x="8208" y="7831"/>
                        <a:pt x="7982" y="7229"/>
                      </a:cubicBezTo>
                      <a:cubicBezTo>
                        <a:pt x="7380" y="5071"/>
                        <a:pt x="6250" y="3113"/>
                        <a:pt x="4719" y="1532"/>
                      </a:cubicBezTo>
                      <a:cubicBezTo>
                        <a:pt x="4142" y="904"/>
                        <a:pt x="3439" y="377"/>
                        <a:pt x="26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1824;p64">
                  <a:extLst>
                    <a:ext uri="{FF2B5EF4-FFF2-40B4-BE49-F238E27FC236}">
                      <a16:creationId xmlns:a16="http://schemas.microsoft.com/office/drawing/2014/main" id="{49CB44ED-F4DF-406E-A4B1-C532918D2531}"/>
                    </a:ext>
                  </a:extLst>
                </p:cNvPr>
                <p:cNvSpPr/>
                <p:nvPr/>
              </p:nvSpPr>
              <p:spPr>
                <a:xfrm>
                  <a:off x="2306173" y="4331866"/>
                  <a:ext cx="395998" cy="384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3" h="16675" extrusionOk="0">
                      <a:moveTo>
                        <a:pt x="17193" y="1"/>
                      </a:moveTo>
                      <a:cubicBezTo>
                        <a:pt x="14077" y="768"/>
                        <a:pt x="10999" y="1014"/>
                        <a:pt x="8326" y="1014"/>
                      </a:cubicBezTo>
                      <a:cubicBezTo>
                        <a:pt x="3742" y="1014"/>
                        <a:pt x="349" y="290"/>
                        <a:pt x="0" y="226"/>
                      </a:cubicBezTo>
                      <a:lnTo>
                        <a:pt x="0" y="226"/>
                      </a:lnTo>
                      <a:cubicBezTo>
                        <a:pt x="25" y="427"/>
                        <a:pt x="25" y="603"/>
                        <a:pt x="25" y="804"/>
                      </a:cubicBezTo>
                      <a:cubicBezTo>
                        <a:pt x="75" y="1707"/>
                        <a:pt x="151" y="2485"/>
                        <a:pt x="201" y="3163"/>
                      </a:cubicBezTo>
                      <a:cubicBezTo>
                        <a:pt x="226" y="3263"/>
                        <a:pt x="226" y="3339"/>
                        <a:pt x="251" y="3439"/>
                      </a:cubicBezTo>
                      <a:cubicBezTo>
                        <a:pt x="728" y="7831"/>
                        <a:pt x="1682" y="12148"/>
                        <a:pt x="3137" y="16315"/>
                      </a:cubicBezTo>
                      <a:cubicBezTo>
                        <a:pt x="3137" y="16315"/>
                        <a:pt x="4371" y="16569"/>
                        <a:pt x="5485" y="16569"/>
                      </a:cubicBezTo>
                      <a:cubicBezTo>
                        <a:pt x="5896" y="16569"/>
                        <a:pt x="6290" y="16535"/>
                        <a:pt x="6601" y="16440"/>
                      </a:cubicBezTo>
                      <a:cubicBezTo>
                        <a:pt x="6576" y="13303"/>
                        <a:pt x="6174" y="4016"/>
                        <a:pt x="6601" y="2285"/>
                      </a:cubicBezTo>
                      <a:cubicBezTo>
                        <a:pt x="6952" y="2310"/>
                        <a:pt x="7454" y="2335"/>
                        <a:pt x="8132" y="2335"/>
                      </a:cubicBezTo>
                      <a:cubicBezTo>
                        <a:pt x="8709" y="2335"/>
                        <a:pt x="9287" y="2310"/>
                        <a:pt x="9864" y="2234"/>
                      </a:cubicBezTo>
                      <a:lnTo>
                        <a:pt x="9864" y="2310"/>
                      </a:lnTo>
                      <a:cubicBezTo>
                        <a:pt x="11546" y="13328"/>
                        <a:pt x="12298" y="16315"/>
                        <a:pt x="12298" y="16315"/>
                      </a:cubicBezTo>
                      <a:cubicBezTo>
                        <a:pt x="12836" y="16604"/>
                        <a:pt x="13738" y="16674"/>
                        <a:pt x="14495" y="16674"/>
                      </a:cubicBezTo>
                      <a:cubicBezTo>
                        <a:pt x="15116" y="16674"/>
                        <a:pt x="15640" y="16627"/>
                        <a:pt x="15787" y="16616"/>
                      </a:cubicBezTo>
                      <a:cubicBezTo>
                        <a:pt x="16239" y="14081"/>
                        <a:pt x="16816" y="6476"/>
                        <a:pt x="17193" y="26"/>
                      </a:cubicBezTo>
                      <a:lnTo>
                        <a:pt x="1719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1825;p64">
                  <a:extLst>
                    <a:ext uri="{FF2B5EF4-FFF2-40B4-BE49-F238E27FC236}">
                      <a16:creationId xmlns:a16="http://schemas.microsoft.com/office/drawing/2014/main" id="{D055F9EF-06D6-4AE8-AE2F-6508EAED9E10}"/>
                    </a:ext>
                  </a:extLst>
                </p:cNvPr>
                <p:cNvSpPr/>
                <p:nvPr/>
              </p:nvSpPr>
              <p:spPr>
                <a:xfrm>
                  <a:off x="2640306" y="3877827"/>
                  <a:ext cx="48576" cy="49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" h="2170" extrusionOk="0">
                      <a:moveTo>
                        <a:pt x="928" y="0"/>
                      </a:moveTo>
                      <a:cubicBezTo>
                        <a:pt x="601" y="0"/>
                        <a:pt x="243" y="145"/>
                        <a:pt x="0" y="664"/>
                      </a:cubicBezTo>
                      <a:cubicBezTo>
                        <a:pt x="753" y="1040"/>
                        <a:pt x="1456" y="1542"/>
                        <a:pt x="2033" y="2170"/>
                      </a:cubicBezTo>
                      <a:lnTo>
                        <a:pt x="2033" y="2144"/>
                      </a:lnTo>
                      <a:cubicBezTo>
                        <a:pt x="2033" y="2144"/>
                        <a:pt x="2108" y="839"/>
                        <a:pt x="1807" y="388"/>
                      </a:cubicBezTo>
                      <a:cubicBezTo>
                        <a:pt x="1782" y="388"/>
                        <a:pt x="1707" y="237"/>
                        <a:pt x="1707" y="237"/>
                      </a:cubicBezTo>
                      <a:cubicBezTo>
                        <a:pt x="1707" y="237"/>
                        <a:pt x="1344" y="0"/>
                        <a:pt x="928" y="0"/>
                      </a:cubicBezTo>
                      <a:close/>
                    </a:path>
                  </a:pathLst>
                </a:custGeom>
                <a:solidFill>
                  <a:srgbClr val="E37E2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1826;p64">
                  <a:extLst>
                    <a:ext uri="{FF2B5EF4-FFF2-40B4-BE49-F238E27FC236}">
                      <a16:creationId xmlns:a16="http://schemas.microsoft.com/office/drawing/2014/main" id="{F3D03512-C785-4D38-89E7-8AF758F5B6BE}"/>
                    </a:ext>
                  </a:extLst>
                </p:cNvPr>
                <p:cNvSpPr/>
                <p:nvPr/>
              </p:nvSpPr>
              <p:spPr>
                <a:xfrm>
                  <a:off x="2577289" y="3864053"/>
                  <a:ext cx="108690" cy="138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9" h="6032" extrusionOk="0">
                      <a:moveTo>
                        <a:pt x="2711" y="0"/>
                      </a:moveTo>
                      <a:cubicBezTo>
                        <a:pt x="2560" y="0"/>
                        <a:pt x="2410" y="19"/>
                        <a:pt x="2259" y="57"/>
                      </a:cubicBezTo>
                      <a:cubicBezTo>
                        <a:pt x="1908" y="82"/>
                        <a:pt x="1582" y="233"/>
                        <a:pt x="1306" y="458"/>
                      </a:cubicBezTo>
                      <a:cubicBezTo>
                        <a:pt x="1255" y="484"/>
                        <a:pt x="1205" y="509"/>
                        <a:pt x="1155" y="534"/>
                      </a:cubicBezTo>
                      <a:cubicBezTo>
                        <a:pt x="1055" y="609"/>
                        <a:pt x="954" y="709"/>
                        <a:pt x="879" y="810"/>
                      </a:cubicBezTo>
                      <a:cubicBezTo>
                        <a:pt x="25" y="1990"/>
                        <a:pt x="0" y="5303"/>
                        <a:pt x="0" y="5303"/>
                      </a:cubicBezTo>
                      <a:cubicBezTo>
                        <a:pt x="409" y="5759"/>
                        <a:pt x="1002" y="6032"/>
                        <a:pt x="1625" y="6032"/>
                      </a:cubicBezTo>
                      <a:cubicBezTo>
                        <a:pt x="1652" y="6032"/>
                        <a:pt x="1680" y="6031"/>
                        <a:pt x="1707" y="6030"/>
                      </a:cubicBezTo>
                      <a:lnTo>
                        <a:pt x="1707" y="5955"/>
                      </a:lnTo>
                      <a:cubicBezTo>
                        <a:pt x="1707" y="5955"/>
                        <a:pt x="1757" y="5629"/>
                        <a:pt x="1833" y="5152"/>
                      </a:cubicBezTo>
                      <a:cubicBezTo>
                        <a:pt x="2008" y="3897"/>
                        <a:pt x="2284" y="2642"/>
                        <a:pt x="2661" y="1437"/>
                      </a:cubicBezTo>
                      <a:cubicBezTo>
                        <a:pt x="2661" y="1387"/>
                        <a:pt x="2686" y="1312"/>
                        <a:pt x="2711" y="1262"/>
                      </a:cubicBezTo>
                      <a:cubicBezTo>
                        <a:pt x="2937" y="780"/>
                        <a:pt x="3276" y="637"/>
                        <a:pt x="3597" y="637"/>
                      </a:cubicBezTo>
                      <a:cubicBezTo>
                        <a:pt x="4063" y="637"/>
                        <a:pt x="4493" y="935"/>
                        <a:pt x="4493" y="935"/>
                      </a:cubicBezTo>
                      <a:cubicBezTo>
                        <a:pt x="4493" y="935"/>
                        <a:pt x="4518" y="960"/>
                        <a:pt x="4518" y="986"/>
                      </a:cubicBezTo>
                      <a:lnTo>
                        <a:pt x="4644" y="1211"/>
                      </a:lnTo>
                      <a:cubicBezTo>
                        <a:pt x="4644" y="1211"/>
                        <a:pt x="4719" y="233"/>
                        <a:pt x="3163" y="57"/>
                      </a:cubicBezTo>
                      <a:cubicBezTo>
                        <a:pt x="3012" y="19"/>
                        <a:pt x="2862" y="0"/>
                        <a:pt x="271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1827;p64">
                  <a:extLst>
                    <a:ext uri="{FF2B5EF4-FFF2-40B4-BE49-F238E27FC236}">
                      <a16:creationId xmlns:a16="http://schemas.microsoft.com/office/drawing/2014/main" id="{5A46AD50-C8EE-4EE7-8596-FE1BA3AFBC48}"/>
                    </a:ext>
                  </a:extLst>
                </p:cNvPr>
                <p:cNvSpPr/>
                <p:nvPr/>
              </p:nvSpPr>
              <p:spPr>
                <a:xfrm>
                  <a:off x="2556467" y="4707618"/>
                  <a:ext cx="113919" cy="3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" h="1600" extrusionOk="0">
                      <a:moveTo>
                        <a:pt x="1457" y="1"/>
                      </a:moveTo>
                      <a:cubicBezTo>
                        <a:pt x="1457" y="1"/>
                        <a:pt x="1" y="955"/>
                        <a:pt x="327" y="1406"/>
                      </a:cubicBezTo>
                      <a:cubicBezTo>
                        <a:pt x="436" y="1546"/>
                        <a:pt x="893" y="1600"/>
                        <a:pt x="1477" y="1600"/>
                      </a:cubicBezTo>
                      <a:cubicBezTo>
                        <a:pt x="2778" y="1600"/>
                        <a:pt x="4714" y="1336"/>
                        <a:pt x="4870" y="1180"/>
                      </a:cubicBezTo>
                      <a:cubicBezTo>
                        <a:pt x="4920" y="879"/>
                        <a:pt x="4945" y="578"/>
                        <a:pt x="4920" y="302"/>
                      </a:cubicBezTo>
                      <a:lnTo>
                        <a:pt x="4920" y="302"/>
                      </a:lnTo>
                      <a:cubicBezTo>
                        <a:pt x="4785" y="313"/>
                        <a:pt x="4262" y="360"/>
                        <a:pt x="3641" y="360"/>
                      </a:cubicBezTo>
                      <a:cubicBezTo>
                        <a:pt x="2884" y="360"/>
                        <a:pt x="1981" y="290"/>
                        <a:pt x="14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1828;p64">
                  <a:extLst>
                    <a:ext uri="{FF2B5EF4-FFF2-40B4-BE49-F238E27FC236}">
                      <a16:creationId xmlns:a16="http://schemas.microsoft.com/office/drawing/2014/main" id="{0F93782A-3C56-4834-A50B-69503871EEE9}"/>
                    </a:ext>
                  </a:extLst>
                </p:cNvPr>
                <p:cNvSpPr/>
                <p:nvPr/>
              </p:nvSpPr>
              <p:spPr>
                <a:xfrm>
                  <a:off x="2567454" y="4021434"/>
                  <a:ext cx="83861" cy="70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3063" extrusionOk="0">
                      <a:moveTo>
                        <a:pt x="3113" y="1"/>
                      </a:moveTo>
                      <a:cubicBezTo>
                        <a:pt x="2787" y="578"/>
                        <a:pt x="1607" y="2435"/>
                        <a:pt x="26" y="2485"/>
                      </a:cubicBezTo>
                      <a:lnTo>
                        <a:pt x="1" y="2510"/>
                      </a:lnTo>
                      <a:cubicBezTo>
                        <a:pt x="51" y="2561"/>
                        <a:pt x="101" y="2636"/>
                        <a:pt x="151" y="2686"/>
                      </a:cubicBezTo>
                      <a:lnTo>
                        <a:pt x="478" y="3063"/>
                      </a:lnTo>
                      <a:lnTo>
                        <a:pt x="503" y="3012"/>
                      </a:lnTo>
                      <a:cubicBezTo>
                        <a:pt x="567" y="3016"/>
                        <a:pt x="630" y="3018"/>
                        <a:pt x="692" y="3018"/>
                      </a:cubicBezTo>
                      <a:cubicBezTo>
                        <a:pt x="2632" y="3018"/>
                        <a:pt x="3348" y="1164"/>
                        <a:pt x="3640" y="653"/>
                      </a:cubicBezTo>
                      <a:cubicBezTo>
                        <a:pt x="3439" y="452"/>
                        <a:pt x="3264" y="226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1829;p64">
                  <a:extLst>
                    <a:ext uri="{FF2B5EF4-FFF2-40B4-BE49-F238E27FC236}">
                      <a16:creationId xmlns:a16="http://schemas.microsoft.com/office/drawing/2014/main" id="{7A936A9A-7447-4241-8AAB-DB6A22369B8B}"/>
                    </a:ext>
                  </a:extLst>
                </p:cNvPr>
                <p:cNvSpPr/>
                <p:nvPr/>
              </p:nvSpPr>
              <p:spPr>
                <a:xfrm>
                  <a:off x="2541450" y="3976682"/>
                  <a:ext cx="101758" cy="102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4454" extrusionOk="0">
                      <a:moveTo>
                        <a:pt x="962" y="1"/>
                      </a:moveTo>
                      <a:cubicBezTo>
                        <a:pt x="847" y="1"/>
                        <a:pt x="776" y="92"/>
                        <a:pt x="728" y="212"/>
                      </a:cubicBezTo>
                      <a:cubicBezTo>
                        <a:pt x="678" y="287"/>
                        <a:pt x="678" y="387"/>
                        <a:pt x="678" y="488"/>
                      </a:cubicBezTo>
                      <a:cubicBezTo>
                        <a:pt x="427" y="689"/>
                        <a:pt x="276" y="1015"/>
                        <a:pt x="327" y="1341"/>
                      </a:cubicBezTo>
                      <a:lnTo>
                        <a:pt x="301" y="1341"/>
                      </a:lnTo>
                      <a:cubicBezTo>
                        <a:pt x="301" y="1341"/>
                        <a:pt x="50" y="1341"/>
                        <a:pt x="25" y="1918"/>
                      </a:cubicBezTo>
                      <a:cubicBezTo>
                        <a:pt x="0" y="2220"/>
                        <a:pt x="327" y="3399"/>
                        <a:pt x="1130" y="4453"/>
                      </a:cubicBezTo>
                      <a:lnTo>
                        <a:pt x="1155" y="4428"/>
                      </a:lnTo>
                      <a:cubicBezTo>
                        <a:pt x="2736" y="4353"/>
                        <a:pt x="3916" y="2521"/>
                        <a:pt x="4217" y="1944"/>
                      </a:cubicBezTo>
                      <a:cubicBezTo>
                        <a:pt x="4142" y="1843"/>
                        <a:pt x="4091" y="1768"/>
                        <a:pt x="4091" y="1768"/>
                      </a:cubicBezTo>
                      <a:cubicBezTo>
                        <a:pt x="4091" y="1768"/>
                        <a:pt x="4418" y="337"/>
                        <a:pt x="3414" y="262"/>
                      </a:cubicBezTo>
                      <a:lnTo>
                        <a:pt x="3389" y="262"/>
                      </a:lnTo>
                      <a:cubicBezTo>
                        <a:pt x="3313" y="764"/>
                        <a:pt x="3263" y="1065"/>
                        <a:pt x="3263" y="1065"/>
                      </a:cubicBezTo>
                      <a:lnTo>
                        <a:pt x="3263" y="1140"/>
                      </a:lnTo>
                      <a:cubicBezTo>
                        <a:pt x="3236" y="1141"/>
                        <a:pt x="3208" y="1142"/>
                        <a:pt x="3181" y="1142"/>
                      </a:cubicBezTo>
                      <a:cubicBezTo>
                        <a:pt x="2558" y="1142"/>
                        <a:pt x="1964" y="869"/>
                        <a:pt x="1531" y="413"/>
                      </a:cubicBezTo>
                      <a:cubicBezTo>
                        <a:pt x="1269" y="111"/>
                        <a:pt x="1089" y="1"/>
                        <a:pt x="962" y="1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1830;p64">
                  <a:extLst>
                    <a:ext uri="{FF2B5EF4-FFF2-40B4-BE49-F238E27FC236}">
                      <a16:creationId xmlns:a16="http://schemas.microsoft.com/office/drawing/2014/main" id="{3F69B45A-EA75-42C2-9983-0510F5418EC5}"/>
                    </a:ext>
                  </a:extLst>
                </p:cNvPr>
                <p:cNvSpPr/>
                <p:nvPr/>
              </p:nvSpPr>
              <p:spPr>
                <a:xfrm>
                  <a:off x="2444898" y="3886187"/>
                  <a:ext cx="97151" cy="48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8" h="2108" extrusionOk="0">
                      <a:moveTo>
                        <a:pt x="3062" y="1"/>
                      </a:moveTo>
                      <a:cubicBezTo>
                        <a:pt x="2298" y="1"/>
                        <a:pt x="1576" y="198"/>
                        <a:pt x="737" y="198"/>
                      </a:cubicBezTo>
                      <a:cubicBezTo>
                        <a:pt x="517" y="198"/>
                        <a:pt x="290" y="184"/>
                        <a:pt x="51" y="150"/>
                      </a:cubicBezTo>
                      <a:lnTo>
                        <a:pt x="1" y="527"/>
                      </a:lnTo>
                      <a:lnTo>
                        <a:pt x="1" y="878"/>
                      </a:lnTo>
                      <a:cubicBezTo>
                        <a:pt x="1" y="878"/>
                        <a:pt x="402" y="2108"/>
                        <a:pt x="2285" y="2108"/>
                      </a:cubicBezTo>
                      <a:cubicBezTo>
                        <a:pt x="3991" y="2083"/>
                        <a:pt x="4192" y="702"/>
                        <a:pt x="4192" y="702"/>
                      </a:cubicBezTo>
                      <a:lnTo>
                        <a:pt x="4217" y="702"/>
                      </a:lnTo>
                      <a:cubicBezTo>
                        <a:pt x="4217" y="552"/>
                        <a:pt x="4192" y="326"/>
                        <a:pt x="4192" y="175"/>
                      </a:cubicBezTo>
                      <a:cubicBezTo>
                        <a:pt x="3795" y="45"/>
                        <a:pt x="3424" y="1"/>
                        <a:pt x="3062" y="1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1831;p64">
                  <a:extLst>
                    <a:ext uri="{FF2B5EF4-FFF2-40B4-BE49-F238E27FC236}">
                      <a16:creationId xmlns:a16="http://schemas.microsoft.com/office/drawing/2014/main" id="{F6C46999-1B15-4E65-8EE8-D395859A01A3}"/>
                    </a:ext>
                  </a:extLst>
                </p:cNvPr>
                <p:cNvSpPr/>
                <p:nvPr/>
              </p:nvSpPr>
              <p:spPr>
                <a:xfrm>
                  <a:off x="2344315" y="4707618"/>
                  <a:ext cx="113919" cy="3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" h="1600" extrusionOk="0">
                      <a:moveTo>
                        <a:pt x="1456" y="1"/>
                      </a:moveTo>
                      <a:cubicBezTo>
                        <a:pt x="1456" y="1"/>
                        <a:pt x="1" y="955"/>
                        <a:pt x="327" y="1406"/>
                      </a:cubicBezTo>
                      <a:cubicBezTo>
                        <a:pt x="436" y="1546"/>
                        <a:pt x="892" y="1600"/>
                        <a:pt x="1478" y="1600"/>
                      </a:cubicBezTo>
                      <a:cubicBezTo>
                        <a:pt x="2781" y="1600"/>
                        <a:pt x="4722" y="1336"/>
                        <a:pt x="4895" y="1180"/>
                      </a:cubicBezTo>
                      <a:cubicBezTo>
                        <a:pt x="4945" y="829"/>
                        <a:pt x="4945" y="478"/>
                        <a:pt x="4920" y="151"/>
                      </a:cubicBezTo>
                      <a:lnTo>
                        <a:pt x="4920" y="151"/>
                      </a:lnTo>
                      <a:cubicBezTo>
                        <a:pt x="4627" y="242"/>
                        <a:pt x="4253" y="276"/>
                        <a:pt x="3860" y="276"/>
                      </a:cubicBezTo>
                      <a:cubicBezTo>
                        <a:pt x="2737" y="276"/>
                        <a:pt x="1456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1832;p64">
                  <a:extLst>
                    <a:ext uri="{FF2B5EF4-FFF2-40B4-BE49-F238E27FC236}">
                      <a16:creationId xmlns:a16="http://schemas.microsoft.com/office/drawing/2014/main" id="{5C828AA2-520D-4156-86F2-95C8423E7ED2}"/>
                    </a:ext>
                  </a:extLst>
                </p:cNvPr>
                <p:cNvSpPr/>
                <p:nvPr/>
              </p:nvSpPr>
              <p:spPr>
                <a:xfrm>
                  <a:off x="2229866" y="4346906"/>
                  <a:ext cx="80936" cy="59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" h="2586" extrusionOk="0">
                      <a:moveTo>
                        <a:pt x="50" y="0"/>
                      </a:moveTo>
                      <a:lnTo>
                        <a:pt x="0" y="151"/>
                      </a:lnTo>
                      <a:cubicBezTo>
                        <a:pt x="0" y="151"/>
                        <a:pt x="126" y="2159"/>
                        <a:pt x="502" y="2309"/>
                      </a:cubicBezTo>
                      <a:cubicBezTo>
                        <a:pt x="553" y="2328"/>
                        <a:pt x="608" y="2338"/>
                        <a:pt x="663" y="2338"/>
                      </a:cubicBezTo>
                      <a:cubicBezTo>
                        <a:pt x="823" y="2338"/>
                        <a:pt x="986" y="2258"/>
                        <a:pt x="1079" y="2108"/>
                      </a:cubicBezTo>
                      <a:cubicBezTo>
                        <a:pt x="1205" y="2385"/>
                        <a:pt x="1456" y="2560"/>
                        <a:pt x="1757" y="2585"/>
                      </a:cubicBezTo>
                      <a:cubicBezTo>
                        <a:pt x="2083" y="2535"/>
                        <a:pt x="2359" y="2385"/>
                        <a:pt x="2560" y="2108"/>
                      </a:cubicBezTo>
                      <a:cubicBezTo>
                        <a:pt x="2560" y="2108"/>
                        <a:pt x="3141" y="2523"/>
                        <a:pt x="3435" y="2523"/>
                      </a:cubicBezTo>
                      <a:cubicBezTo>
                        <a:pt x="3464" y="2523"/>
                        <a:pt x="3491" y="2519"/>
                        <a:pt x="3514" y="2510"/>
                      </a:cubicBezTo>
                      <a:cubicBezTo>
                        <a:pt x="3464" y="1832"/>
                        <a:pt x="3388" y="1029"/>
                        <a:pt x="3338" y="151"/>
                      </a:cubicBezTo>
                      <a:lnTo>
                        <a:pt x="3263" y="151"/>
                      </a:lnTo>
                      <a:cubicBezTo>
                        <a:pt x="2817" y="268"/>
                        <a:pt x="2357" y="326"/>
                        <a:pt x="1898" y="326"/>
                      </a:cubicBezTo>
                      <a:cubicBezTo>
                        <a:pt x="1271" y="326"/>
                        <a:pt x="644" y="217"/>
                        <a:pt x="50" y="0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1833;p64">
                  <a:extLst>
                    <a:ext uri="{FF2B5EF4-FFF2-40B4-BE49-F238E27FC236}">
                      <a16:creationId xmlns:a16="http://schemas.microsoft.com/office/drawing/2014/main" id="{B3F4E520-0B6F-490D-9583-6465F5C3F15D}"/>
                    </a:ext>
                  </a:extLst>
                </p:cNvPr>
                <p:cNvSpPr/>
                <p:nvPr/>
              </p:nvSpPr>
              <p:spPr>
                <a:xfrm>
                  <a:off x="2141974" y="3482658"/>
                  <a:ext cx="682177" cy="410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8" h="17832" extrusionOk="0">
                      <a:moveTo>
                        <a:pt x="24096" y="1"/>
                      </a:moveTo>
                      <a:cubicBezTo>
                        <a:pt x="24096" y="1"/>
                        <a:pt x="23105" y="3082"/>
                        <a:pt x="19558" y="3082"/>
                      </a:cubicBezTo>
                      <a:cubicBezTo>
                        <a:pt x="19317" y="3082"/>
                        <a:pt x="19065" y="3068"/>
                        <a:pt x="18800" y="3037"/>
                      </a:cubicBezTo>
                      <a:cubicBezTo>
                        <a:pt x="17796" y="2937"/>
                        <a:pt x="17169" y="2636"/>
                        <a:pt x="16792" y="2234"/>
                      </a:cubicBezTo>
                      <a:cubicBezTo>
                        <a:pt x="15901" y="2828"/>
                        <a:pt x="14657" y="3277"/>
                        <a:pt x="12983" y="3277"/>
                      </a:cubicBezTo>
                      <a:cubicBezTo>
                        <a:pt x="12818" y="3277"/>
                        <a:pt x="12649" y="3272"/>
                        <a:pt x="12475" y="3263"/>
                      </a:cubicBezTo>
                      <a:cubicBezTo>
                        <a:pt x="10166" y="3163"/>
                        <a:pt x="9363" y="2234"/>
                        <a:pt x="9313" y="1230"/>
                      </a:cubicBezTo>
                      <a:cubicBezTo>
                        <a:pt x="7932" y="2510"/>
                        <a:pt x="6150" y="3816"/>
                        <a:pt x="4594" y="4217"/>
                      </a:cubicBezTo>
                      <a:lnTo>
                        <a:pt x="4619" y="4292"/>
                      </a:lnTo>
                      <a:cubicBezTo>
                        <a:pt x="4418" y="5020"/>
                        <a:pt x="4293" y="5773"/>
                        <a:pt x="4243" y="6526"/>
                      </a:cubicBezTo>
                      <a:cubicBezTo>
                        <a:pt x="3866" y="6300"/>
                        <a:pt x="3440" y="6175"/>
                        <a:pt x="2988" y="6150"/>
                      </a:cubicBezTo>
                      <a:cubicBezTo>
                        <a:pt x="1407" y="6150"/>
                        <a:pt x="126" y="7405"/>
                        <a:pt x="51" y="8986"/>
                      </a:cubicBezTo>
                      <a:cubicBezTo>
                        <a:pt x="1" y="10567"/>
                        <a:pt x="1181" y="11897"/>
                        <a:pt x="2762" y="12048"/>
                      </a:cubicBezTo>
                      <a:cubicBezTo>
                        <a:pt x="2795" y="12049"/>
                        <a:pt x="2828" y="12050"/>
                        <a:pt x="2861" y="12050"/>
                      </a:cubicBezTo>
                      <a:cubicBezTo>
                        <a:pt x="3553" y="12050"/>
                        <a:pt x="4218" y="11799"/>
                        <a:pt x="4745" y="11320"/>
                      </a:cubicBezTo>
                      <a:cubicBezTo>
                        <a:pt x="5347" y="13403"/>
                        <a:pt x="6527" y="15261"/>
                        <a:pt x="8535" y="16290"/>
                      </a:cubicBezTo>
                      <a:cubicBezTo>
                        <a:pt x="9840" y="16967"/>
                        <a:pt x="11270" y="17419"/>
                        <a:pt x="12726" y="17645"/>
                      </a:cubicBezTo>
                      <a:cubicBezTo>
                        <a:pt x="13559" y="17768"/>
                        <a:pt x="14399" y="17831"/>
                        <a:pt x="15239" y="17831"/>
                      </a:cubicBezTo>
                      <a:cubicBezTo>
                        <a:pt x="15943" y="17831"/>
                        <a:pt x="16646" y="17787"/>
                        <a:pt x="17344" y="17695"/>
                      </a:cubicBezTo>
                      <a:cubicBezTo>
                        <a:pt x="17746" y="17645"/>
                        <a:pt x="18147" y="17570"/>
                        <a:pt x="18549" y="17469"/>
                      </a:cubicBezTo>
                      <a:cubicBezTo>
                        <a:pt x="19101" y="17344"/>
                        <a:pt x="19653" y="17193"/>
                        <a:pt x="20206" y="16992"/>
                      </a:cubicBezTo>
                      <a:cubicBezTo>
                        <a:pt x="20507" y="16817"/>
                        <a:pt x="20833" y="16666"/>
                        <a:pt x="21159" y="16616"/>
                      </a:cubicBezTo>
                      <a:cubicBezTo>
                        <a:pt x="21536" y="16440"/>
                        <a:pt x="21887" y="16239"/>
                        <a:pt x="22213" y="16039"/>
                      </a:cubicBezTo>
                      <a:cubicBezTo>
                        <a:pt x="22715" y="15737"/>
                        <a:pt x="23167" y="15386"/>
                        <a:pt x="23569" y="14984"/>
                      </a:cubicBezTo>
                      <a:cubicBezTo>
                        <a:pt x="24422" y="14131"/>
                        <a:pt x="24949" y="12901"/>
                        <a:pt x="25250" y="11621"/>
                      </a:cubicBezTo>
                      <a:cubicBezTo>
                        <a:pt x="25677" y="11872"/>
                        <a:pt x="26129" y="12023"/>
                        <a:pt x="26606" y="12048"/>
                      </a:cubicBezTo>
                      <a:cubicBezTo>
                        <a:pt x="28187" y="12048"/>
                        <a:pt x="29492" y="10793"/>
                        <a:pt x="29542" y="9212"/>
                      </a:cubicBezTo>
                      <a:cubicBezTo>
                        <a:pt x="29618" y="7631"/>
                        <a:pt x="28413" y="6275"/>
                        <a:pt x="26832" y="6150"/>
                      </a:cubicBezTo>
                      <a:lnTo>
                        <a:pt x="26832" y="6175"/>
                      </a:lnTo>
                      <a:cubicBezTo>
                        <a:pt x="26781" y="6162"/>
                        <a:pt x="26731" y="6156"/>
                        <a:pt x="26678" y="6156"/>
                      </a:cubicBezTo>
                      <a:cubicBezTo>
                        <a:pt x="26625" y="6156"/>
                        <a:pt x="26568" y="6162"/>
                        <a:pt x="26505" y="6175"/>
                      </a:cubicBezTo>
                      <a:cubicBezTo>
                        <a:pt x="26229" y="6200"/>
                        <a:pt x="25953" y="6250"/>
                        <a:pt x="25702" y="6351"/>
                      </a:cubicBezTo>
                      <a:cubicBezTo>
                        <a:pt x="25702" y="6351"/>
                        <a:pt x="25702" y="6325"/>
                        <a:pt x="25702" y="6325"/>
                      </a:cubicBezTo>
                      <a:cubicBezTo>
                        <a:pt x="24146" y="4443"/>
                        <a:pt x="24096" y="1"/>
                        <a:pt x="24096" y="1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1834;p64">
                  <a:extLst>
                    <a:ext uri="{FF2B5EF4-FFF2-40B4-BE49-F238E27FC236}">
                      <a16:creationId xmlns:a16="http://schemas.microsoft.com/office/drawing/2014/main" id="{04DA8E37-7281-4054-957F-03CD993C255A}"/>
                    </a:ext>
                  </a:extLst>
                </p:cNvPr>
                <p:cNvSpPr/>
                <p:nvPr/>
              </p:nvSpPr>
              <p:spPr>
                <a:xfrm>
                  <a:off x="2221183" y="3882686"/>
                  <a:ext cx="491974" cy="479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0" h="20823" extrusionOk="0">
                      <a:moveTo>
                        <a:pt x="16365" y="1"/>
                      </a:moveTo>
                      <a:cubicBezTo>
                        <a:pt x="15938" y="1"/>
                        <a:pt x="15512" y="26"/>
                        <a:pt x="15110" y="126"/>
                      </a:cubicBezTo>
                      <a:lnTo>
                        <a:pt x="15085" y="101"/>
                      </a:lnTo>
                      <a:cubicBezTo>
                        <a:pt x="14708" y="202"/>
                        <a:pt x="14307" y="252"/>
                        <a:pt x="13905" y="327"/>
                      </a:cubicBezTo>
                      <a:cubicBezTo>
                        <a:pt x="13905" y="478"/>
                        <a:pt x="13905" y="704"/>
                        <a:pt x="13905" y="829"/>
                      </a:cubicBezTo>
                      <a:cubicBezTo>
                        <a:pt x="13905" y="829"/>
                        <a:pt x="13704" y="2235"/>
                        <a:pt x="11998" y="2235"/>
                      </a:cubicBezTo>
                      <a:cubicBezTo>
                        <a:pt x="11978" y="2235"/>
                        <a:pt x="11959" y="2235"/>
                        <a:pt x="11940" y="2235"/>
                      </a:cubicBezTo>
                      <a:cubicBezTo>
                        <a:pt x="10083" y="2235"/>
                        <a:pt x="9714" y="1030"/>
                        <a:pt x="9714" y="1030"/>
                      </a:cubicBezTo>
                      <a:lnTo>
                        <a:pt x="9714" y="679"/>
                      </a:lnTo>
                      <a:cubicBezTo>
                        <a:pt x="9563" y="628"/>
                        <a:pt x="9413" y="603"/>
                        <a:pt x="9262" y="578"/>
                      </a:cubicBezTo>
                      <a:cubicBezTo>
                        <a:pt x="9066" y="550"/>
                        <a:pt x="8835" y="531"/>
                        <a:pt x="8576" y="531"/>
                      </a:cubicBezTo>
                      <a:cubicBezTo>
                        <a:pt x="7211" y="531"/>
                        <a:pt x="5070" y="1062"/>
                        <a:pt x="3213" y="3615"/>
                      </a:cubicBezTo>
                      <a:cubicBezTo>
                        <a:pt x="477" y="7405"/>
                        <a:pt x="1" y="19954"/>
                        <a:pt x="1" y="19954"/>
                      </a:cubicBezTo>
                      <a:cubicBezTo>
                        <a:pt x="126" y="20030"/>
                        <a:pt x="277" y="20105"/>
                        <a:pt x="427" y="20155"/>
                      </a:cubicBezTo>
                      <a:cubicBezTo>
                        <a:pt x="1021" y="20372"/>
                        <a:pt x="1648" y="20481"/>
                        <a:pt x="2275" y="20481"/>
                      </a:cubicBezTo>
                      <a:cubicBezTo>
                        <a:pt x="2734" y="20481"/>
                        <a:pt x="3194" y="20423"/>
                        <a:pt x="3640" y="20306"/>
                      </a:cubicBezTo>
                      <a:lnTo>
                        <a:pt x="3715" y="20306"/>
                      </a:lnTo>
                      <a:cubicBezTo>
                        <a:pt x="3715" y="20105"/>
                        <a:pt x="3690" y="19904"/>
                        <a:pt x="3690" y="19703"/>
                      </a:cubicBezTo>
                      <a:lnTo>
                        <a:pt x="3690" y="19703"/>
                      </a:lnTo>
                      <a:cubicBezTo>
                        <a:pt x="4178" y="20065"/>
                        <a:pt x="7490" y="20823"/>
                        <a:pt x="11979" y="20823"/>
                      </a:cubicBezTo>
                      <a:cubicBezTo>
                        <a:pt x="14647" y="20823"/>
                        <a:pt x="17730" y="20555"/>
                        <a:pt x="20883" y="19779"/>
                      </a:cubicBezTo>
                      <a:cubicBezTo>
                        <a:pt x="21084" y="19728"/>
                        <a:pt x="21259" y="19578"/>
                        <a:pt x="21360" y="19377"/>
                      </a:cubicBezTo>
                      <a:lnTo>
                        <a:pt x="21309" y="19151"/>
                      </a:lnTo>
                      <a:lnTo>
                        <a:pt x="20481" y="12450"/>
                      </a:lnTo>
                      <a:cubicBezTo>
                        <a:pt x="18624" y="12174"/>
                        <a:pt x="16767" y="10492"/>
                        <a:pt x="15512" y="9087"/>
                      </a:cubicBezTo>
                      <a:lnTo>
                        <a:pt x="15185" y="8710"/>
                      </a:lnTo>
                      <a:cubicBezTo>
                        <a:pt x="15135" y="8660"/>
                        <a:pt x="15085" y="8585"/>
                        <a:pt x="15035" y="8534"/>
                      </a:cubicBezTo>
                      <a:cubicBezTo>
                        <a:pt x="14232" y="7480"/>
                        <a:pt x="13905" y="6301"/>
                        <a:pt x="13930" y="5999"/>
                      </a:cubicBezTo>
                      <a:cubicBezTo>
                        <a:pt x="13955" y="5422"/>
                        <a:pt x="14206" y="5422"/>
                        <a:pt x="14232" y="5422"/>
                      </a:cubicBezTo>
                      <a:lnTo>
                        <a:pt x="14257" y="5422"/>
                      </a:lnTo>
                      <a:cubicBezTo>
                        <a:pt x="14206" y="5096"/>
                        <a:pt x="14332" y="4770"/>
                        <a:pt x="14608" y="4569"/>
                      </a:cubicBezTo>
                      <a:cubicBezTo>
                        <a:pt x="14583" y="4468"/>
                        <a:pt x="14608" y="4368"/>
                        <a:pt x="14658" y="4293"/>
                      </a:cubicBezTo>
                      <a:cubicBezTo>
                        <a:pt x="14706" y="4173"/>
                        <a:pt x="14771" y="4082"/>
                        <a:pt x="14883" y="4082"/>
                      </a:cubicBezTo>
                      <a:cubicBezTo>
                        <a:pt x="15006" y="4082"/>
                        <a:pt x="15186" y="4192"/>
                        <a:pt x="15461" y="4494"/>
                      </a:cubicBezTo>
                      <a:cubicBezTo>
                        <a:pt x="15461" y="4494"/>
                        <a:pt x="15512" y="1181"/>
                        <a:pt x="1636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1835;p64">
                  <a:extLst>
                    <a:ext uri="{FF2B5EF4-FFF2-40B4-BE49-F238E27FC236}">
                      <a16:creationId xmlns:a16="http://schemas.microsoft.com/office/drawing/2014/main" id="{892C22A3-7914-4984-885B-E8B1CBCE7FE7}"/>
                    </a:ext>
                  </a:extLst>
                </p:cNvPr>
                <p:cNvSpPr/>
                <p:nvPr/>
              </p:nvSpPr>
              <p:spPr>
                <a:xfrm>
                  <a:off x="2302695" y="4003400"/>
                  <a:ext cx="53574" cy="335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" h="14563" extrusionOk="0">
                      <a:moveTo>
                        <a:pt x="2226" y="1"/>
                      </a:moveTo>
                      <a:cubicBezTo>
                        <a:pt x="2196" y="1"/>
                        <a:pt x="2169" y="17"/>
                        <a:pt x="2159" y="56"/>
                      </a:cubicBezTo>
                      <a:cubicBezTo>
                        <a:pt x="2159" y="56"/>
                        <a:pt x="2084" y="282"/>
                        <a:pt x="1958" y="658"/>
                      </a:cubicBezTo>
                      <a:lnTo>
                        <a:pt x="1707" y="1336"/>
                      </a:lnTo>
                      <a:cubicBezTo>
                        <a:pt x="1632" y="1587"/>
                        <a:pt x="1506" y="1888"/>
                        <a:pt x="1431" y="2214"/>
                      </a:cubicBezTo>
                      <a:cubicBezTo>
                        <a:pt x="1331" y="2566"/>
                        <a:pt x="1230" y="2917"/>
                        <a:pt x="1130" y="3293"/>
                      </a:cubicBezTo>
                      <a:cubicBezTo>
                        <a:pt x="1030" y="3695"/>
                        <a:pt x="929" y="4097"/>
                        <a:pt x="854" y="4523"/>
                      </a:cubicBezTo>
                      <a:cubicBezTo>
                        <a:pt x="753" y="4925"/>
                        <a:pt x="678" y="5377"/>
                        <a:pt x="578" y="5803"/>
                      </a:cubicBezTo>
                      <a:cubicBezTo>
                        <a:pt x="502" y="6255"/>
                        <a:pt x="452" y="6707"/>
                        <a:pt x="377" y="7159"/>
                      </a:cubicBezTo>
                      <a:cubicBezTo>
                        <a:pt x="352" y="7385"/>
                        <a:pt x="302" y="7610"/>
                        <a:pt x="277" y="7836"/>
                      </a:cubicBezTo>
                      <a:lnTo>
                        <a:pt x="201" y="8514"/>
                      </a:lnTo>
                      <a:cubicBezTo>
                        <a:pt x="176" y="8966"/>
                        <a:pt x="126" y="9418"/>
                        <a:pt x="101" y="9844"/>
                      </a:cubicBezTo>
                      <a:cubicBezTo>
                        <a:pt x="76" y="10271"/>
                        <a:pt x="51" y="10698"/>
                        <a:pt x="51" y="11074"/>
                      </a:cubicBezTo>
                      <a:cubicBezTo>
                        <a:pt x="26" y="11476"/>
                        <a:pt x="26" y="11852"/>
                        <a:pt x="26" y="12203"/>
                      </a:cubicBezTo>
                      <a:cubicBezTo>
                        <a:pt x="0" y="12881"/>
                        <a:pt x="26" y="13458"/>
                        <a:pt x="51" y="13860"/>
                      </a:cubicBezTo>
                      <a:cubicBezTo>
                        <a:pt x="76" y="14262"/>
                        <a:pt x="76" y="14487"/>
                        <a:pt x="76" y="14487"/>
                      </a:cubicBezTo>
                      <a:cubicBezTo>
                        <a:pt x="76" y="14538"/>
                        <a:pt x="126" y="14563"/>
                        <a:pt x="151" y="14563"/>
                      </a:cubicBezTo>
                      <a:cubicBezTo>
                        <a:pt x="201" y="14563"/>
                        <a:pt x="251" y="14538"/>
                        <a:pt x="251" y="14487"/>
                      </a:cubicBezTo>
                      <a:lnTo>
                        <a:pt x="251" y="13132"/>
                      </a:lnTo>
                      <a:cubicBezTo>
                        <a:pt x="251" y="12856"/>
                        <a:pt x="251" y="12530"/>
                        <a:pt x="277" y="12203"/>
                      </a:cubicBezTo>
                      <a:cubicBezTo>
                        <a:pt x="277" y="11852"/>
                        <a:pt x="277" y="11476"/>
                        <a:pt x="302" y="11099"/>
                      </a:cubicBezTo>
                      <a:cubicBezTo>
                        <a:pt x="327" y="10698"/>
                        <a:pt x="352" y="10296"/>
                        <a:pt x="402" y="9869"/>
                      </a:cubicBezTo>
                      <a:cubicBezTo>
                        <a:pt x="427" y="9443"/>
                        <a:pt x="477" y="8991"/>
                        <a:pt x="502" y="8539"/>
                      </a:cubicBezTo>
                      <a:cubicBezTo>
                        <a:pt x="528" y="8338"/>
                        <a:pt x="553" y="8112"/>
                        <a:pt x="578" y="7887"/>
                      </a:cubicBezTo>
                      <a:cubicBezTo>
                        <a:pt x="628" y="7661"/>
                        <a:pt x="653" y="7435"/>
                        <a:pt x="678" y="7209"/>
                      </a:cubicBezTo>
                      <a:cubicBezTo>
                        <a:pt x="753" y="6757"/>
                        <a:pt x="804" y="6305"/>
                        <a:pt x="879" y="5854"/>
                      </a:cubicBezTo>
                      <a:cubicBezTo>
                        <a:pt x="954" y="5427"/>
                        <a:pt x="1055" y="4975"/>
                        <a:pt x="1130" y="4573"/>
                      </a:cubicBezTo>
                      <a:cubicBezTo>
                        <a:pt x="1205" y="4147"/>
                        <a:pt x="1306" y="3745"/>
                        <a:pt x="1406" y="3369"/>
                      </a:cubicBezTo>
                      <a:cubicBezTo>
                        <a:pt x="1481" y="2992"/>
                        <a:pt x="1582" y="2641"/>
                        <a:pt x="1657" y="2289"/>
                      </a:cubicBezTo>
                      <a:cubicBezTo>
                        <a:pt x="1732" y="1963"/>
                        <a:pt x="1858" y="1662"/>
                        <a:pt x="1933" y="1411"/>
                      </a:cubicBezTo>
                      <a:cubicBezTo>
                        <a:pt x="2008" y="1135"/>
                        <a:pt x="2084" y="909"/>
                        <a:pt x="2134" y="708"/>
                      </a:cubicBezTo>
                      <a:lnTo>
                        <a:pt x="2310" y="106"/>
                      </a:lnTo>
                      <a:cubicBezTo>
                        <a:pt x="2325" y="44"/>
                        <a:pt x="2273" y="1"/>
                        <a:pt x="222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1836;p64">
                  <a:extLst>
                    <a:ext uri="{FF2B5EF4-FFF2-40B4-BE49-F238E27FC236}">
                      <a16:creationId xmlns:a16="http://schemas.microsoft.com/office/drawing/2014/main" id="{311E9F29-A437-4AF7-B8BF-E51C428671F5}"/>
                    </a:ext>
                  </a:extLst>
                </p:cNvPr>
                <p:cNvSpPr/>
                <p:nvPr/>
              </p:nvSpPr>
              <p:spPr>
                <a:xfrm>
                  <a:off x="2633949" y="4015423"/>
                  <a:ext cx="78057" cy="6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" h="2646" extrusionOk="0">
                      <a:moveTo>
                        <a:pt x="78" y="0"/>
                      </a:moveTo>
                      <a:cubicBezTo>
                        <a:pt x="67" y="0"/>
                        <a:pt x="58" y="3"/>
                        <a:pt x="50" y="11"/>
                      </a:cubicBezTo>
                      <a:cubicBezTo>
                        <a:pt x="0" y="36"/>
                        <a:pt x="0" y="86"/>
                        <a:pt x="25" y="136"/>
                      </a:cubicBezTo>
                      <a:cubicBezTo>
                        <a:pt x="126" y="312"/>
                        <a:pt x="251" y="513"/>
                        <a:pt x="377" y="688"/>
                      </a:cubicBezTo>
                      <a:cubicBezTo>
                        <a:pt x="427" y="764"/>
                        <a:pt x="502" y="864"/>
                        <a:pt x="577" y="939"/>
                      </a:cubicBezTo>
                      <a:lnTo>
                        <a:pt x="803" y="1190"/>
                      </a:lnTo>
                      <a:cubicBezTo>
                        <a:pt x="979" y="1391"/>
                        <a:pt x="1180" y="1567"/>
                        <a:pt x="1381" y="1742"/>
                      </a:cubicBezTo>
                      <a:cubicBezTo>
                        <a:pt x="1581" y="1893"/>
                        <a:pt x="1807" y="2044"/>
                        <a:pt x="2033" y="2169"/>
                      </a:cubicBezTo>
                      <a:cubicBezTo>
                        <a:pt x="2234" y="2295"/>
                        <a:pt x="2435" y="2395"/>
                        <a:pt x="2661" y="2470"/>
                      </a:cubicBezTo>
                      <a:cubicBezTo>
                        <a:pt x="2811" y="2520"/>
                        <a:pt x="2962" y="2571"/>
                        <a:pt x="3112" y="2621"/>
                      </a:cubicBezTo>
                      <a:lnTo>
                        <a:pt x="3288" y="2646"/>
                      </a:lnTo>
                      <a:cubicBezTo>
                        <a:pt x="3338" y="2646"/>
                        <a:pt x="3363" y="2621"/>
                        <a:pt x="3388" y="2596"/>
                      </a:cubicBezTo>
                      <a:cubicBezTo>
                        <a:pt x="3388" y="2546"/>
                        <a:pt x="3388" y="2495"/>
                        <a:pt x="3338" y="2495"/>
                      </a:cubicBezTo>
                      <a:lnTo>
                        <a:pt x="3163" y="2420"/>
                      </a:lnTo>
                      <a:cubicBezTo>
                        <a:pt x="3062" y="2370"/>
                        <a:pt x="2912" y="2320"/>
                        <a:pt x="2761" y="2244"/>
                      </a:cubicBezTo>
                      <a:cubicBezTo>
                        <a:pt x="2585" y="2144"/>
                        <a:pt x="2384" y="2044"/>
                        <a:pt x="2184" y="1918"/>
                      </a:cubicBezTo>
                      <a:cubicBezTo>
                        <a:pt x="1757" y="1642"/>
                        <a:pt x="1381" y="1341"/>
                        <a:pt x="1004" y="989"/>
                      </a:cubicBezTo>
                      <a:cubicBezTo>
                        <a:pt x="929" y="914"/>
                        <a:pt x="853" y="839"/>
                        <a:pt x="753" y="764"/>
                      </a:cubicBezTo>
                      <a:cubicBezTo>
                        <a:pt x="678" y="688"/>
                        <a:pt x="628" y="613"/>
                        <a:pt x="552" y="538"/>
                      </a:cubicBezTo>
                      <a:cubicBezTo>
                        <a:pt x="427" y="387"/>
                        <a:pt x="326" y="262"/>
                        <a:pt x="251" y="186"/>
                      </a:cubicBezTo>
                      <a:lnTo>
                        <a:pt x="151" y="36"/>
                      </a:lnTo>
                      <a:cubicBezTo>
                        <a:pt x="133" y="18"/>
                        <a:pt x="103" y="0"/>
                        <a:pt x="7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1837;p64">
                  <a:extLst>
                    <a:ext uri="{FF2B5EF4-FFF2-40B4-BE49-F238E27FC236}">
                      <a16:creationId xmlns:a16="http://schemas.microsoft.com/office/drawing/2014/main" id="{BDE36FA8-A666-45C6-BD53-CBE35DDD4365}"/>
                    </a:ext>
                  </a:extLst>
                </p:cNvPr>
                <p:cNvSpPr/>
                <p:nvPr/>
              </p:nvSpPr>
              <p:spPr>
                <a:xfrm>
                  <a:off x="2545481" y="3986747"/>
                  <a:ext cx="13912" cy="3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708" extrusionOk="0">
                      <a:moveTo>
                        <a:pt x="453" y="1"/>
                      </a:moveTo>
                      <a:cubicBezTo>
                        <a:pt x="377" y="76"/>
                        <a:pt x="302" y="126"/>
                        <a:pt x="227" y="176"/>
                      </a:cubicBezTo>
                      <a:cubicBezTo>
                        <a:pt x="177" y="227"/>
                        <a:pt x="152" y="277"/>
                        <a:pt x="126" y="327"/>
                      </a:cubicBezTo>
                      <a:cubicBezTo>
                        <a:pt x="76" y="377"/>
                        <a:pt x="51" y="427"/>
                        <a:pt x="26" y="503"/>
                      </a:cubicBezTo>
                      <a:cubicBezTo>
                        <a:pt x="26" y="553"/>
                        <a:pt x="1" y="628"/>
                        <a:pt x="1" y="678"/>
                      </a:cubicBezTo>
                      <a:lnTo>
                        <a:pt x="1" y="879"/>
                      </a:lnTo>
                      <a:cubicBezTo>
                        <a:pt x="1" y="1005"/>
                        <a:pt x="51" y="1130"/>
                        <a:pt x="101" y="1256"/>
                      </a:cubicBezTo>
                      <a:cubicBezTo>
                        <a:pt x="177" y="1356"/>
                        <a:pt x="227" y="1431"/>
                        <a:pt x="302" y="1507"/>
                      </a:cubicBezTo>
                      <a:cubicBezTo>
                        <a:pt x="377" y="1582"/>
                        <a:pt x="453" y="1657"/>
                        <a:pt x="553" y="1707"/>
                      </a:cubicBezTo>
                      <a:lnTo>
                        <a:pt x="578" y="1707"/>
                      </a:lnTo>
                      <a:cubicBezTo>
                        <a:pt x="603" y="1682"/>
                        <a:pt x="603" y="1657"/>
                        <a:pt x="603" y="1657"/>
                      </a:cubicBezTo>
                      <a:lnTo>
                        <a:pt x="578" y="1582"/>
                      </a:lnTo>
                      <a:cubicBezTo>
                        <a:pt x="553" y="1532"/>
                        <a:pt x="503" y="1456"/>
                        <a:pt x="478" y="1381"/>
                      </a:cubicBezTo>
                      <a:cubicBezTo>
                        <a:pt x="428" y="1306"/>
                        <a:pt x="403" y="1230"/>
                        <a:pt x="377" y="1130"/>
                      </a:cubicBezTo>
                      <a:lnTo>
                        <a:pt x="327" y="1005"/>
                      </a:lnTo>
                      <a:cubicBezTo>
                        <a:pt x="327" y="954"/>
                        <a:pt x="302" y="904"/>
                        <a:pt x="302" y="854"/>
                      </a:cubicBezTo>
                      <a:cubicBezTo>
                        <a:pt x="302" y="804"/>
                        <a:pt x="277" y="754"/>
                        <a:pt x="302" y="703"/>
                      </a:cubicBezTo>
                      <a:cubicBezTo>
                        <a:pt x="327" y="653"/>
                        <a:pt x="327" y="603"/>
                        <a:pt x="327" y="578"/>
                      </a:cubicBezTo>
                      <a:cubicBezTo>
                        <a:pt x="327" y="528"/>
                        <a:pt x="352" y="478"/>
                        <a:pt x="352" y="452"/>
                      </a:cubicBezTo>
                      <a:cubicBezTo>
                        <a:pt x="377" y="427"/>
                        <a:pt x="403" y="377"/>
                        <a:pt x="403" y="327"/>
                      </a:cubicBezTo>
                      <a:cubicBezTo>
                        <a:pt x="478" y="201"/>
                        <a:pt x="553" y="76"/>
                        <a:pt x="553" y="76"/>
                      </a:cubicBezTo>
                      <a:cubicBezTo>
                        <a:pt x="553" y="76"/>
                        <a:pt x="553" y="51"/>
                        <a:pt x="528" y="26"/>
                      </a:cubicBezTo>
                      <a:cubicBezTo>
                        <a:pt x="503" y="1"/>
                        <a:pt x="478" y="1"/>
                        <a:pt x="453" y="1"/>
                      </a:cubicBezTo>
                      <a:close/>
                    </a:path>
                  </a:pathLst>
                </a:custGeom>
                <a:solidFill>
                  <a:srgbClr val="BE978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1838;p64">
                  <a:extLst>
                    <a:ext uri="{FF2B5EF4-FFF2-40B4-BE49-F238E27FC236}">
                      <a16:creationId xmlns:a16="http://schemas.microsoft.com/office/drawing/2014/main" id="{D8F94656-46F2-4112-A163-AD87F9B0BA54}"/>
                    </a:ext>
                  </a:extLst>
                </p:cNvPr>
                <p:cNvSpPr/>
                <p:nvPr/>
              </p:nvSpPr>
              <p:spPr>
                <a:xfrm>
                  <a:off x="2554740" y="3972859"/>
                  <a:ext cx="68245" cy="39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3" h="1734" extrusionOk="0">
                      <a:moveTo>
                        <a:pt x="414" y="0"/>
                      </a:moveTo>
                      <a:cubicBezTo>
                        <a:pt x="341" y="0"/>
                        <a:pt x="266" y="28"/>
                        <a:pt x="201" y="77"/>
                      </a:cubicBezTo>
                      <a:cubicBezTo>
                        <a:pt x="126" y="152"/>
                        <a:pt x="76" y="227"/>
                        <a:pt x="51" y="302"/>
                      </a:cubicBezTo>
                      <a:cubicBezTo>
                        <a:pt x="26" y="378"/>
                        <a:pt x="1" y="453"/>
                        <a:pt x="1" y="553"/>
                      </a:cubicBezTo>
                      <a:cubicBezTo>
                        <a:pt x="1" y="579"/>
                        <a:pt x="1" y="629"/>
                        <a:pt x="1" y="679"/>
                      </a:cubicBezTo>
                      <a:lnTo>
                        <a:pt x="26" y="779"/>
                      </a:lnTo>
                      <a:cubicBezTo>
                        <a:pt x="26" y="830"/>
                        <a:pt x="51" y="905"/>
                        <a:pt x="76" y="955"/>
                      </a:cubicBezTo>
                      <a:cubicBezTo>
                        <a:pt x="101" y="1030"/>
                        <a:pt x="126" y="1081"/>
                        <a:pt x="151" y="1131"/>
                      </a:cubicBezTo>
                      <a:cubicBezTo>
                        <a:pt x="226" y="1306"/>
                        <a:pt x="327" y="1457"/>
                        <a:pt x="452" y="1582"/>
                      </a:cubicBezTo>
                      <a:cubicBezTo>
                        <a:pt x="503" y="1633"/>
                        <a:pt x="553" y="1683"/>
                        <a:pt x="603" y="1733"/>
                      </a:cubicBezTo>
                      <a:lnTo>
                        <a:pt x="653" y="1733"/>
                      </a:lnTo>
                      <a:cubicBezTo>
                        <a:pt x="678" y="1708"/>
                        <a:pt x="678" y="1683"/>
                        <a:pt x="653" y="1683"/>
                      </a:cubicBezTo>
                      <a:cubicBezTo>
                        <a:pt x="653" y="1683"/>
                        <a:pt x="628" y="1608"/>
                        <a:pt x="553" y="1507"/>
                      </a:cubicBezTo>
                      <a:cubicBezTo>
                        <a:pt x="452" y="1357"/>
                        <a:pt x="377" y="1206"/>
                        <a:pt x="327" y="1055"/>
                      </a:cubicBezTo>
                      <a:cubicBezTo>
                        <a:pt x="302" y="1005"/>
                        <a:pt x="277" y="955"/>
                        <a:pt x="277" y="905"/>
                      </a:cubicBezTo>
                      <a:cubicBezTo>
                        <a:pt x="252" y="855"/>
                        <a:pt x="252" y="804"/>
                        <a:pt x="252" y="729"/>
                      </a:cubicBezTo>
                      <a:lnTo>
                        <a:pt x="252" y="654"/>
                      </a:lnTo>
                      <a:cubicBezTo>
                        <a:pt x="252" y="629"/>
                        <a:pt x="252" y="604"/>
                        <a:pt x="252" y="579"/>
                      </a:cubicBezTo>
                      <a:cubicBezTo>
                        <a:pt x="252" y="528"/>
                        <a:pt x="277" y="478"/>
                        <a:pt x="302" y="428"/>
                      </a:cubicBezTo>
                      <a:cubicBezTo>
                        <a:pt x="302" y="378"/>
                        <a:pt x="327" y="328"/>
                        <a:pt x="377" y="302"/>
                      </a:cubicBezTo>
                      <a:lnTo>
                        <a:pt x="452" y="302"/>
                      </a:lnTo>
                      <a:cubicBezTo>
                        <a:pt x="553" y="353"/>
                        <a:pt x="653" y="428"/>
                        <a:pt x="728" y="528"/>
                      </a:cubicBezTo>
                      <a:lnTo>
                        <a:pt x="879" y="679"/>
                      </a:lnTo>
                      <a:lnTo>
                        <a:pt x="1055" y="830"/>
                      </a:lnTo>
                      <a:cubicBezTo>
                        <a:pt x="1155" y="930"/>
                        <a:pt x="1281" y="1030"/>
                        <a:pt x="1406" y="1106"/>
                      </a:cubicBezTo>
                      <a:cubicBezTo>
                        <a:pt x="1532" y="1181"/>
                        <a:pt x="1657" y="1231"/>
                        <a:pt x="1808" y="1281"/>
                      </a:cubicBezTo>
                      <a:cubicBezTo>
                        <a:pt x="1908" y="1306"/>
                        <a:pt x="2034" y="1331"/>
                        <a:pt x="2159" y="1357"/>
                      </a:cubicBezTo>
                      <a:cubicBezTo>
                        <a:pt x="2259" y="1382"/>
                        <a:pt x="2360" y="1382"/>
                        <a:pt x="2485" y="1382"/>
                      </a:cubicBezTo>
                      <a:lnTo>
                        <a:pt x="2711" y="1382"/>
                      </a:lnTo>
                      <a:lnTo>
                        <a:pt x="2912" y="1331"/>
                      </a:lnTo>
                      <a:cubicBezTo>
                        <a:pt x="2937" y="1331"/>
                        <a:pt x="2962" y="1306"/>
                        <a:pt x="2962" y="1281"/>
                      </a:cubicBezTo>
                      <a:cubicBezTo>
                        <a:pt x="2962" y="1256"/>
                        <a:pt x="2937" y="1231"/>
                        <a:pt x="2912" y="1231"/>
                      </a:cubicBezTo>
                      <a:lnTo>
                        <a:pt x="2711" y="1231"/>
                      </a:lnTo>
                      <a:cubicBezTo>
                        <a:pt x="2636" y="1206"/>
                        <a:pt x="2561" y="1206"/>
                        <a:pt x="2485" y="1206"/>
                      </a:cubicBezTo>
                      <a:cubicBezTo>
                        <a:pt x="2410" y="1181"/>
                        <a:pt x="2310" y="1156"/>
                        <a:pt x="2209" y="1131"/>
                      </a:cubicBezTo>
                      <a:cubicBezTo>
                        <a:pt x="2109" y="1106"/>
                        <a:pt x="2008" y="1081"/>
                        <a:pt x="1908" y="1030"/>
                      </a:cubicBezTo>
                      <a:cubicBezTo>
                        <a:pt x="1783" y="980"/>
                        <a:pt x="1682" y="930"/>
                        <a:pt x="1582" y="855"/>
                      </a:cubicBezTo>
                      <a:cubicBezTo>
                        <a:pt x="1481" y="779"/>
                        <a:pt x="1356" y="704"/>
                        <a:pt x="1281" y="604"/>
                      </a:cubicBezTo>
                      <a:lnTo>
                        <a:pt x="1130" y="478"/>
                      </a:lnTo>
                      <a:lnTo>
                        <a:pt x="954" y="302"/>
                      </a:lnTo>
                      <a:cubicBezTo>
                        <a:pt x="854" y="177"/>
                        <a:pt x="703" y="77"/>
                        <a:pt x="528" y="26"/>
                      </a:cubicBezTo>
                      <a:cubicBezTo>
                        <a:pt x="492" y="9"/>
                        <a:pt x="453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BE978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1839;p64">
                  <a:extLst>
                    <a:ext uri="{FF2B5EF4-FFF2-40B4-BE49-F238E27FC236}">
                      <a16:creationId xmlns:a16="http://schemas.microsoft.com/office/drawing/2014/main" id="{1EE40CCA-0AD3-4F36-80F4-09FC14233DA4}"/>
                    </a:ext>
                  </a:extLst>
                </p:cNvPr>
                <p:cNvSpPr/>
                <p:nvPr/>
              </p:nvSpPr>
              <p:spPr>
                <a:xfrm>
                  <a:off x="2432760" y="3626749"/>
                  <a:ext cx="58410" cy="34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1513" extrusionOk="0">
                      <a:moveTo>
                        <a:pt x="1143" y="0"/>
                      </a:moveTo>
                      <a:cubicBezTo>
                        <a:pt x="1111" y="0"/>
                        <a:pt x="1080" y="7"/>
                        <a:pt x="1055" y="19"/>
                      </a:cubicBezTo>
                      <a:cubicBezTo>
                        <a:pt x="980" y="19"/>
                        <a:pt x="929" y="19"/>
                        <a:pt x="879" y="44"/>
                      </a:cubicBezTo>
                      <a:lnTo>
                        <a:pt x="779" y="69"/>
                      </a:lnTo>
                      <a:lnTo>
                        <a:pt x="703" y="69"/>
                      </a:lnTo>
                      <a:lnTo>
                        <a:pt x="678" y="95"/>
                      </a:lnTo>
                      <a:cubicBezTo>
                        <a:pt x="578" y="145"/>
                        <a:pt x="528" y="170"/>
                        <a:pt x="427" y="245"/>
                      </a:cubicBezTo>
                      <a:cubicBezTo>
                        <a:pt x="327" y="320"/>
                        <a:pt x="227" y="421"/>
                        <a:pt x="151" y="521"/>
                      </a:cubicBezTo>
                      <a:cubicBezTo>
                        <a:pt x="51" y="672"/>
                        <a:pt x="1" y="847"/>
                        <a:pt x="1" y="1048"/>
                      </a:cubicBezTo>
                      <a:cubicBezTo>
                        <a:pt x="1" y="1098"/>
                        <a:pt x="1" y="1174"/>
                        <a:pt x="1" y="1224"/>
                      </a:cubicBezTo>
                      <a:cubicBezTo>
                        <a:pt x="1" y="1274"/>
                        <a:pt x="1" y="1299"/>
                        <a:pt x="26" y="1349"/>
                      </a:cubicBezTo>
                      <a:cubicBezTo>
                        <a:pt x="26" y="1349"/>
                        <a:pt x="26" y="1375"/>
                        <a:pt x="26" y="1400"/>
                      </a:cubicBezTo>
                      <a:cubicBezTo>
                        <a:pt x="51" y="1475"/>
                        <a:pt x="120" y="1513"/>
                        <a:pt x="186" y="1513"/>
                      </a:cubicBezTo>
                      <a:cubicBezTo>
                        <a:pt x="252" y="1513"/>
                        <a:pt x="314" y="1475"/>
                        <a:pt x="327" y="1400"/>
                      </a:cubicBezTo>
                      <a:lnTo>
                        <a:pt x="327" y="1349"/>
                      </a:lnTo>
                      <a:lnTo>
                        <a:pt x="352" y="1249"/>
                      </a:lnTo>
                      <a:cubicBezTo>
                        <a:pt x="377" y="1149"/>
                        <a:pt x="427" y="1073"/>
                        <a:pt x="478" y="973"/>
                      </a:cubicBezTo>
                      <a:cubicBezTo>
                        <a:pt x="503" y="923"/>
                        <a:pt x="528" y="898"/>
                        <a:pt x="578" y="847"/>
                      </a:cubicBezTo>
                      <a:cubicBezTo>
                        <a:pt x="603" y="797"/>
                        <a:pt x="628" y="797"/>
                        <a:pt x="678" y="747"/>
                      </a:cubicBezTo>
                      <a:cubicBezTo>
                        <a:pt x="719" y="727"/>
                        <a:pt x="811" y="706"/>
                        <a:pt x="884" y="672"/>
                      </a:cubicBezTo>
                      <a:lnTo>
                        <a:pt x="980" y="672"/>
                      </a:lnTo>
                      <a:cubicBezTo>
                        <a:pt x="1030" y="647"/>
                        <a:pt x="1055" y="647"/>
                        <a:pt x="1105" y="647"/>
                      </a:cubicBezTo>
                      <a:cubicBezTo>
                        <a:pt x="1131" y="644"/>
                        <a:pt x="1157" y="643"/>
                        <a:pt x="1183" y="643"/>
                      </a:cubicBezTo>
                      <a:cubicBezTo>
                        <a:pt x="1412" y="643"/>
                        <a:pt x="1655" y="740"/>
                        <a:pt x="1858" y="898"/>
                      </a:cubicBezTo>
                      <a:cubicBezTo>
                        <a:pt x="1958" y="973"/>
                        <a:pt x="2034" y="1023"/>
                        <a:pt x="2109" y="1098"/>
                      </a:cubicBezTo>
                      <a:lnTo>
                        <a:pt x="2184" y="1174"/>
                      </a:lnTo>
                      <a:cubicBezTo>
                        <a:pt x="2217" y="1222"/>
                        <a:pt x="2281" y="1250"/>
                        <a:pt x="2342" y="1250"/>
                      </a:cubicBezTo>
                      <a:cubicBezTo>
                        <a:pt x="2376" y="1250"/>
                        <a:pt x="2409" y="1242"/>
                        <a:pt x="2435" y="1224"/>
                      </a:cubicBezTo>
                      <a:cubicBezTo>
                        <a:pt x="2511" y="1174"/>
                        <a:pt x="2536" y="1073"/>
                        <a:pt x="2511" y="998"/>
                      </a:cubicBezTo>
                      <a:cubicBezTo>
                        <a:pt x="2485" y="948"/>
                        <a:pt x="2460" y="898"/>
                        <a:pt x="2435" y="847"/>
                      </a:cubicBezTo>
                      <a:cubicBezTo>
                        <a:pt x="2285" y="546"/>
                        <a:pt x="2059" y="295"/>
                        <a:pt x="1758" y="145"/>
                      </a:cubicBezTo>
                      <a:cubicBezTo>
                        <a:pt x="1657" y="95"/>
                        <a:pt x="1532" y="44"/>
                        <a:pt x="1431" y="44"/>
                      </a:cubicBezTo>
                      <a:cubicBezTo>
                        <a:pt x="1356" y="19"/>
                        <a:pt x="1306" y="19"/>
                        <a:pt x="1231" y="19"/>
                      </a:cubicBezTo>
                      <a:cubicBezTo>
                        <a:pt x="1205" y="7"/>
                        <a:pt x="1174" y="0"/>
                        <a:pt x="1143" y="0"/>
                      </a:cubicBezTo>
                      <a:close/>
                    </a:path>
                  </a:pathLst>
                </a:custGeom>
                <a:solidFill>
                  <a:srgbClr val="BE978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1840;p64">
                  <a:extLst>
                    <a:ext uri="{FF2B5EF4-FFF2-40B4-BE49-F238E27FC236}">
                      <a16:creationId xmlns:a16="http://schemas.microsoft.com/office/drawing/2014/main" id="{CB1B9232-0C89-4248-8A78-0667EF5E79C7}"/>
                    </a:ext>
                  </a:extLst>
                </p:cNvPr>
                <p:cNvSpPr/>
                <p:nvPr/>
              </p:nvSpPr>
              <p:spPr>
                <a:xfrm>
                  <a:off x="2313106" y="3619586"/>
                  <a:ext cx="60529" cy="52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8" h="2263" extrusionOk="0">
                      <a:moveTo>
                        <a:pt x="1467" y="1"/>
                      </a:moveTo>
                      <a:cubicBezTo>
                        <a:pt x="1201" y="1"/>
                        <a:pt x="929" y="95"/>
                        <a:pt x="703" y="305"/>
                      </a:cubicBezTo>
                      <a:cubicBezTo>
                        <a:pt x="0" y="983"/>
                        <a:pt x="452" y="2213"/>
                        <a:pt x="1456" y="2263"/>
                      </a:cubicBezTo>
                      <a:cubicBezTo>
                        <a:pt x="2083" y="2263"/>
                        <a:pt x="2611" y="1786"/>
                        <a:pt x="2611" y="1158"/>
                      </a:cubicBezTo>
                      <a:cubicBezTo>
                        <a:pt x="2628" y="466"/>
                        <a:pt x="2060" y="1"/>
                        <a:pt x="1467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1841;p64">
                  <a:extLst>
                    <a:ext uri="{FF2B5EF4-FFF2-40B4-BE49-F238E27FC236}">
                      <a16:creationId xmlns:a16="http://schemas.microsoft.com/office/drawing/2014/main" id="{892AA9BC-B84A-4383-8A40-4217880EAF83}"/>
                    </a:ext>
                  </a:extLst>
                </p:cNvPr>
                <p:cNvSpPr/>
                <p:nvPr/>
              </p:nvSpPr>
              <p:spPr>
                <a:xfrm>
                  <a:off x="2542026" y="3621314"/>
                  <a:ext cx="61128" cy="5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265" extrusionOk="0">
                      <a:moveTo>
                        <a:pt x="1493" y="1"/>
                      </a:moveTo>
                      <a:cubicBezTo>
                        <a:pt x="1226" y="1"/>
                        <a:pt x="954" y="95"/>
                        <a:pt x="728" y="305"/>
                      </a:cubicBezTo>
                      <a:cubicBezTo>
                        <a:pt x="0" y="1008"/>
                        <a:pt x="452" y="2238"/>
                        <a:pt x="1456" y="2263"/>
                      </a:cubicBezTo>
                      <a:cubicBezTo>
                        <a:pt x="1471" y="2264"/>
                        <a:pt x="1486" y="2264"/>
                        <a:pt x="1501" y="2264"/>
                      </a:cubicBezTo>
                      <a:cubicBezTo>
                        <a:pt x="2109" y="2264"/>
                        <a:pt x="2611" y="1771"/>
                        <a:pt x="2636" y="1159"/>
                      </a:cubicBezTo>
                      <a:cubicBezTo>
                        <a:pt x="2653" y="466"/>
                        <a:pt x="2085" y="1"/>
                        <a:pt x="1493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1842;p64">
                  <a:extLst>
                    <a:ext uri="{FF2B5EF4-FFF2-40B4-BE49-F238E27FC236}">
                      <a16:creationId xmlns:a16="http://schemas.microsoft.com/office/drawing/2014/main" id="{6943EB83-2F50-4BBB-B751-F582BB1188CA}"/>
                    </a:ext>
                  </a:extLst>
                </p:cNvPr>
                <p:cNvSpPr/>
                <p:nvPr/>
              </p:nvSpPr>
              <p:spPr>
                <a:xfrm>
                  <a:off x="2371816" y="3678872"/>
                  <a:ext cx="178893" cy="5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7" h="2601" extrusionOk="0">
                      <a:moveTo>
                        <a:pt x="227" y="1"/>
                      </a:moveTo>
                      <a:cubicBezTo>
                        <a:pt x="114" y="1"/>
                        <a:pt x="1" y="121"/>
                        <a:pt x="87" y="241"/>
                      </a:cubicBezTo>
                      <a:lnTo>
                        <a:pt x="137" y="341"/>
                      </a:lnTo>
                      <a:cubicBezTo>
                        <a:pt x="162" y="417"/>
                        <a:pt x="212" y="492"/>
                        <a:pt x="262" y="592"/>
                      </a:cubicBezTo>
                      <a:cubicBezTo>
                        <a:pt x="363" y="743"/>
                        <a:pt x="438" y="868"/>
                        <a:pt x="538" y="969"/>
                      </a:cubicBezTo>
                      <a:cubicBezTo>
                        <a:pt x="664" y="1119"/>
                        <a:pt x="814" y="1270"/>
                        <a:pt x="940" y="1396"/>
                      </a:cubicBezTo>
                      <a:cubicBezTo>
                        <a:pt x="1316" y="1747"/>
                        <a:pt x="1743" y="2023"/>
                        <a:pt x="2195" y="2224"/>
                      </a:cubicBezTo>
                      <a:cubicBezTo>
                        <a:pt x="2471" y="2324"/>
                        <a:pt x="2747" y="2425"/>
                        <a:pt x="3023" y="2475"/>
                      </a:cubicBezTo>
                      <a:cubicBezTo>
                        <a:pt x="3299" y="2550"/>
                        <a:pt x="3600" y="2575"/>
                        <a:pt x="3902" y="2600"/>
                      </a:cubicBezTo>
                      <a:lnTo>
                        <a:pt x="4303" y="2600"/>
                      </a:lnTo>
                      <a:cubicBezTo>
                        <a:pt x="4429" y="2575"/>
                        <a:pt x="4604" y="2550"/>
                        <a:pt x="4755" y="2550"/>
                      </a:cubicBezTo>
                      <a:cubicBezTo>
                        <a:pt x="5031" y="2500"/>
                        <a:pt x="5307" y="2450"/>
                        <a:pt x="5583" y="2349"/>
                      </a:cubicBezTo>
                      <a:cubicBezTo>
                        <a:pt x="5834" y="2249"/>
                        <a:pt x="6060" y="2149"/>
                        <a:pt x="6286" y="1998"/>
                      </a:cubicBezTo>
                      <a:cubicBezTo>
                        <a:pt x="6512" y="1872"/>
                        <a:pt x="6688" y="1747"/>
                        <a:pt x="6863" y="1571"/>
                      </a:cubicBezTo>
                      <a:cubicBezTo>
                        <a:pt x="7139" y="1345"/>
                        <a:pt x="7365" y="1069"/>
                        <a:pt x="7541" y="768"/>
                      </a:cubicBezTo>
                      <a:cubicBezTo>
                        <a:pt x="7616" y="668"/>
                        <a:pt x="7666" y="567"/>
                        <a:pt x="7692" y="517"/>
                      </a:cubicBezTo>
                      <a:lnTo>
                        <a:pt x="7742" y="392"/>
                      </a:lnTo>
                      <a:cubicBezTo>
                        <a:pt x="7767" y="341"/>
                        <a:pt x="7742" y="241"/>
                        <a:pt x="7666" y="191"/>
                      </a:cubicBezTo>
                      <a:cubicBezTo>
                        <a:pt x="7640" y="173"/>
                        <a:pt x="7610" y="165"/>
                        <a:pt x="7580" y="165"/>
                      </a:cubicBezTo>
                      <a:cubicBezTo>
                        <a:pt x="7526" y="165"/>
                        <a:pt x="7473" y="192"/>
                        <a:pt x="7441" y="241"/>
                      </a:cubicBezTo>
                      <a:lnTo>
                        <a:pt x="7390" y="316"/>
                      </a:lnTo>
                      <a:cubicBezTo>
                        <a:pt x="7365" y="366"/>
                        <a:pt x="7315" y="442"/>
                        <a:pt x="7240" y="517"/>
                      </a:cubicBezTo>
                      <a:cubicBezTo>
                        <a:pt x="7039" y="768"/>
                        <a:pt x="6813" y="994"/>
                        <a:pt x="6562" y="1170"/>
                      </a:cubicBezTo>
                      <a:cubicBezTo>
                        <a:pt x="6211" y="1446"/>
                        <a:pt x="5809" y="1647"/>
                        <a:pt x="5408" y="1772"/>
                      </a:cubicBezTo>
                      <a:cubicBezTo>
                        <a:pt x="5157" y="1847"/>
                        <a:pt x="4931" y="1898"/>
                        <a:pt x="4680" y="1923"/>
                      </a:cubicBezTo>
                      <a:cubicBezTo>
                        <a:pt x="4554" y="1923"/>
                        <a:pt x="4454" y="1948"/>
                        <a:pt x="4303" y="1948"/>
                      </a:cubicBezTo>
                      <a:lnTo>
                        <a:pt x="3902" y="1948"/>
                      </a:lnTo>
                      <a:lnTo>
                        <a:pt x="3525" y="1923"/>
                      </a:lnTo>
                      <a:cubicBezTo>
                        <a:pt x="3400" y="1923"/>
                        <a:pt x="3274" y="1872"/>
                        <a:pt x="3149" y="1872"/>
                      </a:cubicBezTo>
                      <a:cubicBezTo>
                        <a:pt x="2898" y="1822"/>
                        <a:pt x="2672" y="1747"/>
                        <a:pt x="2446" y="1672"/>
                      </a:cubicBezTo>
                      <a:cubicBezTo>
                        <a:pt x="2019" y="1496"/>
                        <a:pt x="1643" y="1295"/>
                        <a:pt x="1291" y="1019"/>
                      </a:cubicBezTo>
                      <a:cubicBezTo>
                        <a:pt x="1141" y="894"/>
                        <a:pt x="990" y="793"/>
                        <a:pt x="890" y="668"/>
                      </a:cubicBezTo>
                      <a:cubicBezTo>
                        <a:pt x="764" y="542"/>
                        <a:pt x="664" y="442"/>
                        <a:pt x="614" y="341"/>
                      </a:cubicBezTo>
                      <a:cubicBezTo>
                        <a:pt x="538" y="266"/>
                        <a:pt x="463" y="191"/>
                        <a:pt x="438" y="141"/>
                      </a:cubicBezTo>
                      <a:lnTo>
                        <a:pt x="388" y="65"/>
                      </a:lnTo>
                      <a:lnTo>
                        <a:pt x="363" y="90"/>
                      </a:lnTo>
                      <a:cubicBezTo>
                        <a:pt x="331" y="27"/>
                        <a:pt x="279" y="1"/>
                        <a:pt x="2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1843;p64">
                  <a:extLst>
                    <a:ext uri="{FF2B5EF4-FFF2-40B4-BE49-F238E27FC236}">
                      <a16:creationId xmlns:a16="http://schemas.microsoft.com/office/drawing/2014/main" id="{9DD2FD35-92B3-4900-BED5-CE76E4055BEF}"/>
                    </a:ext>
                  </a:extLst>
                </p:cNvPr>
                <p:cNvSpPr/>
                <p:nvPr/>
              </p:nvSpPr>
              <p:spPr>
                <a:xfrm>
                  <a:off x="2248937" y="3679816"/>
                  <a:ext cx="121243" cy="103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4494" extrusionOk="0">
                      <a:moveTo>
                        <a:pt x="2978" y="1"/>
                      </a:moveTo>
                      <a:cubicBezTo>
                        <a:pt x="2446" y="1"/>
                        <a:pt x="1904" y="194"/>
                        <a:pt x="1456" y="627"/>
                      </a:cubicBezTo>
                      <a:cubicBezTo>
                        <a:pt x="0" y="1982"/>
                        <a:pt x="904" y="4417"/>
                        <a:pt x="2887" y="4492"/>
                      </a:cubicBezTo>
                      <a:cubicBezTo>
                        <a:pt x="2918" y="4493"/>
                        <a:pt x="2948" y="4494"/>
                        <a:pt x="2979" y="4494"/>
                      </a:cubicBezTo>
                      <a:cubicBezTo>
                        <a:pt x="4193" y="4494"/>
                        <a:pt x="5197" y="3532"/>
                        <a:pt x="5246" y="2308"/>
                      </a:cubicBezTo>
                      <a:cubicBezTo>
                        <a:pt x="5263" y="930"/>
                        <a:pt x="4144" y="1"/>
                        <a:pt x="2978" y="1"/>
                      </a:cubicBezTo>
                      <a:close/>
                    </a:path>
                  </a:pathLst>
                </a:custGeom>
                <a:solidFill>
                  <a:srgbClr val="E5969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1844;p64">
                  <a:extLst>
                    <a:ext uri="{FF2B5EF4-FFF2-40B4-BE49-F238E27FC236}">
                      <a16:creationId xmlns:a16="http://schemas.microsoft.com/office/drawing/2014/main" id="{E7F687F5-5C6D-4CF8-9D2D-C378C6A159C6}"/>
                    </a:ext>
                  </a:extLst>
                </p:cNvPr>
                <p:cNvSpPr/>
                <p:nvPr/>
              </p:nvSpPr>
              <p:spPr>
                <a:xfrm>
                  <a:off x="2555316" y="3676730"/>
                  <a:ext cx="121243" cy="103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4503" extrusionOk="0">
                      <a:moveTo>
                        <a:pt x="2975" y="1"/>
                      </a:moveTo>
                      <a:cubicBezTo>
                        <a:pt x="2447" y="1"/>
                        <a:pt x="1908" y="189"/>
                        <a:pt x="1456" y="610"/>
                      </a:cubicBezTo>
                      <a:cubicBezTo>
                        <a:pt x="1" y="1991"/>
                        <a:pt x="904" y="4425"/>
                        <a:pt x="2912" y="4500"/>
                      </a:cubicBezTo>
                      <a:cubicBezTo>
                        <a:pt x="2942" y="4502"/>
                        <a:pt x="2971" y="4502"/>
                        <a:pt x="3000" y="4502"/>
                      </a:cubicBezTo>
                      <a:cubicBezTo>
                        <a:pt x="4192" y="4502"/>
                        <a:pt x="5197" y="3517"/>
                        <a:pt x="5246" y="2317"/>
                      </a:cubicBezTo>
                      <a:cubicBezTo>
                        <a:pt x="5264" y="932"/>
                        <a:pt x="4147" y="1"/>
                        <a:pt x="2975" y="1"/>
                      </a:cubicBezTo>
                      <a:close/>
                    </a:path>
                  </a:pathLst>
                </a:custGeom>
                <a:solidFill>
                  <a:srgbClr val="E5969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1845;p64">
                  <a:extLst>
                    <a:ext uri="{FF2B5EF4-FFF2-40B4-BE49-F238E27FC236}">
                      <a16:creationId xmlns:a16="http://schemas.microsoft.com/office/drawing/2014/main" id="{7688D600-7517-429F-80A1-43D9E16AE109}"/>
                    </a:ext>
                  </a:extLst>
                </p:cNvPr>
                <p:cNvSpPr/>
                <p:nvPr/>
              </p:nvSpPr>
              <p:spPr>
                <a:xfrm>
                  <a:off x="2168001" y="3653628"/>
                  <a:ext cx="68821" cy="40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1764" extrusionOk="0">
                      <a:moveTo>
                        <a:pt x="1496" y="1"/>
                      </a:moveTo>
                      <a:cubicBezTo>
                        <a:pt x="1259" y="1"/>
                        <a:pt x="1014" y="56"/>
                        <a:pt x="804" y="182"/>
                      </a:cubicBezTo>
                      <a:cubicBezTo>
                        <a:pt x="578" y="283"/>
                        <a:pt x="402" y="433"/>
                        <a:pt x="251" y="634"/>
                      </a:cubicBezTo>
                      <a:cubicBezTo>
                        <a:pt x="126" y="760"/>
                        <a:pt x="51" y="935"/>
                        <a:pt x="0" y="1111"/>
                      </a:cubicBezTo>
                      <a:cubicBezTo>
                        <a:pt x="0" y="1161"/>
                        <a:pt x="0" y="1211"/>
                        <a:pt x="0" y="1262"/>
                      </a:cubicBezTo>
                      <a:lnTo>
                        <a:pt x="0" y="1312"/>
                      </a:lnTo>
                      <a:cubicBezTo>
                        <a:pt x="13" y="1387"/>
                        <a:pt x="76" y="1425"/>
                        <a:pt x="138" y="1425"/>
                      </a:cubicBezTo>
                      <a:cubicBezTo>
                        <a:pt x="201" y="1425"/>
                        <a:pt x="264" y="1387"/>
                        <a:pt x="277" y="1312"/>
                      </a:cubicBezTo>
                      <a:lnTo>
                        <a:pt x="277" y="1287"/>
                      </a:lnTo>
                      <a:cubicBezTo>
                        <a:pt x="302" y="1262"/>
                        <a:pt x="302" y="1237"/>
                        <a:pt x="302" y="1211"/>
                      </a:cubicBezTo>
                      <a:cubicBezTo>
                        <a:pt x="377" y="1086"/>
                        <a:pt x="452" y="1011"/>
                        <a:pt x="553" y="935"/>
                      </a:cubicBezTo>
                      <a:cubicBezTo>
                        <a:pt x="829" y="659"/>
                        <a:pt x="1205" y="509"/>
                        <a:pt x="1607" y="509"/>
                      </a:cubicBezTo>
                      <a:cubicBezTo>
                        <a:pt x="1707" y="509"/>
                        <a:pt x="1808" y="534"/>
                        <a:pt x="1883" y="584"/>
                      </a:cubicBezTo>
                      <a:cubicBezTo>
                        <a:pt x="1933" y="584"/>
                        <a:pt x="1983" y="609"/>
                        <a:pt x="2008" y="634"/>
                      </a:cubicBezTo>
                      <a:lnTo>
                        <a:pt x="2084" y="659"/>
                      </a:lnTo>
                      <a:lnTo>
                        <a:pt x="2159" y="710"/>
                      </a:lnTo>
                      <a:cubicBezTo>
                        <a:pt x="2184" y="735"/>
                        <a:pt x="2234" y="785"/>
                        <a:pt x="2259" y="810"/>
                      </a:cubicBezTo>
                      <a:cubicBezTo>
                        <a:pt x="2284" y="835"/>
                        <a:pt x="2335" y="860"/>
                        <a:pt x="2360" y="910"/>
                      </a:cubicBezTo>
                      <a:cubicBezTo>
                        <a:pt x="2410" y="961"/>
                        <a:pt x="2460" y="1036"/>
                        <a:pt x="2510" y="1111"/>
                      </a:cubicBezTo>
                      <a:cubicBezTo>
                        <a:pt x="2611" y="1262"/>
                        <a:pt x="2661" y="1437"/>
                        <a:pt x="2711" y="1613"/>
                      </a:cubicBezTo>
                      <a:cubicBezTo>
                        <a:pt x="2711" y="1688"/>
                        <a:pt x="2761" y="1739"/>
                        <a:pt x="2837" y="1764"/>
                      </a:cubicBezTo>
                      <a:cubicBezTo>
                        <a:pt x="2912" y="1764"/>
                        <a:pt x="2987" y="1688"/>
                        <a:pt x="2987" y="1613"/>
                      </a:cubicBezTo>
                      <a:cubicBezTo>
                        <a:pt x="2987" y="1563"/>
                        <a:pt x="2987" y="1488"/>
                        <a:pt x="2987" y="1412"/>
                      </a:cubicBezTo>
                      <a:cubicBezTo>
                        <a:pt x="2962" y="1262"/>
                        <a:pt x="2912" y="1086"/>
                        <a:pt x="2862" y="935"/>
                      </a:cubicBezTo>
                      <a:cubicBezTo>
                        <a:pt x="2812" y="810"/>
                        <a:pt x="2761" y="710"/>
                        <a:pt x="2686" y="609"/>
                      </a:cubicBezTo>
                      <a:cubicBezTo>
                        <a:pt x="2661" y="559"/>
                        <a:pt x="2611" y="509"/>
                        <a:pt x="2561" y="484"/>
                      </a:cubicBezTo>
                      <a:cubicBezTo>
                        <a:pt x="2535" y="433"/>
                        <a:pt x="2485" y="383"/>
                        <a:pt x="2435" y="333"/>
                      </a:cubicBezTo>
                      <a:lnTo>
                        <a:pt x="2360" y="283"/>
                      </a:lnTo>
                      <a:lnTo>
                        <a:pt x="2259" y="208"/>
                      </a:lnTo>
                      <a:cubicBezTo>
                        <a:pt x="2209" y="182"/>
                        <a:pt x="2134" y="132"/>
                        <a:pt x="2084" y="107"/>
                      </a:cubicBezTo>
                      <a:cubicBezTo>
                        <a:pt x="1933" y="57"/>
                        <a:pt x="1782" y="7"/>
                        <a:pt x="1632" y="7"/>
                      </a:cubicBezTo>
                      <a:cubicBezTo>
                        <a:pt x="1587" y="3"/>
                        <a:pt x="1542" y="1"/>
                        <a:pt x="1496" y="1"/>
                      </a:cubicBezTo>
                      <a:close/>
                    </a:path>
                  </a:pathLst>
                </a:custGeom>
                <a:solidFill>
                  <a:srgbClr val="D6AB8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1846;p64">
                  <a:extLst>
                    <a:ext uri="{FF2B5EF4-FFF2-40B4-BE49-F238E27FC236}">
                      <a16:creationId xmlns:a16="http://schemas.microsoft.com/office/drawing/2014/main" id="{BAEEA70D-CE96-4623-87B5-11D45C1EF813}"/>
                    </a:ext>
                  </a:extLst>
                </p:cNvPr>
                <p:cNvSpPr/>
                <p:nvPr/>
              </p:nvSpPr>
              <p:spPr>
                <a:xfrm>
                  <a:off x="2727599" y="3650772"/>
                  <a:ext cx="68798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1763" extrusionOk="0">
                      <a:moveTo>
                        <a:pt x="1523" y="0"/>
                      </a:moveTo>
                      <a:cubicBezTo>
                        <a:pt x="1278" y="0"/>
                        <a:pt x="1022" y="72"/>
                        <a:pt x="803" y="181"/>
                      </a:cubicBezTo>
                      <a:cubicBezTo>
                        <a:pt x="602" y="281"/>
                        <a:pt x="402" y="432"/>
                        <a:pt x="251" y="633"/>
                      </a:cubicBezTo>
                      <a:cubicBezTo>
                        <a:pt x="126" y="758"/>
                        <a:pt x="50" y="934"/>
                        <a:pt x="25" y="1110"/>
                      </a:cubicBezTo>
                      <a:cubicBezTo>
                        <a:pt x="0" y="1160"/>
                        <a:pt x="0" y="1210"/>
                        <a:pt x="25" y="1285"/>
                      </a:cubicBezTo>
                      <a:lnTo>
                        <a:pt x="25" y="1310"/>
                      </a:lnTo>
                      <a:cubicBezTo>
                        <a:pt x="25" y="1386"/>
                        <a:pt x="100" y="1436"/>
                        <a:pt x="176" y="1436"/>
                      </a:cubicBezTo>
                      <a:cubicBezTo>
                        <a:pt x="226" y="1436"/>
                        <a:pt x="276" y="1386"/>
                        <a:pt x="276" y="1335"/>
                      </a:cubicBezTo>
                      <a:lnTo>
                        <a:pt x="276" y="1285"/>
                      </a:lnTo>
                      <a:lnTo>
                        <a:pt x="326" y="1210"/>
                      </a:lnTo>
                      <a:cubicBezTo>
                        <a:pt x="377" y="1110"/>
                        <a:pt x="452" y="1009"/>
                        <a:pt x="552" y="934"/>
                      </a:cubicBezTo>
                      <a:cubicBezTo>
                        <a:pt x="853" y="658"/>
                        <a:pt x="1230" y="507"/>
                        <a:pt x="1606" y="507"/>
                      </a:cubicBezTo>
                      <a:cubicBezTo>
                        <a:pt x="1707" y="532"/>
                        <a:pt x="1807" y="532"/>
                        <a:pt x="1908" y="583"/>
                      </a:cubicBezTo>
                      <a:cubicBezTo>
                        <a:pt x="1933" y="583"/>
                        <a:pt x="1983" y="608"/>
                        <a:pt x="2033" y="633"/>
                      </a:cubicBezTo>
                      <a:lnTo>
                        <a:pt x="2083" y="658"/>
                      </a:lnTo>
                      <a:lnTo>
                        <a:pt x="2159" y="733"/>
                      </a:lnTo>
                      <a:cubicBezTo>
                        <a:pt x="2184" y="758"/>
                        <a:pt x="2234" y="783"/>
                        <a:pt x="2259" y="808"/>
                      </a:cubicBezTo>
                      <a:cubicBezTo>
                        <a:pt x="2284" y="834"/>
                        <a:pt x="2334" y="859"/>
                        <a:pt x="2359" y="909"/>
                      </a:cubicBezTo>
                      <a:cubicBezTo>
                        <a:pt x="2410" y="959"/>
                        <a:pt x="2485" y="1034"/>
                        <a:pt x="2510" y="1110"/>
                      </a:cubicBezTo>
                      <a:cubicBezTo>
                        <a:pt x="2610" y="1260"/>
                        <a:pt x="2686" y="1436"/>
                        <a:pt x="2711" y="1612"/>
                      </a:cubicBezTo>
                      <a:cubicBezTo>
                        <a:pt x="2711" y="1687"/>
                        <a:pt x="2761" y="1762"/>
                        <a:pt x="2836" y="1762"/>
                      </a:cubicBezTo>
                      <a:cubicBezTo>
                        <a:pt x="2912" y="1762"/>
                        <a:pt x="2987" y="1687"/>
                        <a:pt x="2987" y="1637"/>
                      </a:cubicBezTo>
                      <a:cubicBezTo>
                        <a:pt x="2987" y="1561"/>
                        <a:pt x="2987" y="1486"/>
                        <a:pt x="2987" y="1436"/>
                      </a:cubicBezTo>
                      <a:cubicBezTo>
                        <a:pt x="2962" y="1260"/>
                        <a:pt x="2937" y="1085"/>
                        <a:pt x="2861" y="934"/>
                      </a:cubicBezTo>
                      <a:cubicBezTo>
                        <a:pt x="2811" y="834"/>
                        <a:pt x="2761" y="733"/>
                        <a:pt x="2686" y="633"/>
                      </a:cubicBezTo>
                      <a:cubicBezTo>
                        <a:pt x="2661" y="583"/>
                        <a:pt x="2610" y="532"/>
                        <a:pt x="2585" y="482"/>
                      </a:cubicBezTo>
                      <a:cubicBezTo>
                        <a:pt x="2535" y="432"/>
                        <a:pt x="2460" y="382"/>
                        <a:pt x="2435" y="332"/>
                      </a:cubicBezTo>
                      <a:lnTo>
                        <a:pt x="2359" y="281"/>
                      </a:lnTo>
                      <a:lnTo>
                        <a:pt x="2259" y="206"/>
                      </a:lnTo>
                      <a:cubicBezTo>
                        <a:pt x="2209" y="181"/>
                        <a:pt x="2133" y="131"/>
                        <a:pt x="2083" y="106"/>
                      </a:cubicBezTo>
                      <a:cubicBezTo>
                        <a:pt x="1933" y="55"/>
                        <a:pt x="1782" y="5"/>
                        <a:pt x="1632" y="5"/>
                      </a:cubicBezTo>
                      <a:cubicBezTo>
                        <a:pt x="1596" y="2"/>
                        <a:pt x="1560" y="0"/>
                        <a:pt x="1523" y="0"/>
                      </a:cubicBezTo>
                      <a:close/>
                    </a:path>
                  </a:pathLst>
                </a:custGeom>
                <a:solidFill>
                  <a:srgbClr val="D6AB8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1847;p64">
                  <a:extLst>
                    <a:ext uri="{FF2B5EF4-FFF2-40B4-BE49-F238E27FC236}">
                      <a16:creationId xmlns:a16="http://schemas.microsoft.com/office/drawing/2014/main" id="{3953DDCF-DF7A-42C8-B2CB-CBBF32DC420A}"/>
                    </a:ext>
                  </a:extLst>
                </p:cNvPr>
                <p:cNvSpPr/>
                <p:nvPr/>
              </p:nvSpPr>
              <p:spPr>
                <a:xfrm>
                  <a:off x="2699269" y="4219145"/>
                  <a:ext cx="31232" cy="40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758" extrusionOk="0">
                      <a:moveTo>
                        <a:pt x="1155" y="0"/>
                      </a:moveTo>
                      <a:cubicBezTo>
                        <a:pt x="753" y="25"/>
                        <a:pt x="377" y="76"/>
                        <a:pt x="0" y="126"/>
                      </a:cubicBezTo>
                      <a:lnTo>
                        <a:pt x="176" y="1757"/>
                      </a:lnTo>
                      <a:lnTo>
                        <a:pt x="1205" y="1732"/>
                      </a:lnTo>
                      <a:cubicBezTo>
                        <a:pt x="1205" y="1732"/>
                        <a:pt x="1356" y="25"/>
                        <a:pt x="1155" y="0"/>
                      </a:cubicBezTo>
                      <a:close/>
                    </a:path>
                  </a:pathLst>
                </a:custGeom>
                <a:solidFill>
                  <a:srgbClr val="E37E2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1848;p64">
                  <a:extLst>
                    <a:ext uri="{FF2B5EF4-FFF2-40B4-BE49-F238E27FC236}">
                      <a16:creationId xmlns:a16="http://schemas.microsoft.com/office/drawing/2014/main" id="{7DD1304A-4AD1-412F-8315-1C3A1D6322F4}"/>
                    </a:ext>
                  </a:extLst>
                </p:cNvPr>
                <p:cNvSpPr/>
                <p:nvPr/>
              </p:nvSpPr>
              <p:spPr>
                <a:xfrm>
                  <a:off x="2570356" y="4087330"/>
                  <a:ext cx="156667" cy="17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2" h="7735" extrusionOk="0">
                      <a:moveTo>
                        <a:pt x="0" y="1"/>
                      </a:moveTo>
                      <a:cubicBezTo>
                        <a:pt x="0" y="1"/>
                        <a:pt x="288" y="7735"/>
                        <a:pt x="5109" y="7735"/>
                      </a:cubicBezTo>
                      <a:cubicBezTo>
                        <a:pt x="5621" y="7735"/>
                        <a:pt x="6183" y="7648"/>
                        <a:pt x="6802" y="7455"/>
                      </a:cubicBezTo>
                      <a:cubicBezTo>
                        <a:pt x="6802" y="7455"/>
                        <a:pt x="5095" y="7204"/>
                        <a:pt x="4167" y="6351"/>
                      </a:cubicBezTo>
                      <a:cubicBezTo>
                        <a:pt x="2736" y="4970"/>
                        <a:pt x="2109" y="1858"/>
                        <a:pt x="2109" y="185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1849;p64">
                  <a:extLst>
                    <a:ext uri="{FF2B5EF4-FFF2-40B4-BE49-F238E27FC236}">
                      <a16:creationId xmlns:a16="http://schemas.microsoft.com/office/drawing/2014/main" id="{D170444E-35EB-46FE-9D78-2A02CF342B3C}"/>
                    </a:ext>
                  </a:extLst>
                </p:cNvPr>
                <p:cNvSpPr/>
                <p:nvPr/>
              </p:nvSpPr>
              <p:spPr>
                <a:xfrm>
                  <a:off x="2565151" y="4076873"/>
                  <a:ext cx="175185" cy="96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6" h="4189" extrusionOk="0">
                      <a:moveTo>
                        <a:pt x="96" y="1"/>
                      </a:moveTo>
                      <a:cubicBezTo>
                        <a:pt x="77" y="1"/>
                        <a:pt x="60" y="9"/>
                        <a:pt x="51" y="28"/>
                      </a:cubicBezTo>
                      <a:cubicBezTo>
                        <a:pt x="0" y="53"/>
                        <a:pt x="0" y="103"/>
                        <a:pt x="25" y="154"/>
                      </a:cubicBezTo>
                      <a:lnTo>
                        <a:pt x="76" y="229"/>
                      </a:lnTo>
                      <a:lnTo>
                        <a:pt x="251" y="455"/>
                      </a:lnTo>
                      <a:cubicBezTo>
                        <a:pt x="427" y="631"/>
                        <a:pt x="628" y="907"/>
                        <a:pt x="904" y="1233"/>
                      </a:cubicBezTo>
                      <a:cubicBezTo>
                        <a:pt x="1230" y="1584"/>
                        <a:pt x="1582" y="1911"/>
                        <a:pt x="1933" y="2237"/>
                      </a:cubicBezTo>
                      <a:cubicBezTo>
                        <a:pt x="2134" y="2413"/>
                        <a:pt x="2335" y="2588"/>
                        <a:pt x="2560" y="2764"/>
                      </a:cubicBezTo>
                      <a:cubicBezTo>
                        <a:pt x="2786" y="2940"/>
                        <a:pt x="3012" y="3090"/>
                        <a:pt x="3238" y="3241"/>
                      </a:cubicBezTo>
                      <a:cubicBezTo>
                        <a:pt x="3715" y="3542"/>
                        <a:pt x="4217" y="3793"/>
                        <a:pt x="4744" y="3969"/>
                      </a:cubicBezTo>
                      <a:cubicBezTo>
                        <a:pt x="4970" y="4069"/>
                        <a:pt x="5221" y="4119"/>
                        <a:pt x="5497" y="4144"/>
                      </a:cubicBezTo>
                      <a:cubicBezTo>
                        <a:pt x="5622" y="4169"/>
                        <a:pt x="5723" y="4169"/>
                        <a:pt x="5848" y="4169"/>
                      </a:cubicBezTo>
                      <a:cubicBezTo>
                        <a:pt x="5899" y="4182"/>
                        <a:pt x="5955" y="4188"/>
                        <a:pt x="6011" y="4188"/>
                      </a:cubicBezTo>
                      <a:cubicBezTo>
                        <a:pt x="6068" y="4188"/>
                        <a:pt x="6124" y="4182"/>
                        <a:pt x="6175" y="4169"/>
                      </a:cubicBezTo>
                      <a:cubicBezTo>
                        <a:pt x="6375" y="4169"/>
                        <a:pt x="6576" y="4144"/>
                        <a:pt x="6752" y="4094"/>
                      </a:cubicBezTo>
                      <a:cubicBezTo>
                        <a:pt x="6902" y="4069"/>
                        <a:pt x="7053" y="4019"/>
                        <a:pt x="7179" y="3969"/>
                      </a:cubicBezTo>
                      <a:lnTo>
                        <a:pt x="7555" y="3793"/>
                      </a:lnTo>
                      <a:cubicBezTo>
                        <a:pt x="7580" y="3768"/>
                        <a:pt x="7605" y="3718"/>
                        <a:pt x="7580" y="3693"/>
                      </a:cubicBezTo>
                      <a:cubicBezTo>
                        <a:pt x="7580" y="3656"/>
                        <a:pt x="7553" y="3633"/>
                        <a:pt x="7519" y="3633"/>
                      </a:cubicBezTo>
                      <a:cubicBezTo>
                        <a:pt x="7507" y="3633"/>
                        <a:pt x="7493" y="3636"/>
                        <a:pt x="7480" y="3642"/>
                      </a:cubicBezTo>
                      <a:lnTo>
                        <a:pt x="7128" y="3768"/>
                      </a:lnTo>
                      <a:cubicBezTo>
                        <a:pt x="7003" y="3818"/>
                        <a:pt x="6877" y="3843"/>
                        <a:pt x="6727" y="3868"/>
                      </a:cubicBezTo>
                      <a:cubicBezTo>
                        <a:pt x="6551" y="3918"/>
                        <a:pt x="6375" y="3918"/>
                        <a:pt x="6200" y="3918"/>
                      </a:cubicBezTo>
                      <a:cubicBezTo>
                        <a:pt x="6137" y="3931"/>
                        <a:pt x="6081" y="3937"/>
                        <a:pt x="6027" y="3937"/>
                      </a:cubicBezTo>
                      <a:cubicBezTo>
                        <a:pt x="5974" y="3937"/>
                        <a:pt x="5924" y="3931"/>
                        <a:pt x="5873" y="3918"/>
                      </a:cubicBezTo>
                      <a:cubicBezTo>
                        <a:pt x="5773" y="3918"/>
                        <a:pt x="5648" y="3918"/>
                        <a:pt x="5547" y="3893"/>
                      </a:cubicBezTo>
                      <a:cubicBezTo>
                        <a:pt x="5296" y="3843"/>
                        <a:pt x="5070" y="3793"/>
                        <a:pt x="4844" y="3718"/>
                      </a:cubicBezTo>
                      <a:cubicBezTo>
                        <a:pt x="4342" y="3517"/>
                        <a:pt x="3866" y="3291"/>
                        <a:pt x="3439" y="2990"/>
                      </a:cubicBezTo>
                      <a:cubicBezTo>
                        <a:pt x="3188" y="2839"/>
                        <a:pt x="2962" y="2689"/>
                        <a:pt x="2761" y="2513"/>
                      </a:cubicBezTo>
                      <a:cubicBezTo>
                        <a:pt x="2535" y="2362"/>
                        <a:pt x="2335" y="2187"/>
                        <a:pt x="2159" y="2011"/>
                      </a:cubicBezTo>
                      <a:cubicBezTo>
                        <a:pt x="1757" y="1685"/>
                        <a:pt x="1406" y="1358"/>
                        <a:pt x="1130" y="1057"/>
                      </a:cubicBezTo>
                      <a:cubicBezTo>
                        <a:pt x="829" y="756"/>
                        <a:pt x="603" y="505"/>
                        <a:pt x="427" y="329"/>
                      </a:cubicBezTo>
                      <a:cubicBezTo>
                        <a:pt x="352" y="254"/>
                        <a:pt x="276" y="179"/>
                        <a:pt x="251" y="129"/>
                      </a:cubicBezTo>
                      <a:cubicBezTo>
                        <a:pt x="201" y="78"/>
                        <a:pt x="176" y="53"/>
                        <a:pt x="176" y="53"/>
                      </a:cubicBezTo>
                      <a:cubicBezTo>
                        <a:pt x="161" y="22"/>
                        <a:pt x="126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7" name="Google Shape;1850;p64">
                <a:extLst>
                  <a:ext uri="{FF2B5EF4-FFF2-40B4-BE49-F238E27FC236}">
                    <a16:creationId xmlns:a16="http://schemas.microsoft.com/office/drawing/2014/main" id="{815EA58D-6EE5-4A8B-B887-14619A803DD9}"/>
                  </a:ext>
                </a:extLst>
              </p:cNvPr>
              <p:cNvGrpSpPr/>
              <p:nvPr/>
            </p:nvGrpSpPr>
            <p:grpSpPr>
              <a:xfrm flipH="1">
                <a:off x="4868187" y="2538386"/>
                <a:ext cx="2228557" cy="3043564"/>
                <a:chOff x="4589615" y="1822130"/>
                <a:chExt cx="946935" cy="1477650"/>
              </a:xfrm>
            </p:grpSpPr>
            <p:sp>
              <p:nvSpPr>
                <p:cNvPr id="259" name="Google Shape;1851;p64">
                  <a:extLst>
                    <a:ext uri="{FF2B5EF4-FFF2-40B4-BE49-F238E27FC236}">
                      <a16:creationId xmlns:a16="http://schemas.microsoft.com/office/drawing/2014/main" id="{38654E32-8F8E-4B97-9386-7550D9E452C3}"/>
                    </a:ext>
                  </a:extLst>
                </p:cNvPr>
                <p:cNvSpPr/>
                <p:nvPr/>
              </p:nvSpPr>
              <p:spPr>
                <a:xfrm>
                  <a:off x="4980408" y="2418971"/>
                  <a:ext cx="102909" cy="4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8" h="1773" extrusionOk="0">
                      <a:moveTo>
                        <a:pt x="4468" y="1"/>
                      </a:moveTo>
                      <a:cubicBezTo>
                        <a:pt x="3258" y="189"/>
                        <a:pt x="2014" y="290"/>
                        <a:pt x="764" y="290"/>
                      </a:cubicBezTo>
                      <a:cubicBezTo>
                        <a:pt x="509" y="290"/>
                        <a:pt x="255" y="285"/>
                        <a:pt x="0" y="277"/>
                      </a:cubicBezTo>
                      <a:lnTo>
                        <a:pt x="0" y="277"/>
                      </a:lnTo>
                      <a:lnTo>
                        <a:pt x="276" y="503"/>
                      </a:lnTo>
                      <a:cubicBezTo>
                        <a:pt x="276" y="503"/>
                        <a:pt x="1568" y="1773"/>
                        <a:pt x="2746" y="1773"/>
                      </a:cubicBezTo>
                      <a:cubicBezTo>
                        <a:pt x="2819" y="1773"/>
                        <a:pt x="2891" y="1768"/>
                        <a:pt x="2962" y="1758"/>
                      </a:cubicBezTo>
                      <a:cubicBezTo>
                        <a:pt x="4317" y="1557"/>
                        <a:pt x="4468" y="202"/>
                        <a:pt x="4468" y="1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1852;p64">
                  <a:extLst>
                    <a:ext uri="{FF2B5EF4-FFF2-40B4-BE49-F238E27FC236}">
                      <a16:creationId xmlns:a16="http://schemas.microsoft.com/office/drawing/2014/main" id="{36DF1AA4-B65B-4912-9F10-0CCE5B9BCD1D}"/>
                    </a:ext>
                  </a:extLst>
                </p:cNvPr>
                <p:cNvSpPr/>
                <p:nvPr/>
              </p:nvSpPr>
              <p:spPr>
                <a:xfrm>
                  <a:off x="5256153" y="2730578"/>
                  <a:ext cx="20246" cy="43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" h="1883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1" y="351"/>
                        <a:pt x="101" y="728"/>
                        <a:pt x="126" y="1029"/>
                      </a:cubicBezTo>
                      <a:cubicBezTo>
                        <a:pt x="151" y="1155"/>
                        <a:pt x="151" y="1255"/>
                        <a:pt x="151" y="1355"/>
                      </a:cubicBezTo>
                      <a:cubicBezTo>
                        <a:pt x="151" y="1355"/>
                        <a:pt x="226" y="1531"/>
                        <a:pt x="377" y="1882"/>
                      </a:cubicBezTo>
                      <a:cubicBezTo>
                        <a:pt x="879" y="1431"/>
                        <a:pt x="477" y="628"/>
                        <a:pt x="0" y="0"/>
                      </a:cubicBezTo>
                      <a:close/>
                    </a:path>
                  </a:pathLst>
                </a:custGeom>
                <a:solidFill>
                  <a:srgbClr val="F9C56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1853;p64">
                  <a:extLst>
                    <a:ext uri="{FF2B5EF4-FFF2-40B4-BE49-F238E27FC236}">
                      <a16:creationId xmlns:a16="http://schemas.microsoft.com/office/drawing/2014/main" id="{C272C1CD-DEF3-494C-9434-1D9BF298882A}"/>
                    </a:ext>
                  </a:extLst>
                </p:cNvPr>
                <p:cNvSpPr/>
                <p:nvPr/>
              </p:nvSpPr>
              <p:spPr>
                <a:xfrm>
                  <a:off x="5120307" y="2468698"/>
                  <a:ext cx="202824" cy="201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" h="8734" extrusionOk="0">
                      <a:moveTo>
                        <a:pt x="5723" y="0"/>
                      </a:moveTo>
                      <a:cubicBezTo>
                        <a:pt x="5698" y="1506"/>
                        <a:pt x="4919" y="2887"/>
                        <a:pt x="3665" y="3690"/>
                      </a:cubicBezTo>
                      <a:lnTo>
                        <a:pt x="4066" y="4543"/>
                      </a:lnTo>
                      <a:lnTo>
                        <a:pt x="4066" y="4568"/>
                      </a:lnTo>
                      <a:cubicBezTo>
                        <a:pt x="3740" y="4518"/>
                        <a:pt x="3539" y="4493"/>
                        <a:pt x="3539" y="4493"/>
                      </a:cubicBezTo>
                      <a:cubicBezTo>
                        <a:pt x="3539" y="4493"/>
                        <a:pt x="3715" y="3815"/>
                        <a:pt x="3062" y="3815"/>
                      </a:cubicBezTo>
                      <a:lnTo>
                        <a:pt x="2886" y="3866"/>
                      </a:lnTo>
                      <a:cubicBezTo>
                        <a:pt x="2912" y="3991"/>
                        <a:pt x="2937" y="4117"/>
                        <a:pt x="2962" y="4267"/>
                      </a:cubicBezTo>
                      <a:cubicBezTo>
                        <a:pt x="2962" y="4267"/>
                        <a:pt x="2337" y="4055"/>
                        <a:pt x="1735" y="4055"/>
                      </a:cubicBezTo>
                      <a:cubicBezTo>
                        <a:pt x="1434" y="4055"/>
                        <a:pt x="1138" y="4108"/>
                        <a:pt x="929" y="4267"/>
                      </a:cubicBezTo>
                      <a:cubicBezTo>
                        <a:pt x="828" y="4342"/>
                        <a:pt x="728" y="4468"/>
                        <a:pt x="678" y="4593"/>
                      </a:cubicBezTo>
                      <a:cubicBezTo>
                        <a:pt x="577" y="4794"/>
                        <a:pt x="527" y="4970"/>
                        <a:pt x="502" y="5171"/>
                      </a:cubicBezTo>
                      <a:cubicBezTo>
                        <a:pt x="377" y="5321"/>
                        <a:pt x="301" y="5497"/>
                        <a:pt x="276" y="5698"/>
                      </a:cubicBezTo>
                      <a:lnTo>
                        <a:pt x="301" y="5723"/>
                      </a:lnTo>
                      <a:cubicBezTo>
                        <a:pt x="226" y="5798"/>
                        <a:pt x="176" y="5873"/>
                        <a:pt x="126" y="5949"/>
                      </a:cubicBezTo>
                      <a:cubicBezTo>
                        <a:pt x="0" y="6175"/>
                        <a:pt x="628" y="6576"/>
                        <a:pt x="1029" y="6802"/>
                      </a:cubicBezTo>
                      <a:lnTo>
                        <a:pt x="1205" y="6928"/>
                      </a:lnTo>
                      <a:cubicBezTo>
                        <a:pt x="1933" y="7379"/>
                        <a:pt x="2686" y="7781"/>
                        <a:pt x="3464" y="8107"/>
                      </a:cubicBezTo>
                      <a:lnTo>
                        <a:pt x="3539" y="8157"/>
                      </a:lnTo>
                      <a:cubicBezTo>
                        <a:pt x="4141" y="8383"/>
                        <a:pt x="4794" y="8559"/>
                        <a:pt x="5447" y="8659"/>
                      </a:cubicBezTo>
                      <a:cubicBezTo>
                        <a:pt x="5771" y="8708"/>
                        <a:pt x="6078" y="8733"/>
                        <a:pt x="6366" y="8733"/>
                      </a:cubicBezTo>
                      <a:cubicBezTo>
                        <a:pt x="7856" y="8733"/>
                        <a:pt x="8806" y="8058"/>
                        <a:pt x="8785" y="6501"/>
                      </a:cubicBezTo>
                      <a:cubicBezTo>
                        <a:pt x="8734" y="4292"/>
                        <a:pt x="7454" y="1833"/>
                        <a:pt x="5723" y="0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1854;p64">
                  <a:extLst>
                    <a:ext uri="{FF2B5EF4-FFF2-40B4-BE49-F238E27FC236}">
                      <a16:creationId xmlns:a16="http://schemas.microsoft.com/office/drawing/2014/main" id="{C2D2B7AF-8605-4153-8413-30BBE5139B37}"/>
                    </a:ext>
                  </a:extLst>
                </p:cNvPr>
                <p:cNvSpPr/>
                <p:nvPr/>
              </p:nvSpPr>
              <p:spPr>
                <a:xfrm>
                  <a:off x="5148038" y="2628244"/>
                  <a:ext cx="111592" cy="14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5" h="6502" extrusionOk="0">
                      <a:moveTo>
                        <a:pt x="1" y="1"/>
                      </a:moveTo>
                      <a:lnTo>
                        <a:pt x="1" y="26"/>
                      </a:lnTo>
                      <a:cubicBezTo>
                        <a:pt x="1" y="26"/>
                        <a:pt x="829" y="5623"/>
                        <a:pt x="2712" y="6501"/>
                      </a:cubicBezTo>
                      <a:cubicBezTo>
                        <a:pt x="3439" y="6325"/>
                        <a:pt x="4142" y="6074"/>
                        <a:pt x="4845" y="5798"/>
                      </a:cubicBezTo>
                      <a:cubicBezTo>
                        <a:pt x="4820" y="5698"/>
                        <a:pt x="4820" y="5598"/>
                        <a:pt x="4820" y="5497"/>
                      </a:cubicBezTo>
                      <a:cubicBezTo>
                        <a:pt x="3163" y="5397"/>
                        <a:pt x="2385" y="1808"/>
                        <a:pt x="2235" y="1180"/>
                      </a:cubicBezTo>
                      <a:cubicBezTo>
                        <a:pt x="1457" y="854"/>
                        <a:pt x="704" y="45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1855;p64">
                  <a:extLst>
                    <a:ext uri="{FF2B5EF4-FFF2-40B4-BE49-F238E27FC236}">
                      <a16:creationId xmlns:a16="http://schemas.microsoft.com/office/drawing/2014/main" id="{EADD1CAA-7F6D-4116-AFCB-3BE417B693BA}"/>
                    </a:ext>
                  </a:extLst>
                </p:cNvPr>
                <p:cNvSpPr/>
                <p:nvPr/>
              </p:nvSpPr>
              <p:spPr>
                <a:xfrm>
                  <a:off x="5200069" y="2655423"/>
                  <a:ext cx="58986" cy="99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1" h="43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26" y="628"/>
                        <a:pt x="904" y="4217"/>
                        <a:pt x="2561" y="4317"/>
                      </a:cubicBezTo>
                      <a:cubicBezTo>
                        <a:pt x="2536" y="3991"/>
                        <a:pt x="2486" y="3640"/>
                        <a:pt x="2435" y="3263"/>
                      </a:cubicBezTo>
                      <a:cubicBezTo>
                        <a:pt x="2260" y="1958"/>
                        <a:pt x="1984" y="527"/>
                        <a:pt x="1984" y="527"/>
                      </a:cubicBezTo>
                      <a:cubicBezTo>
                        <a:pt x="1331" y="427"/>
                        <a:pt x="678" y="251"/>
                        <a:pt x="51" y="25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1856;p64">
                  <a:extLst>
                    <a:ext uri="{FF2B5EF4-FFF2-40B4-BE49-F238E27FC236}">
                      <a16:creationId xmlns:a16="http://schemas.microsoft.com/office/drawing/2014/main" id="{374DF6C7-F60B-45F5-A077-C0F889430572}"/>
                    </a:ext>
                  </a:extLst>
                </p:cNvPr>
                <p:cNvSpPr/>
                <p:nvPr/>
              </p:nvSpPr>
              <p:spPr>
                <a:xfrm>
                  <a:off x="4953805" y="2415516"/>
                  <a:ext cx="256121" cy="385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0" h="16727" extrusionOk="0">
                      <a:moveTo>
                        <a:pt x="6326" y="0"/>
                      </a:moveTo>
                      <a:cubicBezTo>
                        <a:pt x="6100" y="50"/>
                        <a:pt x="5874" y="101"/>
                        <a:pt x="5623" y="151"/>
                      </a:cubicBezTo>
                      <a:cubicBezTo>
                        <a:pt x="5623" y="352"/>
                        <a:pt x="5472" y="1707"/>
                        <a:pt x="4117" y="1933"/>
                      </a:cubicBezTo>
                      <a:cubicBezTo>
                        <a:pt x="4046" y="1943"/>
                        <a:pt x="3974" y="1948"/>
                        <a:pt x="3901" y="1948"/>
                      </a:cubicBezTo>
                      <a:cubicBezTo>
                        <a:pt x="2723" y="1948"/>
                        <a:pt x="1431" y="678"/>
                        <a:pt x="1431" y="678"/>
                      </a:cubicBezTo>
                      <a:lnTo>
                        <a:pt x="1431" y="578"/>
                      </a:lnTo>
                      <a:cubicBezTo>
                        <a:pt x="954" y="578"/>
                        <a:pt x="478" y="552"/>
                        <a:pt x="1" y="502"/>
                      </a:cubicBezTo>
                      <a:lnTo>
                        <a:pt x="1" y="502"/>
                      </a:lnTo>
                      <a:cubicBezTo>
                        <a:pt x="929" y="2686"/>
                        <a:pt x="1557" y="4970"/>
                        <a:pt x="1933" y="7329"/>
                      </a:cubicBezTo>
                      <a:lnTo>
                        <a:pt x="1858" y="7329"/>
                      </a:lnTo>
                      <a:cubicBezTo>
                        <a:pt x="1983" y="7379"/>
                        <a:pt x="2109" y="7455"/>
                        <a:pt x="2184" y="7580"/>
                      </a:cubicBezTo>
                      <a:lnTo>
                        <a:pt x="2209" y="7731"/>
                      </a:lnTo>
                      <a:cubicBezTo>
                        <a:pt x="2247" y="7718"/>
                        <a:pt x="2285" y="7712"/>
                        <a:pt x="2322" y="7712"/>
                      </a:cubicBezTo>
                      <a:cubicBezTo>
                        <a:pt x="2360" y="7712"/>
                        <a:pt x="2398" y="7718"/>
                        <a:pt x="2435" y="7731"/>
                      </a:cubicBezTo>
                      <a:cubicBezTo>
                        <a:pt x="3188" y="8057"/>
                        <a:pt x="2611" y="9362"/>
                        <a:pt x="2234" y="9688"/>
                      </a:cubicBezTo>
                      <a:lnTo>
                        <a:pt x="2285" y="9688"/>
                      </a:lnTo>
                      <a:cubicBezTo>
                        <a:pt x="2285" y="9688"/>
                        <a:pt x="2561" y="14532"/>
                        <a:pt x="829" y="16591"/>
                      </a:cubicBezTo>
                      <a:cubicBezTo>
                        <a:pt x="1763" y="16681"/>
                        <a:pt x="2705" y="16726"/>
                        <a:pt x="3646" y="16726"/>
                      </a:cubicBezTo>
                      <a:cubicBezTo>
                        <a:pt x="4273" y="16726"/>
                        <a:pt x="4900" y="16706"/>
                        <a:pt x="5522" y="16666"/>
                      </a:cubicBezTo>
                      <a:cubicBezTo>
                        <a:pt x="7405" y="16565"/>
                        <a:pt x="9287" y="16239"/>
                        <a:pt x="11119" y="15762"/>
                      </a:cubicBezTo>
                      <a:cubicBezTo>
                        <a:pt x="9237" y="14859"/>
                        <a:pt x="8409" y="9262"/>
                        <a:pt x="8409" y="9262"/>
                      </a:cubicBezTo>
                      <a:lnTo>
                        <a:pt x="8208" y="9136"/>
                      </a:lnTo>
                      <a:cubicBezTo>
                        <a:pt x="7831" y="8885"/>
                        <a:pt x="7204" y="8509"/>
                        <a:pt x="7329" y="8258"/>
                      </a:cubicBezTo>
                      <a:cubicBezTo>
                        <a:pt x="7380" y="8182"/>
                        <a:pt x="7430" y="8107"/>
                        <a:pt x="7505" y="8057"/>
                      </a:cubicBezTo>
                      <a:lnTo>
                        <a:pt x="7480" y="8032"/>
                      </a:lnTo>
                      <a:cubicBezTo>
                        <a:pt x="7505" y="7831"/>
                        <a:pt x="7580" y="7630"/>
                        <a:pt x="7706" y="7480"/>
                      </a:cubicBezTo>
                      <a:cubicBezTo>
                        <a:pt x="7731" y="7279"/>
                        <a:pt x="7781" y="7103"/>
                        <a:pt x="7857" y="6928"/>
                      </a:cubicBezTo>
                      <a:cubicBezTo>
                        <a:pt x="7229" y="3941"/>
                        <a:pt x="6326" y="50"/>
                        <a:pt x="6326" y="50"/>
                      </a:cubicBezTo>
                      <a:lnTo>
                        <a:pt x="6326" y="0"/>
                      </a:ln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1857;p64">
                  <a:extLst>
                    <a:ext uri="{FF2B5EF4-FFF2-40B4-BE49-F238E27FC236}">
                      <a16:creationId xmlns:a16="http://schemas.microsoft.com/office/drawing/2014/main" id="{60C13DFF-917B-44AA-94FA-80BED4F441AB}"/>
                    </a:ext>
                  </a:extLst>
                </p:cNvPr>
                <p:cNvSpPr/>
                <p:nvPr/>
              </p:nvSpPr>
              <p:spPr>
                <a:xfrm>
                  <a:off x="4748010" y="2773349"/>
                  <a:ext cx="663083" cy="3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9" h="14079" extrusionOk="0">
                      <a:moveTo>
                        <a:pt x="22439" y="0"/>
                      </a:moveTo>
                      <a:cubicBezTo>
                        <a:pt x="22221" y="218"/>
                        <a:pt x="21800" y="358"/>
                        <a:pt x="21102" y="358"/>
                      </a:cubicBezTo>
                      <a:cubicBezTo>
                        <a:pt x="20916" y="358"/>
                        <a:pt x="20709" y="348"/>
                        <a:pt x="20481" y="327"/>
                      </a:cubicBezTo>
                      <a:cubicBezTo>
                        <a:pt x="20356" y="302"/>
                        <a:pt x="20205" y="276"/>
                        <a:pt x="20080" y="201"/>
                      </a:cubicBezTo>
                      <a:cubicBezTo>
                        <a:pt x="18247" y="703"/>
                        <a:pt x="16365" y="1004"/>
                        <a:pt x="14482" y="1105"/>
                      </a:cubicBezTo>
                      <a:cubicBezTo>
                        <a:pt x="13822" y="1147"/>
                        <a:pt x="13167" y="1167"/>
                        <a:pt x="12512" y="1167"/>
                      </a:cubicBezTo>
                      <a:cubicBezTo>
                        <a:pt x="11598" y="1167"/>
                        <a:pt x="10685" y="1128"/>
                        <a:pt x="9764" y="1055"/>
                      </a:cubicBezTo>
                      <a:cubicBezTo>
                        <a:pt x="9438" y="1481"/>
                        <a:pt x="8961" y="1782"/>
                        <a:pt x="8434" y="1908"/>
                      </a:cubicBezTo>
                      <a:cubicBezTo>
                        <a:pt x="7993" y="2013"/>
                        <a:pt x="7598" y="2059"/>
                        <a:pt x="7243" y="2059"/>
                      </a:cubicBezTo>
                      <a:cubicBezTo>
                        <a:pt x="6323" y="2059"/>
                        <a:pt x="5674" y="1747"/>
                        <a:pt x="5221" y="1331"/>
                      </a:cubicBezTo>
                      <a:lnTo>
                        <a:pt x="2410" y="6300"/>
                      </a:lnTo>
                      <a:lnTo>
                        <a:pt x="0" y="10517"/>
                      </a:lnTo>
                      <a:cubicBezTo>
                        <a:pt x="2561" y="12324"/>
                        <a:pt x="4317" y="12600"/>
                        <a:pt x="6049" y="12751"/>
                      </a:cubicBezTo>
                      <a:cubicBezTo>
                        <a:pt x="7204" y="12851"/>
                        <a:pt x="8358" y="12876"/>
                        <a:pt x="9764" y="13253"/>
                      </a:cubicBezTo>
                      <a:cubicBezTo>
                        <a:pt x="10567" y="13504"/>
                        <a:pt x="11420" y="13704"/>
                        <a:pt x="12274" y="13830"/>
                      </a:cubicBezTo>
                      <a:cubicBezTo>
                        <a:pt x="13107" y="13996"/>
                        <a:pt x="13957" y="14078"/>
                        <a:pt x="14810" y="14078"/>
                      </a:cubicBezTo>
                      <a:cubicBezTo>
                        <a:pt x="15757" y="14078"/>
                        <a:pt x="16708" y="13978"/>
                        <a:pt x="17645" y="13780"/>
                      </a:cubicBezTo>
                      <a:cubicBezTo>
                        <a:pt x="19552" y="13353"/>
                        <a:pt x="21209" y="12575"/>
                        <a:pt x="23142" y="11922"/>
                      </a:cubicBezTo>
                      <a:cubicBezTo>
                        <a:pt x="23568" y="11772"/>
                        <a:pt x="23970" y="11621"/>
                        <a:pt x="24346" y="11471"/>
                      </a:cubicBezTo>
                      <a:cubicBezTo>
                        <a:pt x="28036" y="9939"/>
                        <a:pt x="28789" y="8208"/>
                        <a:pt x="28789" y="8208"/>
                      </a:cubicBezTo>
                      <a:cubicBezTo>
                        <a:pt x="28789" y="8208"/>
                        <a:pt x="26103" y="5698"/>
                        <a:pt x="24823" y="3916"/>
                      </a:cubicBezTo>
                      <a:cubicBezTo>
                        <a:pt x="23920" y="2686"/>
                        <a:pt x="23116" y="1381"/>
                        <a:pt x="224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1858;p64">
                  <a:extLst>
                    <a:ext uri="{FF2B5EF4-FFF2-40B4-BE49-F238E27FC236}">
                      <a16:creationId xmlns:a16="http://schemas.microsoft.com/office/drawing/2014/main" id="{0FEEC7F0-D7AC-4D64-9208-46EE4B45C41E}"/>
                    </a:ext>
                  </a:extLst>
                </p:cNvPr>
                <p:cNvSpPr/>
                <p:nvPr/>
              </p:nvSpPr>
              <p:spPr>
                <a:xfrm>
                  <a:off x="5210479" y="2761787"/>
                  <a:ext cx="54357" cy="20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876" extrusionOk="0">
                      <a:moveTo>
                        <a:pt x="2134" y="0"/>
                      </a:moveTo>
                      <a:cubicBezTo>
                        <a:pt x="1431" y="302"/>
                        <a:pt x="728" y="527"/>
                        <a:pt x="1" y="728"/>
                      </a:cubicBezTo>
                      <a:cubicBezTo>
                        <a:pt x="126" y="778"/>
                        <a:pt x="277" y="829"/>
                        <a:pt x="402" y="854"/>
                      </a:cubicBezTo>
                      <a:cubicBezTo>
                        <a:pt x="609" y="868"/>
                        <a:pt x="799" y="875"/>
                        <a:pt x="972" y="875"/>
                      </a:cubicBezTo>
                      <a:cubicBezTo>
                        <a:pt x="1701" y="875"/>
                        <a:pt x="2137" y="751"/>
                        <a:pt x="2360" y="527"/>
                      </a:cubicBezTo>
                      <a:cubicBezTo>
                        <a:pt x="2209" y="201"/>
                        <a:pt x="2134" y="0"/>
                        <a:pt x="2134" y="0"/>
                      </a:cubicBezTo>
                      <a:close/>
                    </a:path>
                  </a:pathLst>
                </a:custGeom>
                <a:solidFill>
                  <a:srgbClr val="F9C56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1859;p64">
                  <a:extLst>
                    <a:ext uri="{FF2B5EF4-FFF2-40B4-BE49-F238E27FC236}">
                      <a16:creationId xmlns:a16="http://schemas.microsoft.com/office/drawing/2014/main" id="{53DAB7CC-C78C-4C74-9D92-B5E559FC288A}"/>
                    </a:ext>
                  </a:extLst>
                </p:cNvPr>
                <p:cNvSpPr/>
                <p:nvPr/>
              </p:nvSpPr>
              <p:spPr>
                <a:xfrm>
                  <a:off x="5100637" y="2408422"/>
                  <a:ext cx="89044" cy="166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6" h="7211" extrusionOk="0">
                      <a:moveTo>
                        <a:pt x="2002" y="0"/>
                      </a:moveTo>
                      <a:cubicBezTo>
                        <a:pt x="1572" y="0"/>
                        <a:pt x="1090" y="32"/>
                        <a:pt x="929" y="32"/>
                      </a:cubicBezTo>
                      <a:cubicBezTo>
                        <a:pt x="628" y="107"/>
                        <a:pt x="302" y="208"/>
                        <a:pt x="1" y="283"/>
                      </a:cubicBezTo>
                      <a:lnTo>
                        <a:pt x="1" y="333"/>
                      </a:lnTo>
                      <a:cubicBezTo>
                        <a:pt x="1" y="333"/>
                        <a:pt x="904" y="4224"/>
                        <a:pt x="1532" y="7210"/>
                      </a:cubicBezTo>
                      <a:lnTo>
                        <a:pt x="1557" y="7210"/>
                      </a:lnTo>
                      <a:cubicBezTo>
                        <a:pt x="1632" y="7060"/>
                        <a:pt x="1707" y="6959"/>
                        <a:pt x="1833" y="6859"/>
                      </a:cubicBezTo>
                      <a:cubicBezTo>
                        <a:pt x="2042" y="6708"/>
                        <a:pt x="2338" y="6658"/>
                        <a:pt x="2639" y="6658"/>
                      </a:cubicBezTo>
                      <a:cubicBezTo>
                        <a:pt x="3241" y="6658"/>
                        <a:pt x="3866" y="6859"/>
                        <a:pt x="3866" y="6859"/>
                      </a:cubicBezTo>
                      <a:cubicBezTo>
                        <a:pt x="3841" y="6708"/>
                        <a:pt x="3791" y="6583"/>
                        <a:pt x="3766" y="6457"/>
                      </a:cubicBezTo>
                      <a:cubicBezTo>
                        <a:pt x="3339" y="4349"/>
                        <a:pt x="3013" y="2241"/>
                        <a:pt x="2812" y="107"/>
                      </a:cubicBezTo>
                      <a:cubicBezTo>
                        <a:pt x="2636" y="57"/>
                        <a:pt x="2486" y="32"/>
                        <a:pt x="2310" y="7"/>
                      </a:cubicBezTo>
                      <a:cubicBezTo>
                        <a:pt x="2214" y="2"/>
                        <a:pt x="2110" y="0"/>
                        <a:pt x="20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1860;p64">
                  <a:extLst>
                    <a:ext uri="{FF2B5EF4-FFF2-40B4-BE49-F238E27FC236}">
                      <a16:creationId xmlns:a16="http://schemas.microsoft.com/office/drawing/2014/main" id="{23D95164-8569-4F69-8C58-603F29F24B5B}"/>
                    </a:ext>
                  </a:extLst>
                </p:cNvPr>
                <p:cNvSpPr/>
                <p:nvPr/>
              </p:nvSpPr>
              <p:spPr>
                <a:xfrm>
                  <a:off x="5164806" y="2410887"/>
                  <a:ext cx="87892" cy="16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6" h="7079" extrusionOk="0">
                      <a:moveTo>
                        <a:pt x="1" y="0"/>
                      </a:moveTo>
                      <a:cubicBezTo>
                        <a:pt x="176" y="2134"/>
                        <a:pt x="503" y="4242"/>
                        <a:pt x="954" y="6350"/>
                      </a:cubicBezTo>
                      <a:lnTo>
                        <a:pt x="1105" y="6325"/>
                      </a:lnTo>
                      <a:cubicBezTo>
                        <a:pt x="1116" y="6325"/>
                        <a:pt x="1128" y="6325"/>
                        <a:pt x="1139" y="6325"/>
                      </a:cubicBezTo>
                      <a:cubicBezTo>
                        <a:pt x="1752" y="6325"/>
                        <a:pt x="1582" y="7003"/>
                        <a:pt x="1582" y="7003"/>
                      </a:cubicBezTo>
                      <a:cubicBezTo>
                        <a:pt x="1582" y="7003"/>
                        <a:pt x="1808" y="7003"/>
                        <a:pt x="2159" y="7078"/>
                      </a:cubicBezTo>
                      <a:lnTo>
                        <a:pt x="2159" y="7053"/>
                      </a:lnTo>
                      <a:lnTo>
                        <a:pt x="1733" y="6200"/>
                      </a:lnTo>
                      <a:cubicBezTo>
                        <a:pt x="2987" y="5372"/>
                        <a:pt x="3766" y="3991"/>
                        <a:pt x="3816" y="2510"/>
                      </a:cubicBezTo>
                      <a:cubicBezTo>
                        <a:pt x="2636" y="1255"/>
                        <a:pt x="1281" y="302"/>
                        <a:pt x="1" y="0"/>
                      </a:cubicBez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1861;p64">
                  <a:extLst>
                    <a:ext uri="{FF2B5EF4-FFF2-40B4-BE49-F238E27FC236}">
                      <a16:creationId xmlns:a16="http://schemas.microsoft.com/office/drawing/2014/main" id="{4BCCA82E-5F55-4250-8ED8-FAE2FE80D00F}"/>
                    </a:ext>
                  </a:extLst>
                </p:cNvPr>
                <p:cNvSpPr/>
                <p:nvPr/>
              </p:nvSpPr>
              <p:spPr>
                <a:xfrm>
                  <a:off x="5153243" y="2408583"/>
                  <a:ext cx="11585" cy="2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101" extrusionOk="0">
                      <a:moveTo>
                        <a:pt x="1" y="0"/>
                      </a:moveTo>
                      <a:cubicBezTo>
                        <a:pt x="176" y="25"/>
                        <a:pt x="327" y="50"/>
                        <a:pt x="503" y="100"/>
                      </a:cubicBezTo>
                      <a:lnTo>
                        <a:pt x="503" y="75"/>
                      </a:lnTo>
                      <a:cubicBezTo>
                        <a:pt x="327" y="25"/>
                        <a:pt x="176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F9C56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1862;p64">
                  <a:extLst>
                    <a:ext uri="{FF2B5EF4-FFF2-40B4-BE49-F238E27FC236}">
                      <a16:creationId xmlns:a16="http://schemas.microsoft.com/office/drawing/2014/main" id="{EBD994F7-6540-46BE-AD41-7B3887E050E0}"/>
                    </a:ext>
                  </a:extLst>
                </p:cNvPr>
                <p:cNvSpPr/>
                <p:nvPr/>
              </p:nvSpPr>
              <p:spPr>
                <a:xfrm>
                  <a:off x="4843387" y="2750846"/>
                  <a:ext cx="34134" cy="38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681" extrusionOk="0">
                      <a:moveTo>
                        <a:pt x="164" y="1"/>
                      </a:moveTo>
                      <a:cubicBezTo>
                        <a:pt x="88" y="1"/>
                        <a:pt x="30" y="15"/>
                        <a:pt x="1" y="49"/>
                      </a:cubicBezTo>
                      <a:cubicBezTo>
                        <a:pt x="26" y="300"/>
                        <a:pt x="76" y="576"/>
                        <a:pt x="151" y="827"/>
                      </a:cubicBezTo>
                      <a:cubicBezTo>
                        <a:pt x="427" y="1279"/>
                        <a:pt x="879" y="1605"/>
                        <a:pt x="1406" y="1680"/>
                      </a:cubicBezTo>
                      <a:lnTo>
                        <a:pt x="1482" y="1605"/>
                      </a:lnTo>
                      <a:lnTo>
                        <a:pt x="1431" y="1555"/>
                      </a:lnTo>
                      <a:cubicBezTo>
                        <a:pt x="1431" y="1555"/>
                        <a:pt x="1155" y="501"/>
                        <a:pt x="1130" y="375"/>
                      </a:cubicBezTo>
                      <a:cubicBezTo>
                        <a:pt x="1110" y="253"/>
                        <a:pt x="484" y="1"/>
                        <a:pt x="164" y="1"/>
                      </a:cubicBezTo>
                      <a:close/>
                    </a:path>
                  </a:pathLst>
                </a:custGeom>
                <a:solidFill>
                  <a:srgbClr val="F3AA5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1863;p64">
                  <a:extLst>
                    <a:ext uri="{FF2B5EF4-FFF2-40B4-BE49-F238E27FC236}">
                      <a16:creationId xmlns:a16="http://schemas.microsoft.com/office/drawing/2014/main" id="{B0FDAD9E-543C-4FC7-A620-CA40A05F50BE}"/>
                    </a:ext>
                  </a:extLst>
                </p:cNvPr>
                <p:cNvSpPr/>
                <p:nvPr/>
              </p:nvSpPr>
              <p:spPr>
                <a:xfrm>
                  <a:off x="4891963" y="2424199"/>
                  <a:ext cx="106387" cy="160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" h="6953" extrusionOk="0">
                      <a:moveTo>
                        <a:pt x="2152" y="1"/>
                      </a:moveTo>
                      <a:cubicBezTo>
                        <a:pt x="2069" y="1"/>
                        <a:pt x="1987" y="9"/>
                        <a:pt x="1908" y="25"/>
                      </a:cubicBezTo>
                      <a:cubicBezTo>
                        <a:pt x="1230" y="25"/>
                        <a:pt x="552" y="251"/>
                        <a:pt x="0" y="652"/>
                      </a:cubicBezTo>
                      <a:cubicBezTo>
                        <a:pt x="75" y="778"/>
                        <a:pt x="2033" y="4166"/>
                        <a:pt x="2610" y="6375"/>
                      </a:cubicBezTo>
                      <a:cubicBezTo>
                        <a:pt x="2661" y="6551"/>
                        <a:pt x="2711" y="6701"/>
                        <a:pt x="2736" y="6852"/>
                      </a:cubicBezTo>
                      <a:lnTo>
                        <a:pt x="2761" y="6902"/>
                      </a:lnTo>
                      <a:cubicBezTo>
                        <a:pt x="2987" y="6601"/>
                        <a:pt x="3313" y="6425"/>
                        <a:pt x="3690" y="6425"/>
                      </a:cubicBezTo>
                      <a:cubicBezTo>
                        <a:pt x="3966" y="6475"/>
                        <a:pt x="4217" y="6626"/>
                        <a:pt x="4392" y="6852"/>
                      </a:cubicBezTo>
                      <a:lnTo>
                        <a:pt x="4392" y="6927"/>
                      </a:lnTo>
                      <a:cubicBezTo>
                        <a:pt x="4443" y="6927"/>
                        <a:pt x="4493" y="6927"/>
                        <a:pt x="4543" y="6952"/>
                      </a:cubicBezTo>
                      <a:lnTo>
                        <a:pt x="4618" y="6952"/>
                      </a:lnTo>
                      <a:cubicBezTo>
                        <a:pt x="4242" y="4593"/>
                        <a:pt x="3614" y="2309"/>
                        <a:pt x="2686" y="125"/>
                      </a:cubicBezTo>
                      <a:cubicBezTo>
                        <a:pt x="2514" y="39"/>
                        <a:pt x="2331" y="1"/>
                        <a:pt x="215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1864;p64">
                  <a:extLst>
                    <a:ext uri="{FF2B5EF4-FFF2-40B4-BE49-F238E27FC236}">
                      <a16:creationId xmlns:a16="http://schemas.microsoft.com/office/drawing/2014/main" id="{E01F2D19-BC19-47D9-A43B-D88E4DBB9E2C}"/>
                    </a:ext>
                  </a:extLst>
                </p:cNvPr>
                <p:cNvSpPr/>
                <p:nvPr/>
              </p:nvSpPr>
              <p:spPr>
                <a:xfrm>
                  <a:off x="4847441" y="2638655"/>
                  <a:ext cx="165350" cy="18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9" h="7932" extrusionOk="0">
                      <a:moveTo>
                        <a:pt x="6852" y="0"/>
                      </a:moveTo>
                      <a:lnTo>
                        <a:pt x="6802" y="51"/>
                      </a:lnTo>
                      <a:lnTo>
                        <a:pt x="6727" y="25"/>
                      </a:lnTo>
                      <a:cubicBezTo>
                        <a:pt x="6627" y="502"/>
                        <a:pt x="6401" y="929"/>
                        <a:pt x="6099" y="1306"/>
                      </a:cubicBezTo>
                      <a:cubicBezTo>
                        <a:pt x="5924" y="1908"/>
                        <a:pt x="5597" y="2460"/>
                        <a:pt x="5221" y="2937"/>
                      </a:cubicBezTo>
                      <a:cubicBezTo>
                        <a:pt x="5221" y="2937"/>
                        <a:pt x="4669" y="5597"/>
                        <a:pt x="3063" y="6325"/>
                      </a:cubicBezTo>
                      <a:cubicBezTo>
                        <a:pt x="2912" y="6401"/>
                        <a:pt x="2786" y="6451"/>
                        <a:pt x="2636" y="6476"/>
                      </a:cubicBezTo>
                      <a:cubicBezTo>
                        <a:pt x="2327" y="6562"/>
                        <a:pt x="2007" y="6600"/>
                        <a:pt x="1690" y="6600"/>
                      </a:cubicBezTo>
                      <a:cubicBezTo>
                        <a:pt x="1544" y="6600"/>
                        <a:pt x="1398" y="6592"/>
                        <a:pt x="1255" y="6576"/>
                      </a:cubicBezTo>
                      <a:cubicBezTo>
                        <a:pt x="728" y="6476"/>
                        <a:pt x="251" y="6175"/>
                        <a:pt x="0" y="5698"/>
                      </a:cubicBezTo>
                      <a:lnTo>
                        <a:pt x="0" y="5698"/>
                      </a:lnTo>
                      <a:cubicBezTo>
                        <a:pt x="151" y="6275"/>
                        <a:pt x="477" y="6777"/>
                        <a:pt x="904" y="7179"/>
                      </a:cubicBezTo>
                      <a:cubicBezTo>
                        <a:pt x="1358" y="7614"/>
                        <a:pt x="2008" y="7932"/>
                        <a:pt x="2932" y="7932"/>
                      </a:cubicBezTo>
                      <a:cubicBezTo>
                        <a:pt x="3285" y="7932"/>
                        <a:pt x="3679" y="7885"/>
                        <a:pt x="4117" y="7781"/>
                      </a:cubicBezTo>
                      <a:cubicBezTo>
                        <a:pt x="4644" y="7630"/>
                        <a:pt x="5121" y="7329"/>
                        <a:pt x="5447" y="6903"/>
                      </a:cubicBezTo>
                      <a:cubicBezTo>
                        <a:pt x="7179" y="4819"/>
                        <a:pt x="6928" y="0"/>
                        <a:pt x="69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1865;p64">
                  <a:extLst>
                    <a:ext uri="{FF2B5EF4-FFF2-40B4-BE49-F238E27FC236}">
                      <a16:creationId xmlns:a16="http://schemas.microsoft.com/office/drawing/2014/main" id="{7347EE46-1D49-409A-9897-85D1E9F96599}"/>
                    </a:ext>
                  </a:extLst>
                </p:cNvPr>
                <p:cNvSpPr/>
                <p:nvPr/>
              </p:nvSpPr>
              <p:spPr>
                <a:xfrm>
                  <a:off x="4880976" y="2705703"/>
                  <a:ext cx="86142" cy="82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3565" extrusionOk="0">
                      <a:moveTo>
                        <a:pt x="3740" y="1"/>
                      </a:moveTo>
                      <a:lnTo>
                        <a:pt x="3740" y="1"/>
                      </a:lnTo>
                      <a:cubicBezTo>
                        <a:pt x="2861" y="1080"/>
                        <a:pt x="1531" y="1984"/>
                        <a:pt x="151" y="2009"/>
                      </a:cubicBezTo>
                      <a:lnTo>
                        <a:pt x="151" y="2109"/>
                      </a:lnTo>
                      <a:lnTo>
                        <a:pt x="0" y="3239"/>
                      </a:lnTo>
                      <a:cubicBezTo>
                        <a:pt x="402" y="3364"/>
                        <a:pt x="778" y="3490"/>
                        <a:pt x="1180" y="3565"/>
                      </a:cubicBezTo>
                      <a:cubicBezTo>
                        <a:pt x="1305" y="3515"/>
                        <a:pt x="1456" y="3464"/>
                        <a:pt x="1607" y="3414"/>
                      </a:cubicBezTo>
                      <a:cubicBezTo>
                        <a:pt x="3213" y="2686"/>
                        <a:pt x="3740" y="1"/>
                        <a:pt x="3740" y="1"/>
                      </a:cubicBez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1866;p64">
                  <a:extLst>
                    <a:ext uri="{FF2B5EF4-FFF2-40B4-BE49-F238E27FC236}">
                      <a16:creationId xmlns:a16="http://schemas.microsoft.com/office/drawing/2014/main" id="{B0862A4D-8016-4DB2-97E3-AF159AAE293B}"/>
                    </a:ext>
                  </a:extLst>
                </p:cNvPr>
                <p:cNvSpPr/>
                <p:nvPr/>
              </p:nvSpPr>
              <p:spPr>
                <a:xfrm>
                  <a:off x="4679787" y="2654271"/>
                  <a:ext cx="204667" cy="26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6" h="11471" extrusionOk="0">
                      <a:moveTo>
                        <a:pt x="2724" y="5522"/>
                      </a:moveTo>
                      <a:cubicBezTo>
                        <a:pt x="2768" y="5522"/>
                        <a:pt x="2814" y="5538"/>
                        <a:pt x="2862" y="5572"/>
                      </a:cubicBezTo>
                      <a:cubicBezTo>
                        <a:pt x="3070" y="5556"/>
                        <a:pt x="3278" y="5548"/>
                        <a:pt x="3488" y="5548"/>
                      </a:cubicBezTo>
                      <a:cubicBezTo>
                        <a:pt x="4240" y="5548"/>
                        <a:pt x="4997" y="5652"/>
                        <a:pt x="5723" y="5848"/>
                      </a:cubicBezTo>
                      <a:cubicBezTo>
                        <a:pt x="5723" y="5848"/>
                        <a:pt x="6025" y="8559"/>
                        <a:pt x="5397" y="9738"/>
                      </a:cubicBezTo>
                      <a:cubicBezTo>
                        <a:pt x="5116" y="10277"/>
                        <a:pt x="4595" y="10466"/>
                        <a:pt x="4060" y="10466"/>
                      </a:cubicBezTo>
                      <a:cubicBezTo>
                        <a:pt x="3448" y="10466"/>
                        <a:pt x="2819" y="10219"/>
                        <a:pt x="2511" y="9964"/>
                      </a:cubicBezTo>
                      <a:cubicBezTo>
                        <a:pt x="1709" y="9281"/>
                        <a:pt x="2037" y="5522"/>
                        <a:pt x="2724" y="5522"/>
                      </a:cubicBezTo>
                      <a:close/>
                      <a:moveTo>
                        <a:pt x="5246" y="0"/>
                      </a:moveTo>
                      <a:cubicBezTo>
                        <a:pt x="5246" y="0"/>
                        <a:pt x="3741" y="1908"/>
                        <a:pt x="2686" y="2008"/>
                      </a:cubicBezTo>
                      <a:cubicBezTo>
                        <a:pt x="2511" y="3062"/>
                        <a:pt x="2360" y="3966"/>
                        <a:pt x="2235" y="4367"/>
                      </a:cubicBezTo>
                      <a:cubicBezTo>
                        <a:pt x="1607" y="6777"/>
                        <a:pt x="1" y="11420"/>
                        <a:pt x="5322" y="11470"/>
                      </a:cubicBezTo>
                      <a:lnTo>
                        <a:pt x="5372" y="11470"/>
                      </a:lnTo>
                      <a:lnTo>
                        <a:pt x="8183" y="6526"/>
                      </a:lnTo>
                      <a:cubicBezTo>
                        <a:pt x="7756" y="6099"/>
                        <a:pt x="7430" y="5597"/>
                        <a:pt x="7254" y="5020"/>
                      </a:cubicBezTo>
                      <a:cubicBezTo>
                        <a:pt x="7179" y="4769"/>
                        <a:pt x="7129" y="4518"/>
                        <a:pt x="7079" y="4267"/>
                      </a:cubicBezTo>
                      <a:cubicBezTo>
                        <a:pt x="7114" y="4226"/>
                        <a:pt x="7182" y="4209"/>
                        <a:pt x="7268" y="4209"/>
                      </a:cubicBezTo>
                      <a:cubicBezTo>
                        <a:pt x="7604" y="4209"/>
                        <a:pt x="8213" y="4468"/>
                        <a:pt x="8233" y="4568"/>
                      </a:cubicBezTo>
                      <a:cubicBezTo>
                        <a:pt x="8258" y="4694"/>
                        <a:pt x="8534" y="5773"/>
                        <a:pt x="8534" y="5773"/>
                      </a:cubicBezTo>
                      <a:lnTo>
                        <a:pt x="8585" y="5798"/>
                      </a:lnTo>
                      <a:lnTo>
                        <a:pt x="8735" y="5497"/>
                      </a:lnTo>
                      <a:lnTo>
                        <a:pt x="8886" y="4342"/>
                      </a:lnTo>
                      <a:lnTo>
                        <a:pt x="8886" y="4267"/>
                      </a:lnTo>
                      <a:cubicBezTo>
                        <a:pt x="8858" y="4268"/>
                        <a:pt x="8830" y="4268"/>
                        <a:pt x="8803" y="4268"/>
                      </a:cubicBezTo>
                      <a:cubicBezTo>
                        <a:pt x="7824" y="4268"/>
                        <a:pt x="6803" y="3834"/>
                        <a:pt x="5924" y="2736"/>
                      </a:cubicBezTo>
                      <a:cubicBezTo>
                        <a:pt x="5422" y="2108"/>
                        <a:pt x="5246" y="1129"/>
                        <a:pt x="529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1867;p64">
                  <a:extLst>
                    <a:ext uri="{FF2B5EF4-FFF2-40B4-BE49-F238E27FC236}">
                      <a16:creationId xmlns:a16="http://schemas.microsoft.com/office/drawing/2014/main" id="{05235301-BA20-454B-A8C3-4A62864105CD}"/>
                    </a:ext>
                  </a:extLst>
                </p:cNvPr>
                <p:cNvSpPr/>
                <p:nvPr/>
              </p:nvSpPr>
              <p:spPr>
                <a:xfrm>
                  <a:off x="4801192" y="2531139"/>
                  <a:ext cx="226064" cy="220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9592" extrusionOk="0">
                      <a:moveTo>
                        <a:pt x="1331" y="0"/>
                      </a:moveTo>
                      <a:cubicBezTo>
                        <a:pt x="628" y="1707"/>
                        <a:pt x="176" y="3489"/>
                        <a:pt x="51" y="5346"/>
                      </a:cubicBezTo>
                      <a:cubicBezTo>
                        <a:pt x="1" y="6475"/>
                        <a:pt x="176" y="7454"/>
                        <a:pt x="678" y="8082"/>
                      </a:cubicBezTo>
                      <a:cubicBezTo>
                        <a:pt x="1535" y="9153"/>
                        <a:pt x="2504" y="9592"/>
                        <a:pt x="3458" y="9592"/>
                      </a:cubicBezTo>
                      <a:cubicBezTo>
                        <a:pt x="3510" y="9592"/>
                        <a:pt x="3563" y="9590"/>
                        <a:pt x="3615" y="9588"/>
                      </a:cubicBezTo>
                      <a:cubicBezTo>
                        <a:pt x="5020" y="9563"/>
                        <a:pt x="6351" y="8659"/>
                        <a:pt x="7229" y="7580"/>
                      </a:cubicBezTo>
                      <a:cubicBezTo>
                        <a:pt x="7605" y="7103"/>
                        <a:pt x="7932" y="6551"/>
                        <a:pt x="8107" y="5974"/>
                      </a:cubicBezTo>
                      <a:cubicBezTo>
                        <a:pt x="8409" y="5597"/>
                        <a:pt x="8635" y="5145"/>
                        <a:pt x="8735" y="4668"/>
                      </a:cubicBezTo>
                      <a:lnTo>
                        <a:pt x="8810" y="4693"/>
                      </a:lnTo>
                      <a:lnTo>
                        <a:pt x="8860" y="4668"/>
                      </a:lnTo>
                      <a:cubicBezTo>
                        <a:pt x="9237" y="4317"/>
                        <a:pt x="9814" y="3012"/>
                        <a:pt x="9061" y="2711"/>
                      </a:cubicBezTo>
                      <a:cubicBezTo>
                        <a:pt x="9008" y="2693"/>
                        <a:pt x="8967" y="2675"/>
                        <a:pt x="8921" y="2675"/>
                      </a:cubicBezTo>
                      <a:cubicBezTo>
                        <a:pt x="8902" y="2675"/>
                        <a:pt x="8882" y="2678"/>
                        <a:pt x="8860" y="2686"/>
                      </a:cubicBezTo>
                      <a:lnTo>
                        <a:pt x="8835" y="2560"/>
                      </a:lnTo>
                      <a:cubicBezTo>
                        <a:pt x="8735" y="2435"/>
                        <a:pt x="8635" y="2359"/>
                        <a:pt x="8484" y="2309"/>
                      </a:cubicBezTo>
                      <a:cubicBezTo>
                        <a:pt x="8434" y="2284"/>
                        <a:pt x="8409" y="2259"/>
                        <a:pt x="8358" y="2259"/>
                      </a:cubicBezTo>
                      <a:lnTo>
                        <a:pt x="8358" y="2209"/>
                      </a:lnTo>
                      <a:cubicBezTo>
                        <a:pt x="8183" y="1958"/>
                        <a:pt x="7932" y="1807"/>
                        <a:pt x="7631" y="1782"/>
                      </a:cubicBezTo>
                      <a:cubicBezTo>
                        <a:pt x="7608" y="1780"/>
                        <a:pt x="7586" y="1780"/>
                        <a:pt x="7564" y="1780"/>
                      </a:cubicBezTo>
                      <a:cubicBezTo>
                        <a:pt x="7235" y="1780"/>
                        <a:pt x="6915" y="1952"/>
                        <a:pt x="6727" y="2234"/>
                      </a:cubicBezTo>
                      <a:lnTo>
                        <a:pt x="6677" y="2209"/>
                      </a:lnTo>
                      <a:cubicBezTo>
                        <a:pt x="6652" y="2033"/>
                        <a:pt x="6627" y="1882"/>
                        <a:pt x="6576" y="1707"/>
                      </a:cubicBezTo>
                      <a:cubicBezTo>
                        <a:pt x="6461" y="1652"/>
                        <a:pt x="6358" y="1628"/>
                        <a:pt x="6266" y="1628"/>
                      </a:cubicBezTo>
                      <a:cubicBezTo>
                        <a:pt x="5562" y="1628"/>
                        <a:pt x="5522" y="3062"/>
                        <a:pt x="5522" y="3062"/>
                      </a:cubicBezTo>
                      <a:cubicBezTo>
                        <a:pt x="5522" y="3062"/>
                        <a:pt x="5271" y="3263"/>
                        <a:pt x="4895" y="3564"/>
                      </a:cubicBezTo>
                      <a:lnTo>
                        <a:pt x="4920" y="2510"/>
                      </a:lnTo>
                      <a:lnTo>
                        <a:pt x="4895" y="2510"/>
                      </a:lnTo>
                      <a:cubicBezTo>
                        <a:pt x="1983" y="2284"/>
                        <a:pt x="1356" y="0"/>
                        <a:pt x="1356" y="0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1868;p64">
                  <a:extLst>
                    <a:ext uri="{FF2B5EF4-FFF2-40B4-BE49-F238E27FC236}">
                      <a16:creationId xmlns:a16="http://schemas.microsoft.com/office/drawing/2014/main" id="{9A5260F8-017D-42AC-8E83-AFA7640FDE14}"/>
                    </a:ext>
                  </a:extLst>
                </p:cNvPr>
                <p:cNvSpPr/>
                <p:nvPr/>
              </p:nvSpPr>
              <p:spPr>
                <a:xfrm>
                  <a:off x="4875771" y="2780858"/>
                  <a:ext cx="32384" cy="10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" h="445" extrusionOk="0">
                      <a:moveTo>
                        <a:pt x="226" y="1"/>
                      </a:moveTo>
                      <a:lnTo>
                        <a:pt x="76" y="302"/>
                      </a:lnTo>
                      <a:lnTo>
                        <a:pt x="0" y="402"/>
                      </a:lnTo>
                      <a:cubicBezTo>
                        <a:pt x="179" y="430"/>
                        <a:pt x="358" y="445"/>
                        <a:pt x="535" y="445"/>
                      </a:cubicBezTo>
                      <a:cubicBezTo>
                        <a:pt x="831" y="445"/>
                        <a:pt x="1123" y="405"/>
                        <a:pt x="1406" y="327"/>
                      </a:cubicBezTo>
                      <a:cubicBezTo>
                        <a:pt x="1004" y="227"/>
                        <a:pt x="628" y="126"/>
                        <a:pt x="226" y="1"/>
                      </a:cubicBezTo>
                      <a:close/>
                    </a:path>
                  </a:pathLst>
                </a:custGeom>
                <a:solidFill>
                  <a:srgbClr val="31315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1869;p64">
                  <a:extLst>
                    <a:ext uri="{FF2B5EF4-FFF2-40B4-BE49-F238E27FC236}">
                      <a16:creationId xmlns:a16="http://schemas.microsoft.com/office/drawing/2014/main" id="{AF01E864-DE22-459A-931D-09D6F40D9BCB}"/>
                    </a:ext>
                  </a:extLst>
                </p:cNvPr>
                <p:cNvSpPr/>
                <p:nvPr/>
              </p:nvSpPr>
              <p:spPr>
                <a:xfrm>
                  <a:off x="5197190" y="2279072"/>
                  <a:ext cx="339361" cy="371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4" h="16145" extrusionOk="0">
                      <a:moveTo>
                        <a:pt x="2661" y="1"/>
                      </a:moveTo>
                      <a:cubicBezTo>
                        <a:pt x="2485" y="1607"/>
                        <a:pt x="1255" y="3088"/>
                        <a:pt x="0" y="4017"/>
                      </a:cubicBezTo>
                      <a:cubicBezTo>
                        <a:pt x="757" y="5752"/>
                        <a:pt x="2519" y="5851"/>
                        <a:pt x="2909" y="5851"/>
                      </a:cubicBezTo>
                      <a:cubicBezTo>
                        <a:pt x="2959" y="5851"/>
                        <a:pt x="2987" y="5849"/>
                        <a:pt x="2987" y="5849"/>
                      </a:cubicBezTo>
                      <a:lnTo>
                        <a:pt x="2987" y="5849"/>
                      </a:lnTo>
                      <a:cubicBezTo>
                        <a:pt x="2711" y="7932"/>
                        <a:pt x="5396" y="9488"/>
                        <a:pt x="5396" y="9488"/>
                      </a:cubicBezTo>
                      <a:cubicBezTo>
                        <a:pt x="5813" y="11652"/>
                        <a:pt x="7355" y="12017"/>
                        <a:pt x="8347" y="12017"/>
                      </a:cubicBezTo>
                      <a:cubicBezTo>
                        <a:pt x="8850" y="12017"/>
                        <a:pt x="9211" y="11923"/>
                        <a:pt x="9211" y="11923"/>
                      </a:cubicBezTo>
                      <a:lnTo>
                        <a:pt x="9211" y="11923"/>
                      </a:lnTo>
                      <a:cubicBezTo>
                        <a:pt x="9141" y="13946"/>
                        <a:pt x="11737" y="16145"/>
                        <a:pt x="12498" y="16145"/>
                      </a:cubicBezTo>
                      <a:cubicBezTo>
                        <a:pt x="12549" y="16145"/>
                        <a:pt x="12592" y="16135"/>
                        <a:pt x="12625" y="16114"/>
                      </a:cubicBezTo>
                      <a:cubicBezTo>
                        <a:pt x="13127" y="15788"/>
                        <a:pt x="12424" y="14985"/>
                        <a:pt x="12424" y="14985"/>
                      </a:cubicBezTo>
                      <a:lnTo>
                        <a:pt x="12424" y="14985"/>
                      </a:lnTo>
                      <a:cubicBezTo>
                        <a:pt x="12424" y="14985"/>
                        <a:pt x="12908" y="15388"/>
                        <a:pt x="13285" y="15388"/>
                      </a:cubicBezTo>
                      <a:cubicBezTo>
                        <a:pt x="13424" y="15388"/>
                        <a:pt x="13548" y="15334"/>
                        <a:pt x="13629" y="15186"/>
                      </a:cubicBezTo>
                      <a:cubicBezTo>
                        <a:pt x="13955" y="14659"/>
                        <a:pt x="13177" y="14508"/>
                        <a:pt x="13177" y="14508"/>
                      </a:cubicBezTo>
                      <a:lnTo>
                        <a:pt x="13177" y="14508"/>
                      </a:lnTo>
                      <a:cubicBezTo>
                        <a:pt x="13177" y="14508"/>
                        <a:pt x="13206" y="14509"/>
                        <a:pt x="13256" y="14509"/>
                      </a:cubicBezTo>
                      <a:cubicBezTo>
                        <a:pt x="13531" y="14509"/>
                        <a:pt x="14434" y="14473"/>
                        <a:pt x="14583" y="14006"/>
                      </a:cubicBezTo>
                      <a:cubicBezTo>
                        <a:pt x="14733" y="13454"/>
                        <a:pt x="13579" y="14006"/>
                        <a:pt x="12725" y="12174"/>
                      </a:cubicBezTo>
                      <a:cubicBezTo>
                        <a:pt x="12041" y="10704"/>
                        <a:pt x="10985" y="10559"/>
                        <a:pt x="10594" y="10559"/>
                      </a:cubicBezTo>
                      <a:cubicBezTo>
                        <a:pt x="10497" y="10559"/>
                        <a:pt x="10441" y="10568"/>
                        <a:pt x="10441" y="10568"/>
                      </a:cubicBezTo>
                      <a:cubicBezTo>
                        <a:pt x="10341" y="7982"/>
                        <a:pt x="7580" y="7455"/>
                        <a:pt x="7580" y="7455"/>
                      </a:cubicBezTo>
                      <a:cubicBezTo>
                        <a:pt x="7530" y="4845"/>
                        <a:pt x="5070" y="4343"/>
                        <a:pt x="5070" y="4343"/>
                      </a:cubicBezTo>
                      <a:cubicBezTo>
                        <a:pt x="6300" y="1256"/>
                        <a:pt x="2887" y="76"/>
                        <a:pt x="2661" y="1"/>
                      </a:cubicBezTo>
                      <a:close/>
                    </a:path>
                  </a:pathLst>
                </a:custGeom>
                <a:solidFill>
                  <a:srgbClr val="6B300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1870;p64">
                  <a:extLst>
                    <a:ext uri="{FF2B5EF4-FFF2-40B4-BE49-F238E27FC236}">
                      <a16:creationId xmlns:a16="http://schemas.microsoft.com/office/drawing/2014/main" id="{63837E2D-4A3D-45E9-ACEB-0863A556177B}"/>
                    </a:ext>
                  </a:extLst>
                </p:cNvPr>
                <p:cNvSpPr/>
                <p:nvPr/>
              </p:nvSpPr>
              <p:spPr>
                <a:xfrm>
                  <a:off x="5200069" y="3250260"/>
                  <a:ext cx="136468" cy="45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5" h="1974" extrusionOk="0">
                      <a:moveTo>
                        <a:pt x="4669" y="1"/>
                      </a:moveTo>
                      <a:cubicBezTo>
                        <a:pt x="3515" y="729"/>
                        <a:pt x="26" y="729"/>
                        <a:pt x="26" y="729"/>
                      </a:cubicBezTo>
                      <a:lnTo>
                        <a:pt x="1" y="729"/>
                      </a:lnTo>
                      <a:cubicBezTo>
                        <a:pt x="202" y="1381"/>
                        <a:pt x="377" y="1808"/>
                        <a:pt x="503" y="1858"/>
                      </a:cubicBezTo>
                      <a:cubicBezTo>
                        <a:pt x="664" y="1939"/>
                        <a:pt x="980" y="1974"/>
                        <a:pt x="1382" y="1974"/>
                      </a:cubicBezTo>
                      <a:cubicBezTo>
                        <a:pt x="2977" y="1974"/>
                        <a:pt x="5924" y="1421"/>
                        <a:pt x="5924" y="980"/>
                      </a:cubicBezTo>
                      <a:cubicBezTo>
                        <a:pt x="5924" y="453"/>
                        <a:pt x="4669" y="1"/>
                        <a:pt x="46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1871;p64">
                  <a:extLst>
                    <a:ext uri="{FF2B5EF4-FFF2-40B4-BE49-F238E27FC236}">
                      <a16:creationId xmlns:a16="http://schemas.microsoft.com/office/drawing/2014/main" id="{31E0B7AC-0ABB-4E3C-81C4-A1506EEE34BB}"/>
                    </a:ext>
                  </a:extLst>
                </p:cNvPr>
                <p:cNvSpPr/>
                <p:nvPr/>
              </p:nvSpPr>
              <p:spPr>
                <a:xfrm>
                  <a:off x="4680363" y="1822130"/>
                  <a:ext cx="648641" cy="404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62" h="17582" extrusionOk="0">
                      <a:moveTo>
                        <a:pt x="14449" y="0"/>
                      </a:moveTo>
                      <a:cubicBezTo>
                        <a:pt x="9326" y="0"/>
                        <a:pt x="7982" y="2447"/>
                        <a:pt x="7982" y="2447"/>
                      </a:cubicBezTo>
                      <a:cubicBezTo>
                        <a:pt x="7982" y="2447"/>
                        <a:pt x="7929" y="2443"/>
                        <a:pt x="7830" y="2443"/>
                      </a:cubicBezTo>
                      <a:cubicBezTo>
                        <a:pt x="7137" y="2443"/>
                        <a:pt x="4220" y="2598"/>
                        <a:pt x="2285" y="5082"/>
                      </a:cubicBezTo>
                      <a:cubicBezTo>
                        <a:pt x="1" y="7968"/>
                        <a:pt x="76" y="14143"/>
                        <a:pt x="2009" y="17581"/>
                      </a:cubicBezTo>
                      <a:cubicBezTo>
                        <a:pt x="2235" y="17506"/>
                        <a:pt x="2511" y="17481"/>
                        <a:pt x="2762" y="17481"/>
                      </a:cubicBezTo>
                      <a:cubicBezTo>
                        <a:pt x="2963" y="17481"/>
                        <a:pt x="3163" y="17506"/>
                        <a:pt x="3364" y="17531"/>
                      </a:cubicBezTo>
                      <a:cubicBezTo>
                        <a:pt x="9739" y="13992"/>
                        <a:pt x="8836" y="6839"/>
                        <a:pt x="8836" y="6839"/>
                      </a:cubicBezTo>
                      <a:lnTo>
                        <a:pt x="8836" y="6839"/>
                      </a:lnTo>
                      <a:cubicBezTo>
                        <a:pt x="8836" y="6839"/>
                        <a:pt x="13802" y="13468"/>
                        <a:pt x="23226" y="13468"/>
                      </a:cubicBezTo>
                      <a:cubicBezTo>
                        <a:pt x="23348" y="13468"/>
                        <a:pt x="23471" y="13467"/>
                        <a:pt x="23594" y="13465"/>
                      </a:cubicBezTo>
                      <a:cubicBezTo>
                        <a:pt x="23795" y="13465"/>
                        <a:pt x="24020" y="13440"/>
                        <a:pt x="24221" y="13440"/>
                      </a:cubicBezTo>
                      <a:cubicBezTo>
                        <a:pt x="28162" y="13114"/>
                        <a:pt x="27760" y="10579"/>
                        <a:pt x="27559" y="10227"/>
                      </a:cubicBezTo>
                      <a:cubicBezTo>
                        <a:pt x="27469" y="10081"/>
                        <a:pt x="27258" y="10041"/>
                        <a:pt x="27053" y="10041"/>
                      </a:cubicBezTo>
                      <a:cubicBezTo>
                        <a:pt x="26800" y="10041"/>
                        <a:pt x="26555" y="10102"/>
                        <a:pt x="26555" y="10102"/>
                      </a:cubicBezTo>
                      <a:cubicBezTo>
                        <a:pt x="26555" y="10102"/>
                        <a:pt x="23870" y="916"/>
                        <a:pt x="16441" y="112"/>
                      </a:cubicBezTo>
                      <a:cubicBezTo>
                        <a:pt x="15721" y="35"/>
                        <a:pt x="15058" y="0"/>
                        <a:pt x="14449" y="0"/>
                      </a:cubicBezTo>
                      <a:close/>
                    </a:path>
                  </a:pathLst>
                </a:custGeom>
                <a:solidFill>
                  <a:srgbClr val="6B300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1872;p64">
                  <a:extLst>
                    <a:ext uri="{FF2B5EF4-FFF2-40B4-BE49-F238E27FC236}">
                      <a16:creationId xmlns:a16="http://schemas.microsoft.com/office/drawing/2014/main" id="{ABD3F15A-2C0E-4E43-8534-E16706BB260E}"/>
                    </a:ext>
                  </a:extLst>
                </p:cNvPr>
                <p:cNvSpPr/>
                <p:nvPr/>
              </p:nvSpPr>
              <p:spPr>
                <a:xfrm>
                  <a:off x="5154994" y="3037532"/>
                  <a:ext cx="156091" cy="112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7" h="4870" extrusionOk="0">
                      <a:moveTo>
                        <a:pt x="6701" y="1"/>
                      </a:moveTo>
                      <a:cubicBezTo>
                        <a:pt x="6325" y="176"/>
                        <a:pt x="5923" y="327"/>
                        <a:pt x="5497" y="452"/>
                      </a:cubicBezTo>
                      <a:cubicBezTo>
                        <a:pt x="3564" y="1130"/>
                        <a:pt x="1908" y="1908"/>
                        <a:pt x="0" y="2310"/>
                      </a:cubicBezTo>
                      <a:lnTo>
                        <a:pt x="0" y="2385"/>
                      </a:lnTo>
                      <a:cubicBezTo>
                        <a:pt x="0" y="2385"/>
                        <a:pt x="251" y="3464"/>
                        <a:pt x="577" y="4870"/>
                      </a:cubicBezTo>
                      <a:cubicBezTo>
                        <a:pt x="577" y="4870"/>
                        <a:pt x="5070" y="4744"/>
                        <a:pt x="6701" y="3590"/>
                      </a:cubicBezTo>
                      <a:lnTo>
                        <a:pt x="6752" y="3590"/>
                      </a:lnTo>
                      <a:cubicBezTo>
                        <a:pt x="6777" y="2159"/>
                        <a:pt x="6752" y="804"/>
                        <a:pt x="6701" y="51"/>
                      </a:cubicBezTo>
                      <a:lnTo>
                        <a:pt x="6701" y="1"/>
                      </a:ln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1873;p64">
                  <a:extLst>
                    <a:ext uri="{FF2B5EF4-FFF2-40B4-BE49-F238E27FC236}">
                      <a16:creationId xmlns:a16="http://schemas.microsoft.com/office/drawing/2014/main" id="{978AA756-1EA8-4159-8185-F0AD577FE43F}"/>
                    </a:ext>
                  </a:extLst>
                </p:cNvPr>
                <p:cNvSpPr/>
                <p:nvPr/>
              </p:nvSpPr>
              <p:spPr>
                <a:xfrm>
                  <a:off x="5168284" y="3120771"/>
                  <a:ext cx="142226" cy="146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5" h="6351" extrusionOk="0">
                      <a:moveTo>
                        <a:pt x="6124" y="1"/>
                      </a:moveTo>
                      <a:cubicBezTo>
                        <a:pt x="4493" y="1130"/>
                        <a:pt x="0" y="1256"/>
                        <a:pt x="0" y="1256"/>
                      </a:cubicBezTo>
                      <a:cubicBezTo>
                        <a:pt x="402" y="2937"/>
                        <a:pt x="954" y="5071"/>
                        <a:pt x="1381" y="6351"/>
                      </a:cubicBezTo>
                      <a:lnTo>
                        <a:pt x="1431" y="6351"/>
                      </a:lnTo>
                      <a:cubicBezTo>
                        <a:pt x="1431" y="6351"/>
                        <a:pt x="4895" y="6351"/>
                        <a:pt x="6049" y="5623"/>
                      </a:cubicBezTo>
                      <a:cubicBezTo>
                        <a:pt x="6049" y="5623"/>
                        <a:pt x="6149" y="2661"/>
                        <a:pt x="61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1874;p64">
                  <a:extLst>
                    <a:ext uri="{FF2B5EF4-FFF2-40B4-BE49-F238E27FC236}">
                      <a16:creationId xmlns:a16="http://schemas.microsoft.com/office/drawing/2014/main" id="{7322B6D6-BEF5-4A10-9437-735E2FD46617}"/>
                    </a:ext>
                  </a:extLst>
                </p:cNvPr>
                <p:cNvSpPr/>
                <p:nvPr/>
              </p:nvSpPr>
              <p:spPr>
                <a:xfrm>
                  <a:off x="5238809" y="2137445"/>
                  <a:ext cx="84414" cy="130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5" h="5648" extrusionOk="0">
                      <a:moveTo>
                        <a:pt x="849" y="0"/>
                      </a:moveTo>
                      <a:cubicBezTo>
                        <a:pt x="834" y="0"/>
                        <a:pt x="819" y="1"/>
                        <a:pt x="804" y="1"/>
                      </a:cubicBezTo>
                      <a:cubicBezTo>
                        <a:pt x="527" y="1"/>
                        <a:pt x="251" y="26"/>
                        <a:pt x="0" y="126"/>
                      </a:cubicBezTo>
                      <a:lnTo>
                        <a:pt x="226" y="3740"/>
                      </a:lnTo>
                      <a:cubicBezTo>
                        <a:pt x="628" y="4293"/>
                        <a:pt x="829" y="4945"/>
                        <a:pt x="854" y="5648"/>
                      </a:cubicBezTo>
                      <a:cubicBezTo>
                        <a:pt x="2410" y="5623"/>
                        <a:pt x="3665" y="4343"/>
                        <a:pt x="3665" y="2787"/>
                      </a:cubicBezTo>
                      <a:cubicBezTo>
                        <a:pt x="3640" y="1246"/>
                        <a:pt x="2385" y="0"/>
                        <a:pt x="849" y="0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1875;p64">
                  <a:extLst>
                    <a:ext uri="{FF2B5EF4-FFF2-40B4-BE49-F238E27FC236}">
                      <a16:creationId xmlns:a16="http://schemas.microsoft.com/office/drawing/2014/main" id="{F1101997-502C-42AA-A0AE-C8DACF05C0AB}"/>
                    </a:ext>
                  </a:extLst>
                </p:cNvPr>
                <p:cNvSpPr/>
                <p:nvPr/>
              </p:nvSpPr>
              <p:spPr>
                <a:xfrm>
                  <a:off x="4880400" y="3067013"/>
                  <a:ext cx="150310" cy="88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6" h="3841" extrusionOk="0">
                      <a:moveTo>
                        <a:pt x="301" y="1"/>
                      </a:moveTo>
                      <a:cubicBezTo>
                        <a:pt x="251" y="302"/>
                        <a:pt x="126" y="1356"/>
                        <a:pt x="0" y="2661"/>
                      </a:cubicBezTo>
                      <a:lnTo>
                        <a:pt x="25" y="2661"/>
                      </a:lnTo>
                      <a:cubicBezTo>
                        <a:pt x="25" y="2661"/>
                        <a:pt x="2173" y="3841"/>
                        <a:pt x="4434" y="3841"/>
                      </a:cubicBezTo>
                      <a:cubicBezTo>
                        <a:pt x="4872" y="3841"/>
                        <a:pt x="5315" y="3796"/>
                        <a:pt x="5748" y="3690"/>
                      </a:cubicBezTo>
                      <a:cubicBezTo>
                        <a:pt x="6099" y="2561"/>
                        <a:pt x="6425" y="1557"/>
                        <a:pt x="6526" y="1105"/>
                      </a:cubicBezTo>
                      <a:cubicBezTo>
                        <a:pt x="5672" y="954"/>
                        <a:pt x="4819" y="779"/>
                        <a:pt x="3991" y="528"/>
                      </a:cubicBezTo>
                      <a:cubicBezTo>
                        <a:pt x="2610" y="126"/>
                        <a:pt x="1456" y="101"/>
                        <a:pt x="301" y="1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1876;p64">
                  <a:extLst>
                    <a:ext uri="{FF2B5EF4-FFF2-40B4-BE49-F238E27FC236}">
                      <a16:creationId xmlns:a16="http://schemas.microsoft.com/office/drawing/2014/main" id="{94FF33CC-1751-499F-A8ED-14640EDC6FF3}"/>
                    </a:ext>
                  </a:extLst>
                </p:cNvPr>
                <p:cNvSpPr/>
                <p:nvPr/>
              </p:nvSpPr>
              <p:spPr>
                <a:xfrm>
                  <a:off x="4871141" y="3128303"/>
                  <a:ext cx="141650" cy="13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0" h="6028" extrusionOk="0">
                      <a:moveTo>
                        <a:pt x="402" y="0"/>
                      </a:moveTo>
                      <a:cubicBezTo>
                        <a:pt x="226" y="1707"/>
                        <a:pt x="26" y="3790"/>
                        <a:pt x="0" y="5145"/>
                      </a:cubicBezTo>
                      <a:lnTo>
                        <a:pt x="51" y="5145"/>
                      </a:lnTo>
                      <a:cubicBezTo>
                        <a:pt x="51" y="5145"/>
                        <a:pt x="3024" y="6028"/>
                        <a:pt x="4322" y="6028"/>
                      </a:cubicBezTo>
                      <a:cubicBezTo>
                        <a:pt x="4374" y="6028"/>
                        <a:pt x="4422" y="6027"/>
                        <a:pt x="4468" y="6024"/>
                      </a:cubicBezTo>
                      <a:cubicBezTo>
                        <a:pt x="4468" y="6024"/>
                        <a:pt x="5422" y="3263"/>
                        <a:pt x="6150" y="1029"/>
                      </a:cubicBezTo>
                      <a:lnTo>
                        <a:pt x="6150" y="1029"/>
                      </a:lnTo>
                      <a:cubicBezTo>
                        <a:pt x="5717" y="1135"/>
                        <a:pt x="5275" y="1180"/>
                        <a:pt x="4838" y="1180"/>
                      </a:cubicBezTo>
                      <a:cubicBezTo>
                        <a:pt x="2582" y="1180"/>
                        <a:pt x="452" y="0"/>
                        <a:pt x="4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1877;p64">
                  <a:extLst>
                    <a:ext uri="{FF2B5EF4-FFF2-40B4-BE49-F238E27FC236}">
                      <a16:creationId xmlns:a16="http://schemas.microsoft.com/office/drawing/2014/main" id="{E968A27D-BAC8-4C79-B893-E5D5E745E4F7}"/>
                    </a:ext>
                  </a:extLst>
                </p:cNvPr>
                <p:cNvSpPr/>
                <p:nvPr/>
              </p:nvSpPr>
              <p:spPr>
                <a:xfrm>
                  <a:off x="4870566" y="3246805"/>
                  <a:ext cx="122003" cy="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2300" extrusionOk="0">
                      <a:moveTo>
                        <a:pt x="25" y="0"/>
                      </a:moveTo>
                      <a:cubicBezTo>
                        <a:pt x="0" y="728"/>
                        <a:pt x="25" y="1255"/>
                        <a:pt x="126" y="1356"/>
                      </a:cubicBezTo>
                      <a:cubicBezTo>
                        <a:pt x="517" y="1726"/>
                        <a:pt x="3391" y="2300"/>
                        <a:pt x="4550" y="2300"/>
                      </a:cubicBezTo>
                      <a:cubicBezTo>
                        <a:pt x="4804" y="2300"/>
                        <a:pt x="4975" y="2272"/>
                        <a:pt x="5020" y="2209"/>
                      </a:cubicBezTo>
                      <a:cubicBezTo>
                        <a:pt x="5296" y="1883"/>
                        <a:pt x="4493" y="879"/>
                        <a:pt x="4493" y="879"/>
                      </a:cubicBezTo>
                      <a:cubicBezTo>
                        <a:pt x="4447" y="882"/>
                        <a:pt x="4399" y="883"/>
                        <a:pt x="4347" y="883"/>
                      </a:cubicBezTo>
                      <a:cubicBezTo>
                        <a:pt x="3047" y="883"/>
                        <a:pt x="51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1878;p64">
                  <a:extLst>
                    <a:ext uri="{FF2B5EF4-FFF2-40B4-BE49-F238E27FC236}">
                      <a16:creationId xmlns:a16="http://schemas.microsoft.com/office/drawing/2014/main" id="{DAA760B0-7D07-4819-918C-3024FFC108F6}"/>
                    </a:ext>
                  </a:extLst>
                </p:cNvPr>
                <p:cNvSpPr/>
                <p:nvPr/>
              </p:nvSpPr>
              <p:spPr>
                <a:xfrm>
                  <a:off x="4831825" y="2439217"/>
                  <a:ext cx="120852" cy="17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" h="7556" extrusionOk="0">
                      <a:moveTo>
                        <a:pt x="2611" y="0"/>
                      </a:moveTo>
                      <a:cubicBezTo>
                        <a:pt x="2385" y="151"/>
                        <a:pt x="2184" y="327"/>
                        <a:pt x="1984" y="527"/>
                      </a:cubicBezTo>
                      <a:cubicBezTo>
                        <a:pt x="1607" y="954"/>
                        <a:pt x="1281" y="1406"/>
                        <a:pt x="1005" y="1908"/>
                      </a:cubicBezTo>
                      <a:cubicBezTo>
                        <a:pt x="628" y="2585"/>
                        <a:pt x="277" y="3288"/>
                        <a:pt x="1" y="3991"/>
                      </a:cubicBezTo>
                      <a:lnTo>
                        <a:pt x="26" y="3991"/>
                      </a:lnTo>
                      <a:cubicBezTo>
                        <a:pt x="26" y="3991"/>
                        <a:pt x="653" y="6275"/>
                        <a:pt x="3565" y="6501"/>
                      </a:cubicBezTo>
                      <a:lnTo>
                        <a:pt x="3590" y="6501"/>
                      </a:lnTo>
                      <a:lnTo>
                        <a:pt x="3565" y="7555"/>
                      </a:lnTo>
                      <a:cubicBezTo>
                        <a:pt x="3916" y="7254"/>
                        <a:pt x="4192" y="7078"/>
                        <a:pt x="4192" y="7078"/>
                      </a:cubicBezTo>
                      <a:cubicBezTo>
                        <a:pt x="4192" y="7078"/>
                        <a:pt x="4212" y="5626"/>
                        <a:pt x="4943" y="5626"/>
                      </a:cubicBezTo>
                      <a:cubicBezTo>
                        <a:pt x="5033" y="5626"/>
                        <a:pt x="5133" y="5648"/>
                        <a:pt x="5246" y="5698"/>
                      </a:cubicBezTo>
                      <a:cubicBezTo>
                        <a:pt x="4644" y="3489"/>
                        <a:pt x="2686" y="101"/>
                        <a:pt x="2611" y="0"/>
                      </a:cubicBez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1879;p64">
                  <a:extLst>
                    <a:ext uri="{FF2B5EF4-FFF2-40B4-BE49-F238E27FC236}">
                      <a16:creationId xmlns:a16="http://schemas.microsoft.com/office/drawing/2014/main" id="{FDAB5234-0E4B-4615-A2FC-DD0D0D7289A5}"/>
                    </a:ext>
                  </a:extLst>
                </p:cNvPr>
                <p:cNvSpPr/>
                <p:nvPr/>
              </p:nvSpPr>
              <p:spPr>
                <a:xfrm>
                  <a:off x="4589615" y="2339210"/>
                  <a:ext cx="249166" cy="412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8" h="17900" extrusionOk="0">
                      <a:moveTo>
                        <a:pt x="8509" y="0"/>
                      </a:moveTo>
                      <a:cubicBezTo>
                        <a:pt x="7995" y="432"/>
                        <a:pt x="7346" y="662"/>
                        <a:pt x="6673" y="662"/>
                      </a:cubicBezTo>
                      <a:cubicBezTo>
                        <a:pt x="6525" y="662"/>
                        <a:pt x="6375" y="650"/>
                        <a:pt x="6225" y="628"/>
                      </a:cubicBezTo>
                      <a:lnTo>
                        <a:pt x="6225" y="653"/>
                      </a:lnTo>
                      <a:cubicBezTo>
                        <a:pt x="6225" y="653"/>
                        <a:pt x="4543" y="2460"/>
                        <a:pt x="6099" y="4267"/>
                      </a:cubicBezTo>
                      <a:cubicBezTo>
                        <a:pt x="6099" y="4267"/>
                        <a:pt x="3941" y="5547"/>
                        <a:pt x="4744" y="8032"/>
                      </a:cubicBezTo>
                      <a:cubicBezTo>
                        <a:pt x="4744" y="8032"/>
                        <a:pt x="2335" y="9437"/>
                        <a:pt x="3088" y="11922"/>
                      </a:cubicBezTo>
                      <a:cubicBezTo>
                        <a:pt x="3088" y="11922"/>
                        <a:pt x="1657" y="12198"/>
                        <a:pt x="1456" y="14206"/>
                      </a:cubicBezTo>
                      <a:cubicBezTo>
                        <a:pt x="1280" y="16214"/>
                        <a:pt x="0" y="16089"/>
                        <a:pt x="327" y="16540"/>
                      </a:cubicBezTo>
                      <a:cubicBezTo>
                        <a:pt x="442" y="16699"/>
                        <a:pt x="647" y="16753"/>
                        <a:pt x="869" y="16753"/>
                      </a:cubicBezTo>
                      <a:cubicBezTo>
                        <a:pt x="1277" y="16753"/>
                        <a:pt x="1742" y="16573"/>
                        <a:pt x="1807" y="16540"/>
                      </a:cubicBezTo>
                      <a:lnTo>
                        <a:pt x="1807" y="16540"/>
                      </a:lnTo>
                      <a:cubicBezTo>
                        <a:pt x="1732" y="16590"/>
                        <a:pt x="1155" y="16967"/>
                        <a:pt x="1607" y="17343"/>
                      </a:cubicBezTo>
                      <a:cubicBezTo>
                        <a:pt x="1684" y="17416"/>
                        <a:pt x="1766" y="17446"/>
                        <a:pt x="1848" y="17446"/>
                      </a:cubicBezTo>
                      <a:cubicBezTo>
                        <a:pt x="2225" y="17446"/>
                        <a:pt x="2620" y="16828"/>
                        <a:pt x="2661" y="16766"/>
                      </a:cubicBezTo>
                      <a:lnTo>
                        <a:pt x="2661" y="16766"/>
                      </a:lnTo>
                      <a:cubicBezTo>
                        <a:pt x="2636" y="16867"/>
                        <a:pt x="2284" y="17745"/>
                        <a:pt x="2887" y="17896"/>
                      </a:cubicBezTo>
                      <a:cubicBezTo>
                        <a:pt x="2898" y="17898"/>
                        <a:pt x="2910" y="17899"/>
                        <a:pt x="2923" y="17899"/>
                      </a:cubicBezTo>
                      <a:cubicBezTo>
                        <a:pt x="3565" y="17899"/>
                        <a:pt x="5482" y="14770"/>
                        <a:pt x="4694" y="12801"/>
                      </a:cubicBezTo>
                      <a:cubicBezTo>
                        <a:pt x="4694" y="12801"/>
                        <a:pt x="7053" y="12600"/>
                        <a:pt x="7480" y="10542"/>
                      </a:cubicBezTo>
                      <a:cubicBezTo>
                        <a:pt x="7580" y="10115"/>
                        <a:pt x="7580" y="9663"/>
                        <a:pt x="7505" y="9237"/>
                      </a:cubicBezTo>
                      <a:cubicBezTo>
                        <a:pt x="7505" y="9237"/>
                        <a:pt x="9513" y="6902"/>
                        <a:pt x="8584" y="5020"/>
                      </a:cubicBezTo>
                      <a:cubicBezTo>
                        <a:pt x="8584" y="5020"/>
                        <a:pt x="10642" y="4418"/>
                        <a:pt x="10768" y="2259"/>
                      </a:cubicBezTo>
                      <a:lnTo>
                        <a:pt x="10818" y="2209"/>
                      </a:lnTo>
                      <a:cubicBezTo>
                        <a:pt x="9914" y="1657"/>
                        <a:pt x="9161" y="929"/>
                        <a:pt x="8559" y="50"/>
                      </a:cubicBezTo>
                      <a:lnTo>
                        <a:pt x="8509" y="0"/>
                      </a:lnTo>
                      <a:close/>
                    </a:path>
                  </a:pathLst>
                </a:custGeom>
                <a:solidFill>
                  <a:srgbClr val="6B300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1880;p64">
                  <a:extLst>
                    <a:ext uri="{FF2B5EF4-FFF2-40B4-BE49-F238E27FC236}">
                      <a16:creationId xmlns:a16="http://schemas.microsoft.com/office/drawing/2014/main" id="{8FEF9D48-09E3-4170-B560-318501AA8FC8}"/>
                    </a:ext>
                  </a:extLst>
                </p:cNvPr>
                <p:cNvSpPr/>
                <p:nvPr/>
              </p:nvSpPr>
              <p:spPr>
                <a:xfrm>
                  <a:off x="4741653" y="2483140"/>
                  <a:ext cx="113320" cy="217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0" h="9438" extrusionOk="0">
                      <a:moveTo>
                        <a:pt x="4920" y="1"/>
                      </a:moveTo>
                      <a:cubicBezTo>
                        <a:pt x="4794" y="51"/>
                        <a:pt x="1732" y="1055"/>
                        <a:pt x="979" y="3992"/>
                      </a:cubicBezTo>
                      <a:cubicBezTo>
                        <a:pt x="954" y="4092"/>
                        <a:pt x="929" y="4192"/>
                        <a:pt x="904" y="4318"/>
                      </a:cubicBezTo>
                      <a:cubicBezTo>
                        <a:pt x="603" y="5673"/>
                        <a:pt x="276" y="7756"/>
                        <a:pt x="0" y="9438"/>
                      </a:cubicBezTo>
                      <a:cubicBezTo>
                        <a:pt x="1055" y="9338"/>
                        <a:pt x="2586" y="7430"/>
                        <a:pt x="2586" y="7430"/>
                      </a:cubicBezTo>
                      <a:lnTo>
                        <a:pt x="2636" y="7430"/>
                      </a:lnTo>
                      <a:cubicBezTo>
                        <a:pt x="2862" y="4820"/>
                        <a:pt x="3640" y="2285"/>
                        <a:pt x="49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1881;p64">
                  <a:extLst>
                    <a:ext uri="{FF2B5EF4-FFF2-40B4-BE49-F238E27FC236}">
                      <a16:creationId xmlns:a16="http://schemas.microsoft.com/office/drawing/2014/main" id="{E3422ACE-A498-49CA-BD28-47590053CFB3}"/>
                    </a:ext>
                  </a:extLst>
                </p:cNvPr>
                <p:cNvSpPr/>
                <p:nvPr/>
              </p:nvSpPr>
              <p:spPr>
                <a:xfrm>
                  <a:off x="4719104" y="2781457"/>
                  <a:ext cx="99454" cy="113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8" h="4938" extrusionOk="0">
                      <a:moveTo>
                        <a:pt x="1016" y="0"/>
                      </a:moveTo>
                      <a:cubicBezTo>
                        <a:pt x="330" y="0"/>
                        <a:pt x="1" y="3757"/>
                        <a:pt x="779" y="4417"/>
                      </a:cubicBezTo>
                      <a:cubicBezTo>
                        <a:pt x="1086" y="4684"/>
                        <a:pt x="1714" y="4938"/>
                        <a:pt x="2328" y="4938"/>
                      </a:cubicBezTo>
                      <a:cubicBezTo>
                        <a:pt x="2868" y="4938"/>
                        <a:pt x="3397" y="4743"/>
                        <a:pt x="3690" y="4191"/>
                      </a:cubicBezTo>
                      <a:cubicBezTo>
                        <a:pt x="4317" y="3037"/>
                        <a:pt x="4016" y="326"/>
                        <a:pt x="4016" y="326"/>
                      </a:cubicBezTo>
                      <a:lnTo>
                        <a:pt x="4016" y="326"/>
                      </a:lnTo>
                      <a:cubicBezTo>
                        <a:pt x="3899" y="341"/>
                        <a:pt x="3380" y="578"/>
                        <a:pt x="2713" y="578"/>
                      </a:cubicBezTo>
                      <a:cubicBezTo>
                        <a:pt x="2238" y="578"/>
                        <a:pt x="1688" y="457"/>
                        <a:pt x="1155" y="50"/>
                      </a:cubicBezTo>
                      <a:cubicBezTo>
                        <a:pt x="1107" y="16"/>
                        <a:pt x="1061" y="0"/>
                        <a:pt x="101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1882;p64">
                  <a:extLst>
                    <a:ext uri="{FF2B5EF4-FFF2-40B4-BE49-F238E27FC236}">
                      <a16:creationId xmlns:a16="http://schemas.microsoft.com/office/drawing/2014/main" id="{A50D6A3F-08A2-438D-8C2B-72F5D1976603}"/>
                    </a:ext>
                  </a:extLst>
                </p:cNvPr>
                <p:cNvSpPr/>
                <p:nvPr/>
              </p:nvSpPr>
              <p:spPr>
                <a:xfrm>
                  <a:off x="4665922" y="1979626"/>
                  <a:ext cx="592557" cy="448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7" h="19481" extrusionOk="0">
                      <a:moveTo>
                        <a:pt x="9463" y="1"/>
                      </a:moveTo>
                      <a:cubicBezTo>
                        <a:pt x="9463" y="1"/>
                        <a:pt x="10366" y="7154"/>
                        <a:pt x="3991" y="10693"/>
                      </a:cubicBezTo>
                      <a:cubicBezTo>
                        <a:pt x="3790" y="10668"/>
                        <a:pt x="3590" y="10643"/>
                        <a:pt x="3389" y="10643"/>
                      </a:cubicBezTo>
                      <a:cubicBezTo>
                        <a:pt x="3138" y="10643"/>
                        <a:pt x="2862" y="10668"/>
                        <a:pt x="2636" y="10743"/>
                      </a:cubicBezTo>
                      <a:cubicBezTo>
                        <a:pt x="879" y="11220"/>
                        <a:pt x="0" y="13178"/>
                        <a:pt x="854" y="14784"/>
                      </a:cubicBezTo>
                      <a:cubicBezTo>
                        <a:pt x="1373" y="15762"/>
                        <a:pt x="2367" y="16293"/>
                        <a:pt x="3371" y="16293"/>
                      </a:cubicBezTo>
                      <a:cubicBezTo>
                        <a:pt x="4016" y="16293"/>
                        <a:pt x="4666" y="16074"/>
                        <a:pt x="5196" y="15612"/>
                      </a:cubicBezTo>
                      <a:lnTo>
                        <a:pt x="5271" y="15662"/>
                      </a:lnTo>
                      <a:cubicBezTo>
                        <a:pt x="5848" y="16541"/>
                        <a:pt x="6627" y="17269"/>
                        <a:pt x="7505" y="17821"/>
                      </a:cubicBezTo>
                      <a:cubicBezTo>
                        <a:pt x="8810" y="18599"/>
                        <a:pt x="10241" y="19101"/>
                        <a:pt x="11722" y="19302"/>
                      </a:cubicBezTo>
                      <a:cubicBezTo>
                        <a:pt x="11998" y="19302"/>
                        <a:pt x="12249" y="19327"/>
                        <a:pt x="12500" y="19402"/>
                      </a:cubicBezTo>
                      <a:cubicBezTo>
                        <a:pt x="12977" y="19452"/>
                        <a:pt x="13453" y="19477"/>
                        <a:pt x="13930" y="19477"/>
                      </a:cubicBezTo>
                      <a:cubicBezTo>
                        <a:pt x="14032" y="19479"/>
                        <a:pt x="14133" y="19480"/>
                        <a:pt x="14235" y="19480"/>
                      </a:cubicBezTo>
                      <a:cubicBezTo>
                        <a:pt x="15539" y="19480"/>
                        <a:pt x="16841" y="19332"/>
                        <a:pt x="18122" y="19076"/>
                      </a:cubicBezTo>
                      <a:cubicBezTo>
                        <a:pt x="18373" y="19026"/>
                        <a:pt x="18599" y="18950"/>
                        <a:pt x="18825" y="18900"/>
                      </a:cubicBezTo>
                      <a:cubicBezTo>
                        <a:pt x="19151" y="18825"/>
                        <a:pt x="19452" y="18724"/>
                        <a:pt x="19778" y="18649"/>
                      </a:cubicBezTo>
                      <a:cubicBezTo>
                        <a:pt x="20657" y="18373"/>
                        <a:pt x="21485" y="17997"/>
                        <a:pt x="22288" y="17545"/>
                      </a:cubicBezTo>
                      <a:cubicBezTo>
                        <a:pt x="22539" y="17369"/>
                        <a:pt x="22790" y="17193"/>
                        <a:pt x="23041" y="17018"/>
                      </a:cubicBezTo>
                      <a:cubicBezTo>
                        <a:pt x="24296" y="16064"/>
                        <a:pt x="25526" y="14608"/>
                        <a:pt x="25702" y="12977"/>
                      </a:cubicBezTo>
                      <a:cubicBezTo>
                        <a:pt x="25727" y="12801"/>
                        <a:pt x="25727" y="12651"/>
                        <a:pt x="25727" y="12475"/>
                      </a:cubicBezTo>
                      <a:cubicBezTo>
                        <a:pt x="25702" y="11797"/>
                        <a:pt x="25476" y="11145"/>
                        <a:pt x="25099" y="10567"/>
                      </a:cubicBezTo>
                      <a:lnTo>
                        <a:pt x="24873" y="6953"/>
                      </a:lnTo>
                      <a:lnTo>
                        <a:pt x="24848" y="6602"/>
                      </a:lnTo>
                      <a:cubicBezTo>
                        <a:pt x="24647" y="6602"/>
                        <a:pt x="24422" y="6627"/>
                        <a:pt x="24221" y="6627"/>
                      </a:cubicBezTo>
                      <a:cubicBezTo>
                        <a:pt x="24098" y="6629"/>
                        <a:pt x="23975" y="6630"/>
                        <a:pt x="23853" y="6630"/>
                      </a:cubicBezTo>
                      <a:cubicBezTo>
                        <a:pt x="14429" y="6630"/>
                        <a:pt x="9463" y="1"/>
                        <a:pt x="9463" y="1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1883;p64">
                  <a:extLst>
                    <a:ext uri="{FF2B5EF4-FFF2-40B4-BE49-F238E27FC236}">
                      <a16:creationId xmlns:a16="http://schemas.microsoft.com/office/drawing/2014/main" id="{DE9AF373-BCBC-4613-A583-90A0F204EE6A}"/>
                    </a:ext>
                  </a:extLst>
                </p:cNvPr>
                <p:cNvSpPr/>
                <p:nvPr/>
              </p:nvSpPr>
              <p:spPr>
                <a:xfrm>
                  <a:off x="4745706" y="2782032"/>
                  <a:ext cx="65919" cy="12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2" h="553" extrusionOk="0">
                      <a:moveTo>
                        <a:pt x="636" y="1"/>
                      </a:moveTo>
                      <a:cubicBezTo>
                        <a:pt x="425" y="1"/>
                        <a:pt x="213" y="9"/>
                        <a:pt x="0" y="25"/>
                      </a:cubicBezTo>
                      <a:cubicBezTo>
                        <a:pt x="543" y="432"/>
                        <a:pt x="1099" y="553"/>
                        <a:pt x="1576" y="553"/>
                      </a:cubicBezTo>
                      <a:cubicBezTo>
                        <a:pt x="2246" y="553"/>
                        <a:pt x="2759" y="316"/>
                        <a:pt x="2861" y="301"/>
                      </a:cubicBezTo>
                      <a:cubicBezTo>
                        <a:pt x="2135" y="105"/>
                        <a:pt x="1393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3AA5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1884;p64">
                  <a:extLst>
                    <a:ext uri="{FF2B5EF4-FFF2-40B4-BE49-F238E27FC236}">
                      <a16:creationId xmlns:a16="http://schemas.microsoft.com/office/drawing/2014/main" id="{12D4BDD2-CBAE-4B05-A4BD-85B95859F128}"/>
                    </a:ext>
                  </a:extLst>
                </p:cNvPr>
                <p:cNvSpPr/>
                <p:nvPr/>
              </p:nvSpPr>
              <p:spPr>
                <a:xfrm>
                  <a:off x="4911034" y="2553527"/>
                  <a:ext cx="6956" cy="61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650" extrusionOk="0">
                      <a:moveTo>
                        <a:pt x="173" y="0"/>
                      </a:moveTo>
                      <a:cubicBezTo>
                        <a:pt x="134" y="0"/>
                        <a:pt x="101" y="37"/>
                        <a:pt x="101" y="57"/>
                      </a:cubicBezTo>
                      <a:cubicBezTo>
                        <a:pt x="101" y="57"/>
                        <a:pt x="76" y="233"/>
                        <a:pt x="51" y="459"/>
                      </a:cubicBezTo>
                      <a:cubicBezTo>
                        <a:pt x="25" y="685"/>
                        <a:pt x="0" y="1011"/>
                        <a:pt x="0" y="1312"/>
                      </a:cubicBezTo>
                      <a:lnTo>
                        <a:pt x="0" y="1789"/>
                      </a:lnTo>
                      <a:lnTo>
                        <a:pt x="0" y="2190"/>
                      </a:lnTo>
                      <a:cubicBezTo>
                        <a:pt x="0" y="2416"/>
                        <a:pt x="25" y="2592"/>
                        <a:pt x="25" y="2592"/>
                      </a:cubicBezTo>
                      <a:cubicBezTo>
                        <a:pt x="25" y="2617"/>
                        <a:pt x="51" y="2642"/>
                        <a:pt x="101" y="2642"/>
                      </a:cubicBezTo>
                      <a:cubicBezTo>
                        <a:pt x="110" y="2647"/>
                        <a:pt x="119" y="2649"/>
                        <a:pt x="127" y="2649"/>
                      </a:cubicBezTo>
                      <a:cubicBezTo>
                        <a:pt x="160" y="2649"/>
                        <a:pt x="181" y="2612"/>
                        <a:pt x="201" y="2592"/>
                      </a:cubicBezTo>
                      <a:cubicBezTo>
                        <a:pt x="201" y="2592"/>
                        <a:pt x="226" y="2441"/>
                        <a:pt x="251" y="2190"/>
                      </a:cubicBezTo>
                      <a:cubicBezTo>
                        <a:pt x="251" y="2065"/>
                        <a:pt x="251" y="1939"/>
                        <a:pt x="276" y="1789"/>
                      </a:cubicBezTo>
                      <a:cubicBezTo>
                        <a:pt x="302" y="1638"/>
                        <a:pt x="302" y="1488"/>
                        <a:pt x="302" y="1337"/>
                      </a:cubicBezTo>
                      <a:cubicBezTo>
                        <a:pt x="302" y="1011"/>
                        <a:pt x="302" y="710"/>
                        <a:pt x="302" y="459"/>
                      </a:cubicBezTo>
                      <a:cubicBezTo>
                        <a:pt x="276" y="233"/>
                        <a:pt x="276" y="82"/>
                        <a:pt x="276" y="82"/>
                      </a:cubicBezTo>
                      <a:cubicBezTo>
                        <a:pt x="251" y="32"/>
                        <a:pt x="226" y="7"/>
                        <a:pt x="201" y="7"/>
                      </a:cubicBezTo>
                      <a:cubicBezTo>
                        <a:pt x="192" y="2"/>
                        <a:pt x="182" y="0"/>
                        <a:pt x="173" y="0"/>
                      </a:cubicBezTo>
                      <a:close/>
                    </a:path>
                  </a:pathLst>
                </a:custGeom>
                <a:solidFill>
                  <a:srgbClr val="B74E8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1885;p64">
                  <a:extLst>
                    <a:ext uri="{FF2B5EF4-FFF2-40B4-BE49-F238E27FC236}">
                      <a16:creationId xmlns:a16="http://schemas.microsoft.com/office/drawing/2014/main" id="{7D1DFA14-4361-4ADE-A193-7E385DD2407F}"/>
                    </a:ext>
                  </a:extLst>
                </p:cNvPr>
                <p:cNvSpPr/>
                <p:nvPr/>
              </p:nvSpPr>
              <p:spPr>
                <a:xfrm>
                  <a:off x="5189658" y="2555416"/>
                  <a:ext cx="92522" cy="38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7" h="1682" extrusionOk="0">
                      <a:moveTo>
                        <a:pt x="51" y="0"/>
                      </a:moveTo>
                      <a:cubicBezTo>
                        <a:pt x="26" y="25"/>
                        <a:pt x="26" y="25"/>
                        <a:pt x="1" y="50"/>
                      </a:cubicBezTo>
                      <a:cubicBezTo>
                        <a:pt x="1" y="75"/>
                        <a:pt x="26" y="101"/>
                        <a:pt x="51" y="101"/>
                      </a:cubicBezTo>
                      <a:cubicBezTo>
                        <a:pt x="126" y="101"/>
                        <a:pt x="202" y="126"/>
                        <a:pt x="252" y="151"/>
                      </a:cubicBezTo>
                      <a:cubicBezTo>
                        <a:pt x="327" y="176"/>
                        <a:pt x="377" y="226"/>
                        <a:pt x="403" y="301"/>
                      </a:cubicBezTo>
                      <a:cubicBezTo>
                        <a:pt x="428" y="352"/>
                        <a:pt x="428" y="427"/>
                        <a:pt x="428" y="502"/>
                      </a:cubicBezTo>
                      <a:cubicBezTo>
                        <a:pt x="428" y="552"/>
                        <a:pt x="428" y="628"/>
                        <a:pt x="403" y="703"/>
                      </a:cubicBezTo>
                      <a:cubicBezTo>
                        <a:pt x="403" y="753"/>
                        <a:pt x="428" y="828"/>
                        <a:pt x="503" y="828"/>
                      </a:cubicBezTo>
                      <a:lnTo>
                        <a:pt x="930" y="904"/>
                      </a:lnTo>
                      <a:lnTo>
                        <a:pt x="1155" y="954"/>
                      </a:lnTo>
                      <a:lnTo>
                        <a:pt x="1381" y="1004"/>
                      </a:lnTo>
                      <a:cubicBezTo>
                        <a:pt x="1657" y="1054"/>
                        <a:pt x="1959" y="1105"/>
                        <a:pt x="2235" y="1180"/>
                      </a:cubicBezTo>
                      <a:cubicBezTo>
                        <a:pt x="2536" y="1230"/>
                        <a:pt x="2812" y="1305"/>
                        <a:pt x="3088" y="1406"/>
                      </a:cubicBezTo>
                      <a:cubicBezTo>
                        <a:pt x="3239" y="1431"/>
                        <a:pt x="3364" y="1481"/>
                        <a:pt x="3515" y="1531"/>
                      </a:cubicBezTo>
                      <a:cubicBezTo>
                        <a:pt x="3665" y="1556"/>
                        <a:pt x="3791" y="1632"/>
                        <a:pt x="3941" y="1682"/>
                      </a:cubicBezTo>
                      <a:cubicBezTo>
                        <a:pt x="3992" y="1682"/>
                        <a:pt x="4017" y="1606"/>
                        <a:pt x="3992" y="1581"/>
                      </a:cubicBezTo>
                      <a:cubicBezTo>
                        <a:pt x="3866" y="1506"/>
                        <a:pt x="3716" y="1406"/>
                        <a:pt x="3590" y="1355"/>
                      </a:cubicBezTo>
                      <a:cubicBezTo>
                        <a:pt x="3465" y="1280"/>
                        <a:pt x="3314" y="1205"/>
                        <a:pt x="3188" y="1155"/>
                      </a:cubicBezTo>
                      <a:lnTo>
                        <a:pt x="2335" y="904"/>
                      </a:lnTo>
                      <a:cubicBezTo>
                        <a:pt x="2034" y="803"/>
                        <a:pt x="1733" y="753"/>
                        <a:pt x="1432" y="703"/>
                      </a:cubicBezTo>
                      <a:cubicBezTo>
                        <a:pt x="1356" y="703"/>
                        <a:pt x="1281" y="678"/>
                        <a:pt x="1206" y="678"/>
                      </a:cubicBezTo>
                      <a:lnTo>
                        <a:pt x="980" y="653"/>
                      </a:lnTo>
                      <a:lnTo>
                        <a:pt x="654" y="614"/>
                      </a:lnTo>
                      <a:lnTo>
                        <a:pt x="654" y="614"/>
                      </a:lnTo>
                      <a:cubicBezTo>
                        <a:pt x="654" y="570"/>
                        <a:pt x="654" y="524"/>
                        <a:pt x="654" y="477"/>
                      </a:cubicBezTo>
                      <a:cubicBezTo>
                        <a:pt x="628" y="377"/>
                        <a:pt x="603" y="276"/>
                        <a:pt x="553" y="201"/>
                      </a:cubicBezTo>
                      <a:cubicBezTo>
                        <a:pt x="503" y="126"/>
                        <a:pt x="403" y="50"/>
                        <a:pt x="327" y="25"/>
                      </a:cubicBezTo>
                      <a:cubicBezTo>
                        <a:pt x="227" y="0"/>
                        <a:pt x="126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1886;p64">
                  <a:extLst>
                    <a:ext uri="{FF2B5EF4-FFF2-40B4-BE49-F238E27FC236}">
                      <a16:creationId xmlns:a16="http://schemas.microsoft.com/office/drawing/2014/main" id="{2886BE8F-FD87-4545-9B4A-3CCA136B5FAB}"/>
                    </a:ext>
                  </a:extLst>
                </p:cNvPr>
                <p:cNvSpPr/>
                <p:nvPr/>
              </p:nvSpPr>
              <p:spPr>
                <a:xfrm>
                  <a:off x="4955533" y="2232362"/>
                  <a:ext cx="122003" cy="47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2065" extrusionOk="0">
                      <a:moveTo>
                        <a:pt x="5105" y="1"/>
                      </a:moveTo>
                      <a:cubicBezTo>
                        <a:pt x="5046" y="1"/>
                        <a:pt x="4989" y="42"/>
                        <a:pt x="4970" y="96"/>
                      </a:cubicBezTo>
                      <a:cubicBezTo>
                        <a:pt x="4970" y="96"/>
                        <a:pt x="4920" y="172"/>
                        <a:pt x="4820" y="297"/>
                      </a:cubicBezTo>
                      <a:cubicBezTo>
                        <a:pt x="4694" y="448"/>
                        <a:pt x="4544" y="598"/>
                        <a:pt x="4393" y="749"/>
                      </a:cubicBezTo>
                      <a:cubicBezTo>
                        <a:pt x="4318" y="849"/>
                        <a:pt x="4192" y="925"/>
                        <a:pt x="4092" y="1000"/>
                      </a:cubicBezTo>
                      <a:cubicBezTo>
                        <a:pt x="3967" y="1100"/>
                        <a:pt x="3841" y="1176"/>
                        <a:pt x="3716" y="1226"/>
                      </a:cubicBezTo>
                      <a:cubicBezTo>
                        <a:pt x="3565" y="1301"/>
                        <a:pt x="3414" y="1351"/>
                        <a:pt x="3264" y="1401"/>
                      </a:cubicBezTo>
                      <a:cubicBezTo>
                        <a:pt x="3188" y="1401"/>
                        <a:pt x="3138" y="1452"/>
                        <a:pt x="3038" y="1452"/>
                      </a:cubicBezTo>
                      <a:lnTo>
                        <a:pt x="2310" y="1452"/>
                      </a:lnTo>
                      <a:cubicBezTo>
                        <a:pt x="2134" y="1427"/>
                        <a:pt x="1984" y="1401"/>
                        <a:pt x="1833" y="1351"/>
                      </a:cubicBezTo>
                      <a:cubicBezTo>
                        <a:pt x="1683" y="1326"/>
                        <a:pt x="1532" y="1276"/>
                        <a:pt x="1381" y="1226"/>
                      </a:cubicBezTo>
                      <a:cubicBezTo>
                        <a:pt x="1256" y="1176"/>
                        <a:pt x="1130" y="1100"/>
                        <a:pt x="1030" y="1050"/>
                      </a:cubicBezTo>
                      <a:cubicBezTo>
                        <a:pt x="829" y="950"/>
                        <a:pt x="653" y="849"/>
                        <a:pt x="503" y="724"/>
                      </a:cubicBezTo>
                      <a:cubicBezTo>
                        <a:pt x="453" y="674"/>
                        <a:pt x="403" y="623"/>
                        <a:pt x="377" y="598"/>
                      </a:cubicBezTo>
                      <a:lnTo>
                        <a:pt x="327" y="573"/>
                      </a:lnTo>
                      <a:lnTo>
                        <a:pt x="302" y="548"/>
                      </a:lnTo>
                      <a:cubicBezTo>
                        <a:pt x="271" y="517"/>
                        <a:pt x="230" y="496"/>
                        <a:pt x="186" y="496"/>
                      </a:cubicBezTo>
                      <a:cubicBezTo>
                        <a:pt x="159" y="496"/>
                        <a:pt x="130" y="504"/>
                        <a:pt x="101" y="523"/>
                      </a:cubicBezTo>
                      <a:cubicBezTo>
                        <a:pt x="26" y="573"/>
                        <a:pt x="1" y="674"/>
                        <a:pt x="51" y="749"/>
                      </a:cubicBezTo>
                      <a:lnTo>
                        <a:pt x="101" y="824"/>
                      </a:lnTo>
                      <a:cubicBezTo>
                        <a:pt x="126" y="849"/>
                        <a:pt x="177" y="900"/>
                        <a:pt x="227" y="975"/>
                      </a:cubicBezTo>
                      <a:cubicBezTo>
                        <a:pt x="377" y="1151"/>
                        <a:pt x="553" y="1326"/>
                        <a:pt x="754" y="1452"/>
                      </a:cubicBezTo>
                      <a:cubicBezTo>
                        <a:pt x="879" y="1552"/>
                        <a:pt x="1005" y="1627"/>
                        <a:pt x="1155" y="1703"/>
                      </a:cubicBezTo>
                      <a:cubicBezTo>
                        <a:pt x="1331" y="1803"/>
                        <a:pt x="1482" y="1853"/>
                        <a:pt x="1657" y="1903"/>
                      </a:cubicBezTo>
                      <a:cubicBezTo>
                        <a:pt x="1833" y="1979"/>
                        <a:pt x="2034" y="2004"/>
                        <a:pt x="2235" y="2029"/>
                      </a:cubicBezTo>
                      <a:cubicBezTo>
                        <a:pt x="2377" y="2047"/>
                        <a:pt x="2506" y="2064"/>
                        <a:pt x="2641" y="2064"/>
                      </a:cubicBezTo>
                      <a:cubicBezTo>
                        <a:pt x="2697" y="2064"/>
                        <a:pt x="2753" y="2061"/>
                        <a:pt x="2812" y="2054"/>
                      </a:cubicBezTo>
                      <a:lnTo>
                        <a:pt x="2988" y="2054"/>
                      </a:lnTo>
                      <a:lnTo>
                        <a:pt x="3113" y="2029"/>
                      </a:lnTo>
                      <a:cubicBezTo>
                        <a:pt x="3214" y="2029"/>
                        <a:pt x="3339" y="2004"/>
                        <a:pt x="3439" y="1979"/>
                      </a:cubicBezTo>
                      <a:cubicBezTo>
                        <a:pt x="3615" y="1929"/>
                        <a:pt x="3816" y="1828"/>
                        <a:pt x="3992" y="1753"/>
                      </a:cubicBezTo>
                      <a:cubicBezTo>
                        <a:pt x="4142" y="1652"/>
                        <a:pt x="4293" y="1552"/>
                        <a:pt x="4443" y="1427"/>
                      </a:cubicBezTo>
                      <a:cubicBezTo>
                        <a:pt x="4720" y="1151"/>
                        <a:pt x="4970" y="849"/>
                        <a:pt x="5146" y="498"/>
                      </a:cubicBezTo>
                      <a:cubicBezTo>
                        <a:pt x="5171" y="423"/>
                        <a:pt x="5196" y="372"/>
                        <a:pt x="5221" y="297"/>
                      </a:cubicBezTo>
                      <a:lnTo>
                        <a:pt x="5272" y="222"/>
                      </a:lnTo>
                      <a:cubicBezTo>
                        <a:pt x="5297" y="147"/>
                        <a:pt x="5272" y="46"/>
                        <a:pt x="5171" y="21"/>
                      </a:cubicBezTo>
                      <a:cubicBezTo>
                        <a:pt x="5150" y="7"/>
                        <a:pt x="5127" y="1"/>
                        <a:pt x="5105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1887;p64">
                  <a:extLst>
                    <a:ext uri="{FF2B5EF4-FFF2-40B4-BE49-F238E27FC236}">
                      <a16:creationId xmlns:a16="http://schemas.microsoft.com/office/drawing/2014/main" id="{57C16EEF-D8C7-4200-AD39-15012F751802}"/>
                    </a:ext>
                  </a:extLst>
                </p:cNvPr>
                <p:cNvSpPr/>
                <p:nvPr/>
              </p:nvSpPr>
              <p:spPr>
                <a:xfrm>
                  <a:off x="4795986" y="2258619"/>
                  <a:ext cx="141074" cy="120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5232" extrusionOk="0">
                      <a:moveTo>
                        <a:pt x="3473" y="0"/>
                      </a:moveTo>
                      <a:cubicBezTo>
                        <a:pt x="2833" y="0"/>
                        <a:pt x="2184" y="237"/>
                        <a:pt x="1657" y="763"/>
                      </a:cubicBezTo>
                      <a:cubicBezTo>
                        <a:pt x="1" y="2420"/>
                        <a:pt x="1180" y="5231"/>
                        <a:pt x="3489" y="5231"/>
                      </a:cubicBezTo>
                      <a:cubicBezTo>
                        <a:pt x="4945" y="5231"/>
                        <a:pt x="6125" y="4051"/>
                        <a:pt x="6125" y="2621"/>
                      </a:cubicBezTo>
                      <a:cubicBezTo>
                        <a:pt x="6108" y="1040"/>
                        <a:pt x="4813" y="0"/>
                        <a:pt x="3473" y="0"/>
                      </a:cubicBezTo>
                      <a:close/>
                    </a:path>
                  </a:pathLst>
                </a:custGeom>
                <a:solidFill>
                  <a:srgbClr val="F18A8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1888;p64">
                  <a:extLst>
                    <a:ext uri="{FF2B5EF4-FFF2-40B4-BE49-F238E27FC236}">
                      <a16:creationId xmlns:a16="http://schemas.microsoft.com/office/drawing/2014/main" id="{261013CD-9481-4269-AD5C-49CE1F65C9F2}"/>
                    </a:ext>
                  </a:extLst>
                </p:cNvPr>
                <p:cNvSpPr/>
                <p:nvPr/>
              </p:nvSpPr>
              <p:spPr>
                <a:xfrm>
                  <a:off x="5104691" y="2226235"/>
                  <a:ext cx="141074" cy="120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5232" extrusionOk="0">
                      <a:moveTo>
                        <a:pt x="3489" y="1"/>
                      </a:moveTo>
                      <a:cubicBezTo>
                        <a:pt x="2847" y="1"/>
                        <a:pt x="2192" y="237"/>
                        <a:pt x="1657" y="764"/>
                      </a:cubicBezTo>
                      <a:cubicBezTo>
                        <a:pt x="0" y="2420"/>
                        <a:pt x="1180" y="5232"/>
                        <a:pt x="3514" y="5232"/>
                      </a:cubicBezTo>
                      <a:cubicBezTo>
                        <a:pt x="4945" y="5232"/>
                        <a:pt x="6125" y="4052"/>
                        <a:pt x="6125" y="2621"/>
                      </a:cubicBezTo>
                      <a:cubicBezTo>
                        <a:pt x="6125" y="1041"/>
                        <a:pt x="4836" y="1"/>
                        <a:pt x="3489" y="1"/>
                      </a:cubicBezTo>
                      <a:close/>
                    </a:path>
                  </a:pathLst>
                </a:custGeom>
                <a:solidFill>
                  <a:srgbClr val="F18A8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1889;p64">
                  <a:extLst>
                    <a:ext uri="{FF2B5EF4-FFF2-40B4-BE49-F238E27FC236}">
                      <a16:creationId xmlns:a16="http://schemas.microsoft.com/office/drawing/2014/main" id="{70B4D26A-5BF4-4F45-ADE8-4CD9537856B1}"/>
                    </a:ext>
                  </a:extLst>
                </p:cNvPr>
                <p:cNvSpPr/>
                <p:nvPr/>
              </p:nvSpPr>
              <p:spPr>
                <a:xfrm>
                  <a:off x="4837030" y="2179065"/>
                  <a:ext cx="101182" cy="70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3" h="3052" extrusionOk="0">
                      <a:moveTo>
                        <a:pt x="4192" y="1"/>
                      </a:moveTo>
                      <a:cubicBezTo>
                        <a:pt x="4092" y="1"/>
                        <a:pt x="3991" y="76"/>
                        <a:pt x="3991" y="177"/>
                      </a:cubicBezTo>
                      <a:cubicBezTo>
                        <a:pt x="3966" y="227"/>
                        <a:pt x="3941" y="302"/>
                        <a:pt x="3916" y="352"/>
                      </a:cubicBezTo>
                      <a:cubicBezTo>
                        <a:pt x="3866" y="503"/>
                        <a:pt x="3791" y="628"/>
                        <a:pt x="3715" y="779"/>
                      </a:cubicBezTo>
                      <a:cubicBezTo>
                        <a:pt x="3615" y="930"/>
                        <a:pt x="3464" y="1080"/>
                        <a:pt x="3289" y="1206"/>
                      </a:cubicBezTo>
                      <a:cubicBezTo>
                        <a:pt x="3213" y="1256"/>
                        <a:pt x="3113" y="1306"/>
                        <a:pt x="2987" y="1331"/>
                      </a:cubicBezTo>
                      <a:cubicBezTo>
                        <a:pt x="2887" y="1381"/>
                        <a:pt x="2762" y="1406"/>
                        <a:pt x="2636" y="1406"/>
                      </a:cubicBezTo>
                      <a:lnTo>
                        <a:pt x="2561" y="1432"/>
                      </a:lnTo>
                      <a:lnTo>
                        <a:pt x="2285" y="1432"/>
                      </a:lnTo>
                      <a:cubicBezTo>
                        <a:pt x="2184" y="1406"/>
                        <a:pt x="2084" y="1381"/>
                        <a:pt x="1958" y="1356"/>
                      </a:cubicBezTo>
                      <a:cubicBezTo>
                        <a:pt x="1783" y="1281"/>
                        <a:pt x="1582" y="1181"/>
                        <a:pt x="1406" y="1055"/>
                      </a:cubicBezTo>
                      <a:cubicBezTo>
                        <a:pt x="1281" y="955"/>
                        <a:pt x="1180" y="829"/>
                        <a:pt x="1080" y="729"/>
                      </a:cubicBezTo>
                      <a:lnTo>
                        <a:pt x="954" y="578"/>
                      </a:lnTo>
                      <a:lnTo>
                        <a:pt x="879" y="503"/>
                      </a:lnTo>
                      <a:cubicBezTo>
                        <a:pt x="841" y="458"/>
                        <a:pt x="793" y="440"/>
                        <a:pt x="746" y="440"/>
                      </a:cubicBezTo>
                      <a:cubicBezTo>
                        <a:pt x="605" y="440"/>
                        <a:pt x="465" y="604"/>
                        <a:pt x="578" y="754"/>
                      </a:cubicBezTo>
                      <a:cubicBezTo>
                        <a:pt x="603" y="829"/>
                        <a:pt x="653" y="904"/>
                        <a:pt x="678" y="980"/>
                      </a:cubicBezTo>
                      <a:cubicBezTo>
                        <a:pt x="754" y="1130"/>
                        <a:pt x="854" y="1281"/>
                        <a:pt x="954" y="1432"/>
                      </a:cubicBezTo>
                      <a:cubicBezTo>
                        <a:pt x="879" y="1582"/>
                        <a:pt x="779" y="1733"/>
                        <a:pt x="628" y="1833"/>
                      </a:cubicBezTo>
                      <a:cubicBezTo>
                        <a:pt x="302" y="2084"/>
                        <a:pt x="1" y="2059"/>
                        <a:pt x="1" y="2210"/>
                      </a:cubicBezTo>
                      <a:cubicBezTo>
                        <a:pt x="1" y="2258"/>
                        <a:pt x="132" y="2299"/>
                        <a:pt x="325" y="2299"/>
                      </a:cubicBezTo>
                      <a:cubicBezTo>
                        <a:pt x="628" y="2299"/>
                        <a:pt x="1083" y="2196"/>
                        <a:pt x="1406" y="1858"/>
                      </a:cubicBezTo>
                      <a:cubicBezTo>
                        <a:pt x="1481" y="1883"/>
                        <a:pt x="1532" y="1933"/>
                        <a:pt x="1607" y="1959"/>
                      </a:cubicBezTo>
                      <a:cubicBezTo>
                        <a:pt x="1557" y="2034"/>
                        <a:pt x="1481" y="2109"/>
                        <a:pt x="1406" y="2184"/>
                      </a:cubicBezTo>
                      <a:cubicBezTo>
                        <a:pt x="1080" y="2536"/>
                        <a:pt x="703" y="2611"/>
                        <a:pt x="729" y="2762"/>
                      </a:cubicBezTo>
                      <a:cubicBezTo>
                        <a:pt x="740" y="2790"/>
                        <a:pt x="799" y="2806"/>
                        <a:pt x="890" y="2806"/>
                      </a:cubicBezTo>
                      <a:cubicBezTo>
                        <a:pt x="1200" y="2806"/>
                        <a:pt x="1877" y="2625"/>
                        <a:pt x="2285" y="2159"/>
                      </a:cubicBezTo>
                      <a:cubicBezTo>
                        <a:pt x="2310" y="2172"/>
                        <a:pt x="2341" y="2178"/>
                        <a:pt x="2373" y="2178"/>
                      </a:cubicBezTo>
                      <a:cubicBezTo>
                        <a:pt x="2404" y="2178"/>
                        <a:pt x="2435" y="2172"/>
                        <a:pt x="2460" y="2159"/>
                      </a:cubicBezTo>
                      <a:lnTo>
                        <a:pt x="2661" y="2159"/>
                      </a:lnTo>
                      <a:cubicBezTo>
                        <a:pt x="2636" y="2235"/>
                        <a:pt x="2636" y="2285"/>
                        <a:pt x="2611" y="2335"/>
                      </a:cubicBezTo>
                      <a:cubicBezTo>
                        <a:pt x="2410" y="2737"/>
                        <a:pt x="2109" y="2963"/>
                        <a:pt x="2184" y="3038"/>
                      </a:cubicBezTo>
                      <a:cubicBezTo>
                        <a:pt x="2191" y="3047"/>
                        <a:pt x="2205" y="3052"/>
                        <a:pt x="2225" y="3052"/>
                      </a:cubicBezTo>
                      <a:cubicBezTo>
                        <a:pt x="2414" y="3052"/>
                        <a:pt x="3136" y="2621"/>
                        <a:pt x="3364" y="1984"/>
                      </a:cubicBezTo>
                      <a:cubicBezTo>
                        <a:pt x="3489" y="1933"/>
                        <a:pt x="3615" y="1858"/>
                        <a:pt x="3715" y="1783"/>
                      </a:cubicBezTo>
                      <a:cubicBezTo>
                        <a:pt x="3966" y="1582"/>
                        <a:pt x="4142" y="1331"/>
                        <a:pt x="4267" y="1030"/>
                      </a:cubicBezTo>
                      <a:cubicBezTo>
                        <a:pt x="4343" y="829"/>
                        <a:pt x="4368" y="628"/>
                        <a:pt x="4393" y="428"/>
                      </a:cubicBezTo>
                      <a:cubicBezTo>
                        <a:pt x="4393" y="352"/>
                        <a:pt x="4393" y="277"/>
                        <a:pt x="4393" y="202"/>
                      </a:cubicBezTo>
                      <a:cubicBezTo>
                        <a:pt x="4393" y="76"/>
                        <a:pt x="4318" y="1"/>
                        <a:pt x="4192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1890;p64">
                  <a:extLst>
                    <a:ext uri="{FF2B5EF4-FFF2-40B4-BE49-F238E27FC236}">
                      <a16:creationId xmlns:a16="http://schemas.microsoft.com/office/drawing/2014/main" id="{AF1FF1FA-30BD-48C8-865B-32A2AD5E5A5B}"/>
                    </a:ext>
                  </a:extLst>
                </p:cNvPr>
                <p:cNvSpPr/>
                <p:nvPr/>
              </p:nvSpPr>
              <p:spPr>
                <a:xfrm>
                  <a:off x="5086772" y="2151909"/>
                  <a:ext cx="110832" cy="67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2" h="2925" extrusionOk="0">
                      <a:moveTo>
                        <a:pt x="3591" y="0"/>
                      </a:moveTo>
                      <a:cubicBezTo>
                        <a:pt x="3528" y="0"/>
                        <a:pt x="3472" y="34"/>
                        <a:pt x="3439" y="101"/>
                      </a:cubicBezTo>
                      <a:lnTo>
                        <a:pt x="3414" y="201"/>
                      </a:lnTo>
                      <a:lnTo>
                        <a:pt x="3338" y="352"/>
                      </a:lnTo>
                      <a:cubicBezTo>
                        <a:pt x="3263" y="502"/>
                        <a:pt x="3188" y="653"/>
                        <a:pt x="3088" y="778"/>
                      </a:cubicBezTo>
                      <a:cubicBezTo>
                        <a:pt x="2962" y="954"/>
                        <a:pt x="2837" y="1130"/>
                        <a:pt x="2661" y="1255"/>
                      </a:cubicBezTo>
                      <a:cubicBezTo>
                        <a:pt x="2586" y="1305"/>
                        <a:pt x="2485" y="1356"/>
                        <a:pt x="2385" y="1406"/>
                      </a:cubicBezTo>
                      <a:cubicBezTo>
                        <a:pt x="2335" y="1431"/>
                        <a:pt x="2259" y="1456"/>
                        <a:pt x="2209" y="1481"/>
                      </a:cubicBezTo>
                      <a:lnTo>
                        <a:pt x="2033" y="1481"/>
                      </a:lnTo>
                      <a:cubicBezTo>
                        <a:pt x="1908" y="1506"/>
                        <a:pt x="1782" y="1506"/>
                        <a:pt x="1682" y="1506"/>
                      </a:cubicBezTo>
                      <a:cubicBezTo>
                        <a:pt x="1582" y="1506"/>
                        <a:pt x="1456" y="1481"/>
                        <a:pt x="1356" y="1456"/>
                      </a:cubicBezTo>
                      <a:cubicBezTo>
                        <a:pt x="1155" y="1406"/>
                        <a:pt x="979" y="1305"/>
                        <a:pt x="829" y="1180"/>
                      </a:cubicBezTo>
                      <a:cubicBezTo>
                        <a:pt x="703" y="1079"/>
                        <a:pt x="603" y="979"/>
                        <a:pt x="527" y="854"/>
                      </a:cubicBezTo>
                      <a:cubicBezTo>
                        <a:pt x="477" y="803"/>
                        <a:pt x="427" y="753"/>
                        <a:pt x="402" y="703"/>
                      </a:cubicBezTo>
                      <a:cubicBezTo>
                        <a:pt x="384" y="630"/>
                        <a:pt x="311" y="583"/>
                        <a:pt x="235" y="583"/>
                      </a:cubicBezTo>
                      <a:cubicBezTo>
                        <a:pt x="207" y="583"/>
                        <a:pt x="178" y="589"/>
                        <a:pt x="151" y="603"/>
                      </a:cubicBezTo>
                      <a:cubicBezTo>
                        <a:pt x="51" y="628"/>
                        <a:pt x="0" y="753"/>
                        <a:pt x="25" y="854"/>
                      </a:cubicBezTo>
                      <a:cubicBezTo>
                        <a:pt x="51" y="929"/>
                        <a:pt x="76" y="1004"/>
                        <a:pt x="101" y="1079"/>
                      </a:cubicBezTo>
                      <a:cubicBezTo>
                        <a:pt x="176" y="1280"/>
                        <a:pt x="276" y="1456"/>
                        <a:pt x="427" y="1607"/>
                      </a:cubicBezTo>
                      <a:cubicBezTo>
                        <a:pt x="603" y="1858"/>
                        <a:pt x="879" y="2033"/>
                        <a:pt x="1155" y="2134"/>
                      </a:cubicBezTo>
                      <a:cubicBezTo>
                        <a:pt x="1280" y="2184"/>
                        <a:pt x="1406" y="2209"/>
                        <a:pt x="1531" y="2234"/>
                      </a:cubicBezTo>
                      <a:cubicBezTo>
                        <a:pt x="1893" y="2716"/>
                        <a:pt x="2592" y="2925"/>
                        <a:pt x="2882" y="2925"/>
                      </a:cubicBezTo>
                      <a:cubicBezTo>
                        <a:pt x="2955" y="2925"/>
                        <a:pt x="3002" y="2912"/>
                        <a:pt x="3012" y="2887"/>
                      </a:cubicBezTo>
                      <a:cubicBezTo>
                        <a:pt x="3037" y="2786"/>
                        <a:pt x="2686" y="2661"/>
                        <a:pt x="2385" y="2334"/>
                      </a:cubicBezTo>
                      <a:cubicBezTo>
                        <a:pt x="2335" y="2284"/>
                        <a:pt x="2309" y="2234"/>
                        <a:pt x="2259" y="2184"/>
                      </a:cubicBezTo>
                      <a:lnTo>
                        <a:pt x="2435" y="2184"/>
                      </a:lnTo>
                      <a:cubicBezTo>
                        <a:pt x="2510" y="2159"/>
                        <a:pt x="2560" y="2134"/>
                        <a:pt x="2611" y="2109"/>
                      </a:cubicBezTo>
                      <a:cubicBezTo>
                        <a:pt x="2917" y="2279"/>
                        <a:pt x="3286" y="2336"/>
                        <a:pt x="3597" y="2336"/>
                      </a:cubicBezTo>
                      <a:cubicBezTo>
                        <a:pt x="3974" y="2336"/>
                        <a:pt x="4267" y="2253"/>
                        <a:pt x="4267" y="2184"/>
                      </a:cubicBezTo>
                      <a:cubicBezTo>
                        <a:pt x="4267" y="2058"/>
                        <a:pt x="3866" y="2083"/>
                        <a:pt x="3439" y="1883"/>
                      </a:cubicBezTo>
                      <a:cubicBezTo>
                        <a:pt x="3364" y="1832"/>
                        <a:pt x="3263" y="1782"/>
                        <a:pt x="3188" y="1707"/>
                      </a:cubicBezTo>
                      <a:cubicBezTo>
                        <a:pt x="3238" y="1657"/>
                        <a:pt x="3288" y="1607"/>
                        <a:pt x="3338" y="1556"/>
                      </a:cubicBezTo>
                      <a:cubicBezTo>
                        <a:pt x="3553" y="1667"/>
                        <a:pt x="3779" y="1708"/>
                        <a:pt x="3988" y="1708"/>
                      </a:cubicBezTo>
                      <a:cubicBezTo>
                        <a:pt x="4441" y="1708"/>
                        <a:pt x="4811" y="1517"/>
                        <a:pt x="4794" y="1431"/>
                      </a:cubicBezTo>
                      <a:cubicBezTo>
                        <a:pt x="4744" y="1305"/>
                        <a:pt x="4443" y="1431"/>
                        <a:pt x="4066" y="1280"/>
                      </a:cubicBezTo>
                      <a:cubicBezTo>
                        <a:pt x="3916" y="1205"/>
                        <a:pt x="3740" y="1105"/>
                        <a:pt x="3640" y="979"/>
                      </a:cubicBezTo>
                      <a:cubicBezTo>
                        <a:pt x="3690" y="803"/>
                        <a:pt x="3740" y="653"/>
                        <a:pt x="3765" y="477"/>
                      </a:cubicBezTo>
                      <a:cubicBezTo>
                        <a:pt x="3790" y="327"/>
                        <a:pt x="3765" y="251"/>
                        <a:pt x="3790" y="226"/>
                      </a:cubicBezTo>
                      <a:cubicBezTo>
                        <a:pt x="3815" y="151"/>
                        <a:pt x="3765" y="50"/>
                        <a:pt x="3690" y="25"/>
                      </a:cubicBezTo>
                      <a:cubicBezTo>
                        <a:pt x="3656" y="9"/>
                        <a:pt x="3623" y="0"/>
                        <a:pt x="3591" y="0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Google Shape;1891;p64">
                  <a:extLst>
                    <a:ext uri="{FF2B5EF4-FFF2-40B4-BE49-F238E27FC236}">
                      <a16:creationId xmlns:a16="http://schemas.microsoft.com/office/drawing/2014/main" id="{9400C380-BFEA-4832-B18E-7550C2DD9D34}"/>
                    </a:ext>
                  </a:extLst>
                </p:cNvPr>
                <p:cNvSpPr/>
                <p:nvPr/>
              </p:nvSpPr>
              <p:spPr>
                <a:xfrm>
                  <a:off x="4980408" y="2171118"/>
                  <a:ext cx="69973" cy="4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877" extrusionOk="0">
                      <a:moveTo>
                        <a:pt x="1534" y="1"/>
                      </a:moveTo>
                      <a:cubicBezTo>
                        <a:pt x="1462" y="1"/>
                        <a:pt x="1393" y="7"/>
                        <a:pt x="1330" y="20"/>
                      </a:cubicBezTo>
                      <a:cubicBezTo>
                        <a:pt x="1255" y="20"/>
                        <a:pt x="1180" y="45"/>
                        <a:pt x="1105" y="45"/>
                      </a:cubicBezTo>
                      <a:lnTo>
                        <a:pt x="904" y="120"/>
                      </a:lnTo>
                      <a:cubicBezTo>
                        <a:pt x="778" y="170"/>
                        <a:pt x="653" y="245"/>
                        <a:pt x="552" y="321"/>
                      </a:cubicBezTo>
                      <a:cubicBezTo>
                        <a:pt x="452" y="396"/>
                        <a:pt x="377" y="496"/>
                        <a:pt x="301" y="572"/>
                      </a:cubicBezTo>
                      <a:cubicBezTo>
                        <a:pt x="176" y="722"/>
                        <a:pt x="101" y="873"/>
                        <a:pt x="50" y="1024"/>
                      </a:cubicBezTo>
                      <a:cubicBezTo>
                        <a:pt x="25" y="1074"/>
                        <a:pt x="0" y="1124"/>
                        <a:pt x="0" y="1174"/>
                      </a:cubicBezTo>
                      <a:lnTo>
                        <a:pt x="0" y="1224"/>
                      </a:lnTo>
                      <a:lnTo>
                        <a:pt x="25" y="1275"/>
                      </a:lnTo>
                      <a:cubicBezTo>
                        <a:pt x="0" y="1350"/>
                        <a:pt x="50" y="1400"/>
                        <a:pt x="126" y="1425"/>
                      </a:cubicBezTo>
                      <a:cubicBezTo>
                        <a:pt x="176" y="1425"/>
                        <a:pt x="251" y="1375"/>
                        <a:pt x="251" y="1325"/>
                      </a:cubicBezTo>
                      <a:cubicBezTo>
                        <a:pt x="276" y="1275"/>
                        <a:pt x="326" y="1224"/>
                        <a:pt x="352" y="1174"/>
                      </a:cubicBezTo>
                      <a:cubicBezTo>
                        <a:pt x="427" y="1074"/>
                        <a:pt x="527" y="948"/>
                        <a:pt x="628" y="873"/>
                      </a:cubicBezTo>
                      <a:cubicBezTo>
                        <a:pt x="678" y="798"/>
                        <a:pt x="753" y="747"/>
                        <a:pt x="828" y="697"/>
                      </a:cubicBezTo>
                      <a:cubicBezTo>
                        <a:pt x="929" y="647"/>
                        <a:pt x="1004" y="597"/>
                        <a:pt x="1105" y="572"/>
                      </a:cubicBezTo>
                      <a:lnTo>
                        <a:pt x="1255" y="522"/>
                      </a:lnTo>
                      <a:lnTo>
                        <a:pt x="1406" y="496"/>
                      </a:lnTo>
                      <a:lnTo>
                        <a:pt x="1757" y="496"/>
                      </a:lnTo>
                      <a:cubicBezTo>
                        <a:pt x="1857" y="522"/>
                        <a:pt x="1958" y="547"/>
                        <a:pt x="2058" y="572"/>
                      </a:cubicBezTo>
                      <a:cubicBezTo>
                        <a:pt x="2159" y="622"/>
                        <a:pt x="2234" y="672"/>
                        <a:pt x="2309" y="722"/>
                      </a:cubicBezTo>
                      <a:cubicBezTo>
                        <a:pt x="2385" y="798"/>
                        <a:pt x="2460" y="873"/>
                        <a:pt x="2510" y="948"/>
                      </a:cubicBezTo>
                      <a:cubicBezTo>
                        <a:pt x="2560" y="1024"/>
                        <a:pt x="2610" y="1099"/>
                        <a:pt x="2636" y="1174"/>
                      </a:cubicBezTo>
                      <a:cubicBezTo>
                        <a:pt x="2686" y="1325"/>
                        <a:pt x="2736" y="1450"/>
                        <a:pt x="2761" y="1601"/>
                      </a:cubicBezTo>
                      <a:cubicBezTo>
                        <a:pt x="2786" y="1701"/>
                        <a:pt x="2786" y="1751"/>
                        <a:pt x="2786" y="1751"/>
                      </a:cubicBezTo>
                      <a:cubicBezTo>
                        <a:pt x="2786" y="1827"/>
                        <a:pt x="2836" y="1877"/>
                        <a:pt x="2912" y="1877"/>
                      </a:cubicBezTo>
                      <a:cubicBezTo>
                        <a:pt x="2987" y="1877"/>
                        <a:pt x="3037" y="1827"/>
                        <a:pt x="3037" y="1777"/>
                      </a:cubicBezTo>
                      <a:cubicBezTo>
                        <a:pt x="3037" y="1701"/>
                        <a:pt x="3037" y="1626"/>
                        <a:pt x="3037" y="1576"/>
                      </a:cubicBezTo>
                      <a:cubicBezTo>
                        <a:pt x="3037" y="1400"/>
                        <a:pt x="3012" y="1224"/>
                        <a:pt x="2987" y="1074"/>
                      </a:cubicBezTo>
                      <a:cubicBezTo>
                        <a:pt x="2937" y="923"/>
                        <a:pt x="2887" y="798"/>
                        <a:pt x="2811" y="697"/>
                      </a:cubicBezTo>
                      <a:cubicBezTo>
                        <a:pt x="2761" y="572"/>
                        <a:pt x="2661" y="471"/>
                        <a:pt x="2560" y="371"/>
                      </a:cubicBezTo>
                      <a:cubicBezTo>
                        <a:pt x="2460" y="271"/>
                        <a:pt x="2334" y="195"/>
                        <a:pt x="2184" y="120"/>
                      </a:cubicBezTo>
                      <a:lnTo>
                        <a:pt x="2058" y="95"/>
                      </a:lnTo>
                      <a:cubicBezTo>
                        <a:pt x="2033" y="70"/>
                        <a:pt x="2008" y="70"/>
                        <a:pt x="1983" y="70"/>
                      </a:cubicBezTo>
                      <a:lnTo>
                        <a:pt x="1883" y="45"/>
                      </a:lnTo>
                      <a:cubicBezTo>
                        <a:pt x="1832" y="20"/>
                        <a:pt x="1807" y="20"/>
                        <a:pt x="1757" y="20"/>
                      </a:cubicBezTo>
                      <a:cubicBezTo>
                        <a:pt x="1682" y="7"/>
                        <a:pt x="1606" y="1"/>
                        <a:pt x="1534" y="1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" name="Google Shape;1892;p64">
                  <a:extLst>
                    <a:ext uri="{FF2B5EF4-FFF2-40B4-BE49-F238E27FC236}">
                      <a16:creationId xmlns:a16="http://schemas.microsoft.com/office/drawing/2014/main" id="{E91E66A2-B5C4-41AD-9FA2-C3DA50919570}"/>
                    </a:ext>
                  </a:extLst>
                </p:cNvPr>
                <p:cNvSpPr/>
                <p:nvPr/>
              </p:nvSpPr>
              <p:spPr>
                <a:xfrm>
                  <a:off x="4644525" y="2602816"/>
                  <a:ext cx="71124" cy="41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8" h="1783" extrusionOk="0">
                      <a:moveTo>
                        <a:pt x="202" y="0"/>
                      </a:moveTo>
                      <a:lnTo>
                        <a:pt x="1" y="251"/>
                      </a:lnTo>
                      <a:cubicBezTo>
                        <a:pt x="1" y="251"/>
                        <a:pt x="51" y="301"/>
                        <a:pt x="101" y="377"/>
                      </a:cubicBezTo>
                      <a:cubicBezTo>
                        <a:pt x="202" y="452"/>
                        <a:pt x="302" y="552"/>
                        <a:pt x="402" y="628"/>
                      </a:cubicBezTo>
                      <a:cubicBezTo>
                        <a:pt x="528" y="753"/>
                        <a:pt x="678" y="854"/>
                        <a:pt x="829" y="979"/>
                      </a:cubicBezTo>
                      <a:cubicBezTo>
                        <a:pt x="1005" y="1080"/>
                        <a:pt x="1180" y="1180"/>
                        <a:pt x="1381" y="1280"/>
                      </a:cubicBezTo>
                      <a:cubicBezTo>
                        <a:pt x="1557" y="1381"/>
                        <a:pt x="1758" y="1481"/>
                        <a:pt x="1958" y="1556"/>
                      </a:cubicBezTo>
                      <a:cubicBezTo>
                        <a:pt x="2134" y="1607"/>
                        <a:pt x="2310" y="1682"/>
                        <a:pt x="2486" y="1707"/>
                      </a:cubicBezTo>
                      <a:cubicBezTo>
                        <a:pt x="2661" y="1757"/>
                        <a:pt x="2837" y="1782"/>
                        <a:pt x="3013" y="1782"/>
                      </a:cubicBezTo>
                      <a:lnTo>
                        <a:pt x="3088" y="1481"/>
                      </a:lnTo>
                      <a:cubicBezTo>
                        <a:pt x="2962" y="1406"/>
                        <a:pt x="2812" y="1305"/>
                        <a:pt x="2636" y="1255"/>
                      </a:cubicBezTo>
                      <a:cubicBezTo>
                        <a:pt x="2586" y="1230"/>
                        <a:pt x="2511" y="1180"/>
                        <a:pt x="2435" y="1130"/>
                      </a:cubicBezTo>
                      <a:cubicBezTo>
                        <a:pt x="2360" y="1105"/>
                        <a:pt x="2285" y="1054"/>
                        <a:pt x="2184" y="1004"/>
                      </a:cubicBezTo>
                      <a:cubicBezTo>
                        <a:pt x="2109" y="979"/>
                        <a:pt x="2009" y="929"/>
                        <a:pt x="1933" y="879"/>
                      </a:cubicBezTo>
                      <a:lnTo>
                        <a:pt x="1657" y="728"/>
                      </a:lnTo>
                      <a:cubicBezTo>
                        <a:pt x="1306" y="527"/>
                        <a:pt x="955" y="352"/>
                        <a:pt x="678" y="201"/>
                      </a:cubicBezTo>
                      <a:cubicBezTo>
                        <a:pt x="528" y="151"/>
                        <a:pt x="427" y="76"/>
                        <a:pt x="352" y="50"/>
                      </a:cubicBezTo>
                      <a:lnTo>
                        <a:pt x="202" y="0"/>
                      </a:ln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1893;p64">
                  <a:extLst>
                    <a:ext uri="{FF2B5EF4-FFF2-40B4-BE49-F238E27FC236}">
                      <a16:creationId xmlns:a16="http://schemas.microsoft.com/office/drawing/2014/main" id="{192C01B0-91D3-4C45-9320-2F87CBD7BE14}"/>
                    </a:ext>
                  </a:extLst>
                </p:cNvPr>
                <p:cNvSpPr/>
                <p:nvPr/>
              </p:nvSpPr>
              <p:spPr>
                <a:xfrm>
                  <a:off x="5392574" y="2508015"/>
                  <a:ext cx="58410" cy="60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636" extrusionOk="0">
                      <a:moveTo>
                        <a:pt x="2260" y="0"/>
                      </a:moveTo>
                      <a:lnTo>
                        <a:pt x="2134" y="100"/>
                      </a:lnTo>
                      <a:cubicBezTo>
                        <a:pt x="2084" y="151"/>
                        <a:pt x="1983" y="251"/>
                        <a:pt x="1883" y="351"/>
                      </a:cubicBezTo>
                      <a:cubicBezTo>
                        <a:pt x="1657" y="577"/>
                        <a:pt x="1381" y="879"/>
                        <a:pt x="1130" y="1180"/>
                      </a:cubicBezTo>
                      <a:lnTo>
                        <a:pt x="904" y="1406"/>
                      </a:lnTo>
                      <a:cubicBezTo>
                        <a:pt x="854" y="1481"/>
                        <a:pt x="779" y="1556"/>
                        <a:pt x="728" y="1631"/>
                      </a:cubicBezTo>
                      <a:cubicBezTo>
                        <a:pt x="653" y="1682"/>
                        <a:pt x="578" y="1757"/>
                        <a:pt x="528" y="1807"/>
                      </a:cubicBezTo>
                      <a:cubicBezTo>
                        <a:pt x="478" y="1882"/>
                        <a:pt x="427" y="1933"/>
                        <a:pt x="352" y="2008"/>
                      </a:cubicBezTo>
                      <a:cubicBezTo>
                        <a:pt x="227" y="2108"/>
                        <a:pt x="126" y="2234"/>
                        <a:pt x="1" y="2359"/>
                      </a:cubicBezTo>
                      <a:lnTo>
                        <a:pt x="201" y="2635"/>
                      </a:lnTo>
                      <a:cubicBezTo>
                        <a:pt x="352" y="2560"/>
                        <a:pt x="528" y="2485"/>
                        <a:pt x="678" y="2384"/>
                      </a:cubicBezTo>
                      <a:cubicBezTo>
                        <a:pt x="804" y="2284"/>
                        <a:pt x="979" y="2184"/>
                        <a:pt x="1130" y="2058"/>
                      </a:cubicBezTo>
                      <a:cubicBezTo>
                        <a:pt x="1256" y="1933"/>
                        <a:pt x="1431" y="1782"/>
                        <a:pt x="1582" y="1606"/>
                      </a:cubicBezTo>
                      <a:cubicBezTo>
                        <a:pt x="1732" y="1431"/>
                        <a:pt x="1858" y="1280"/>
                        <a:pt x="1983" y="1130"/>
                      </a:cubicBezTo>
                      <a:cubicBezTo>
                        <a:pt x="2084" y="979"/>
                        <a:pt x="2209" y="828"/>
                        <a:pt x="2285" y="678"/>
                      </a:cubicBezTo>
                      <a:cubicBezTo>
                        <a:pt x="2385" y="527"/>
                        <a:pt x="2435" y="402"/>
                        <a:pt x="2485" y="326"/>
                      </a:cubicBezTo>
                      <a:cubicBezTo>
                        <a:pt x="2485" y="276"/>
                        <a:pt x="2511" y="226"/>
                        <a:pt x="2536" y="176"/>
                      </a:cubicBezTo>
                      <a:lnTo>
                        <a:pt x="2260" y="0"/>
                      </a:ln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1894;p64">
                  <a:extLst>
                    <a:ext uri="{FF2B5EF4-FFF2-40B4-BE49-F238E27FC236}">
                      <a16:creationId xmlns:a16="http://schemas.microsoft.com/office/drawing/2014/main" id="{6BF1D12D-10FD-4813-AFE8-E61EDBF4206F}"/>
                    </a:ext>
                  </a:extLst>
                </p:cNvPr>
                <p:cNvSpPr/>
                <p:nvPr/>
              </p:nvSpPr>
              <p:spPr>
                <a:xfrm>
                  <a:off x="4866512" y="2566978"/>
                  <a:ext cx="87316" cy="95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1" h="4136" extrusionOk="0">
                      <a:moveTo>
                        <a:pt x="3339" y="0"/>
                      </a:moveTo>
                      <a:cubicBezTo>
                        <a:pt x="3289" y="0"/>
                        <a:pt x="3238" y="25"/>
                        <a:pt x="3188" y="25"/>
                      </a:cubicBezTo>
                      <a:cubicBezTo>
                        <a:pt x="3138" y="50"/>
                        <a:pt x="3113" y="75"/>
                        <a:pt x="3063" y="101"/>
                      </a:cubicBezTo>
                      <a:cubicBezTo>
                        <a:pt x="3013" y="126"/>
                        <a:pt x="2987" y="176"/>
                        <a:pt x="2937" y="201"/>
                      </a:cubicBezTo>
                      <a:cubicBezTo>
                        <a:pt x="2887" y="276"/>
                        <a:pt x="2837" y="352"/>
                        <a:pt x="2787" y="452"/>
                      </a:cubicBezTo>
                      <a:cubicBezTo>
                        <a:pt x="2711" y="628"/>
                        <a:pt x="2636" y="778"/>
                        <a:pt x="2611" y="979"/>
                      </a:cubicBezTo>
                      <a:cubicBezTo>
                        <a:pt x="2567" y="1133"/>
                        <a:pt x="2542" y="1286"/>
                        <a:pt x="2537" y="1440"/>
                      </a:cubicBezTo>
                      <a:lnTo>
                        <a:pt x="2537" y="1440"/>
                      </a:lnTo>
                      <a:lnTo>
                        <a:pt x="2235" y="1682"/>
                      </a:lnTo>
                      <a:cubicBezTo>
                        <a:pt x="2109" y="1757"/>
                        <a:pt x="1984" y="1857"/>
                        <a:pt x="1858" y="1958"/>
                      </a:cubicBezTo>
                      <a:cubicBezTo>
                        <a:pt x="1632" y="2159"/>
                        <a:pt x="1381" y="2385"/>
                        <a:pt x="1155" y="2585"/>
                      </a:cubicBezTo>
                      <a:cubicBezTo>
                        <a:pt x="929" y="2811"/>
                        <a:pt x="729" y="3037"/>
                        <a:pt x="528" y="3288"/>
                      </a:cubicBezTo>
                      <a:cubicBezTo>
                        <a:pt x="427" y="3414"/>
                        <a:pt x="327" y="3539"/>
                        <a:pt x="252" y="3665"/>
                      </a:cubicBezTo>
                      <a:cubicBezTo>
                        <a:pt x="176" y="3790"/>
                        <a:pt x="76" y="3941"/>
                        <a:pt x="26" y="4066"/>
                      </a:cubicBezTo>
                      <a:cubicBezTo>
                        <a:pt x="1" y="4091"/>
                        <a:pt x="1" y="4116"/>
                        <a:pt x="26" y="4116"/>
                      </a:cubicBezTo>
                      <a:cubicBezTo>
                        <a:pt x="26" y="4129"/>
                        <a:pt x="32" y="4135"/>
                        <a:pt x="41" y="4135"/>
                      </a:cubicBezTo>
                      <a:cubicBezTo>
                        <a:pt x="51" y="4135"/>
                        <a:pt x="63" y="4129"/>
                        <a:pt x="76" y="4116"/>
                      </a:cubicBezTo>
                      <a:cubicBezTo>
                        <a:pt x="176" y="4016"/>
                        <a:pt x="252" y="3890"/>
                        <a:pt x="352" y="3765"/>
                      </a:cubicBezTo>
                      <a:lnTo>
                        <a:pt x="1356" y="2786"/>
                      </a:lnTo>
                      <a:cubicBezTo>
                        <a:pt x="1808" y="2385"/>
                        <a:pt x="2310" y="2008"/>
                        <a:pt x="2787" y="1632"/>
                      </a:cubicBezTo>
                      <a:cubicBezTo>
                        <a:pt x="2812" y="1606"/>
                        <a:pt x="2837" y="1556"/>
                        <a:pt x="2837" y="1506"/>
                      </a:cubicBezTo>
                      <a:cubicBezTo>
                        <a:pt x="2837" y="1355"/>
                        <a:pt x="2862" y="1180"/>
                        <a:pt x="2887" y="1029"/>
                      </a:cubicBezTo>
                      <a:cubicBezTo>
                        <a:pt x="2912" y="853"/>
                        <a:pt x="2937" y="703"/>
                        <a:pt x="3013" y="552"/>
                      </a:cubicBezTo>
                      <a:cubicBezTo>
                        <a:pt x="3038" y="477"/>
                        <a:pt x="3063" y="402"/>
                        <a:pt x="3113" y="352"/>
                      </a:cubicBezTo>
                      <a:cubicBezTo>
                        <a:pt x="3138" y="301"/>
                        <a:pt x="3163" y="301"/>
                        <a:pt x="3188" y="251"/>
                      </a:cubicBezTo>
                      <a:cubicBezTo>
                        <a:pt x="3213" y="226"/>
                        <a:pt x="3238" y="226"/>
                        <a:pt x="3264" y="201"/>
                      </a:cubicBezTo>
                      <a:cubicBezTo>
                        <a:pt x="3289" y="151"/>
                        <a:pt x="3339" y="151"/>
                        <a:pt x="3364" y="151"/>
                      </a:cubicBezTo>
                      <a:lnTo>
                        <a:pt x="3590" y="151"/>
                      </a:lnTo>
                      <a:lnTo>
                        <a:pt x="3715" y="201"/>
                      </a:lnTo>
                      <a:cubicBezTo>
                        <a:pt x="3740" y="201"/>
                        <a:pt x="3766" y="176"/>
                        <a:pt x="3791" y="151"/>
                      </a:cubicBezTo>
                      <a:cubicBezTo>
                        <a:pt x="3791" y="126"/>
                        <a:pt x="3766" y="101"/>
                        <a:pt x="3740" y="101"/>
                      </a:cubicBezTo>
                      <a:lnTo>
                        <a:pt x="3640" y="50"/>
                      </a:lnTo>
                      <a:cubicBezTo>
                        <a:pt x="3590" y="25"/>
                        <a:pt x="3540" y="0"/>
                        <a:pt x="3489" y="0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1895;p64">
                  <a:extLst>
                    <a:ext uri="{FF2B5EF4-FFF2-40B4-BE49-F238E27FC236}">
                      <a16:creationId xmlns:a16="http://schemas.microsoft.com/office/drawing/2014/main" id="{065AEAFE-59E8-4DE5-B972-358C85C4EFF6}"/>
                    </a:ext>
                  </a:extLst>
                </p:cNvPr>
                <p:cNvSpPr/>
                <p:nvPr/>
              </p:nvSpPr>
              <p:spPr>
                <a:xfrm>
                  <a:off x="4697131" y="2250028"/>
                  <a:ext cx="68821" cy="40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1764" extrusionOk="0">
                      <a:moveTo>
                        <a:pt x="1513" y="1"/>
                      </a:moveTo>
                      <a:cubicBezTo>
                        <a:pt x="1267" y="1"/>
                        <a:pt x="1039" y="57"/>
                        <a:pt x="829" y="183"/>
                      </a:cubicBezTo>
                      <a:cubicBezTo>
                        <a:pt x="603" y="283"/>
                        <a:pt x="402" y="434"/>
                        <a:pt x="252" y="634"/>
                      </a:cubicBezTo>
                      <a:cubicBezTo>
                        <a:pt x="151" y="760"/>
                        <a:pt x="51" y="911"/>
                        <a:pt x="26" y="1086"/>
                      </a:cubicBezTo>
                      <a:cubicBezTo>
                        <a:pt x="1" y="1162"/>
                        <a:pt x="1" y="1212"/>
                        <a:pt x="26" y="1262"/>
                      </a:cubicBezTo>
                      <a:lnTo>
                        <a:pt x="26" y="1312"/>
                      </a:lnTo>
                      <a:cubicBezTo>
                        <a:pt x="26" y="1387"/>
                        <a:pt x="101" y="1438"/>
                        <a:pt x="176" y="1438"/>
                      </a:cubicBezTo>
                      <a:cubicBezTo>
                        <a:pt x="227" y="1413"/>
                        <a:pt x="277" y="1387"/>
                        <a:pt x="302" y="1337"/>
                      </a:cubicBezTo>
                      <a:lnTo>
                        <a:pt x="302" y="1287"/>
                      </a:lnTo>
                      <a:cubicBezTo>
                        <a:pt x="302" y="1262"/>
                        <a:pt x="327" y="1237"/>
                        <a:pt x="327" y="1212"/>
                      </a:cubicBezTo>
                      <a:cubicBezTo>
                        <a:pt x="377" y="1111"/>
                        <a:pt x="478" y="1011"/>
                        <a:pt x="578" y="936"/>
                      </a:cubicBezTo>
                      <a:cubicBezTo>
                        <a:pt x="854" y="660"/>
                        <a:pt x="1231" y="509"/>
                        <a:pt x="1607" y="509"/>
                      </a:cubicBezTo>
                      <a:cubicBezTo>
                        <a:pt x="1707" y="509"/>
                        <a:pt x="1808" y="534"/>
                        <a:pt x="1908" y="584"/>
                      </a:cubicBezTo>
                      <a:cubicBezTo>
                        <a:pt x="1958" y="584"/>
                        <a:pt x="1984" y="609"/>
                        <a:pt x="2034" y="634"/>
                      </a:cubicBezTo>
                      <a:lnTo>
                        <a:pt x="2084" y="660"/>
                      </a:lnTo>
                      <a:lnTo>
                        <a:pt x="2159" y="710"/>
                      </a:lnTo>
                      <a:cubicBezTo>
                        <a:pt x="2209" y="760"/>
                        <a:pt x="2235" y="785"/>
                        <a:pt x="2285" y="810"/>
                      </a:cubicBezTo>
                      <a:cubicBezTo>
                        <a:pt x="2310" y="835"/>
                        <a:pt x="2335" y="860"/>
                        <a:pt x="2360" y="911"/>
                      </a:cubicBezTo>
                      <a:cubicBezTo>
                        <a:pt x="2435" y="961"/>
                        <a:pt x="2486" y="1036"/>
                        <a:pt x="2536" y="1111"/>
                      </a:cubicBezTo>
                      <a:cubicBezTo>
                        <a:pt x="2611" y="1262"/>
                        <a:pt x="2686" y="1438"/>
                        <a:pt x="2711" y="1613"/>
                      </a:cubicBezTo>
                      <a:cubicBezTo>
                        <a:pt x="2711" y="1689"/>
                        <a:pt x="2787" y="1764"/>
                        <a:pt x="2862" y="1764"/>
                      </a:cubicBezTo>
                      <a:cubicBezTo>
                        <a:pt x="2937" y="1764"/>
                        <a:pt x="2988" y="1689"/>
                        <a:pt x="2988" y="1613"/>
                      </a:cubicBezTo>
                      <a:cubicBezTo>
                        <a:pt x="2988" y="1563"/>
                        <a:pt x="2988" y="1488"/>
                        <a:pt x="2988" y="1413"/>
                      </a:cubicBezTo>
                      <a:cubicBezTo>
                        <a:pt x="2988" y="1262"/>
                        <a:pt x="2937" y="1086"/>
                        <a:pt x="2862" y="936"/>
                      </a:cubicBezTo>
                      <a:cubicBezTo>
                        <a:pt x="2837" y="810"/>
                        <a:pt x="2787" y="710"/>
                        <a:pt x="2711" y="609"/>
                      </a:cubicBezTo>
                      <a:cubicBezTo>
                        <a:pt x="2661" y="559"/>
                        <a:pt x="2636" y="509"/>
                        <a:pt x="2586" y="459"/>
                      </a:cubicBezTo>
                      <a:cubicBezTo>
                        <a:pt x="2536" y="409"/>
                        <a:pt x="2486" y="384"/>
                        <a:pt x="2435" y="333"/>
                      </a:cubicBezTo>
                      <a:lnTo>
                        <a:pt x="2360" y="283"/>
                      </a:lnTo>
                      <a:lnTo>
                        <a:pt x="2285" y="208"/>
                      </a:lnTo>
                      <a:cubicBezTo>
                        <a:pt x="2209" y="158"/>
                        <a:pt x="2159" y="133"/>
                        <a:pt x="2084" y="107"/>
                      </a:cubicBezTo>
                      <a:cubicBezTo>
                        <a:pt x="1958" y="32"/>
                        <a:pt x="1808" y="7"/>
                        <a:pt x="1657" y="7"/>
                      </a:cubicBezTo>
                      <a:cubicBezTo>
                        <a:pt x="1608" y="3"/>
                        <a:pt x="1560" y="1"/>
                        <a:pt x="1513" y="1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1896;p64">
                  <a:extLst>
                    <a:ext uri="{FF2B5EF4-FFF2-40B4-BE49-F238E27FC236}">
                      <a16:creationId xmlns:a16="http://schemas.microsoft.com/office/drawing/2014/main" id="{4B093211-1958-4482-AFD5-1A943E2A0666}"/>
                    </a:ext>
                  </a:extLst>
                </p:cNvPr>
                <p:cNvSpPr/>
                <p:nvPr/>
              </p:nvSpPr>
              <p:spPr>
                <a:xfrm>
                  <a:off x="5242863" y="2164508"/>
                  <a:ext cx="68222" cy="4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738" extrusionOk="0">
                      <a:moveTo>
                        <a:pt x="1516" y="1"/>
                      </a:moveTo>
                      <a:cubicBezTo>
                        <a:pt x="1259" y="1"/>
                        <a:pt x="1022" y="72"/>
                        <a:pt x="803" y="181"/>
                      </a:cubicBezTo>
                      <a:cubicBezTo>
                        <a:pt x="577" y="281"/>
                        <a:pt x="402" y="457"/>
                        <a:pt x="251" y="633"/>
                      </a:cubicBezTo>
                      <a:cubicBezTo>
                        <a:pt x="126" y="783"/>
                        <a:pt x="50" y="934"/>
                        <a:pt x="0" y="1110"/>
                      </a:cubicBezTo>
                      <a:cubicBezTo>
                        <a:pt x="0" y="1160"/>
                        <a:pt x="0" y="1235"/>
                        <a:pt x="0" y="1285"/>
                      </a:cubicBezTo>
                      <a:lnTo>
                        <a:pt x="0" y="1336"/>
                      </a:lnTo>
                      <a:cubicBezTo>
                        <a:pt x="0" y="1398"/>
                        <a:pt x="51" y="1443"/>
                        <a:pt x="111" y="1443"/>
                      </a:cubicBezTo>
                      <a:cubicBezTo>
                        <a:pt x="124" y="1443"/>
                        <a:pt x="137" y="1440"/>
                        <a:pt x="151" y="1436"/>
                      </a:cubicBezTo>
                      <a:cubicBezTo>
                        <a:pt x="226" y="1436"/>
                        <a:pt x="251" y="1386"/>
                        <a:pt x="276" y="1311"/>
                      </a:cubicBezTo>
                      <a:lnTo>
                        <a:pt x="276" y="1285"/>
                      </a:lnTo>
                      <a:cubicBezTo>
                        <a:pt x="276" y="1235"/>
                        <a:pt x="301" y="1235"/>
                        <a:pt x="301" y="1210"/>
                      </a:cubicBezTo>
                      <a:cubicBezTo>
                        <a:pt x="377" y="1085"/>
                        <a:pt x="452" y="1009"/>
                        <a:pt x="552" y="909"/>
                      </a:cubicBezTo>
                      <a:cubicBezTo>
                        <a:pt x="828" y="658"/>
                        <a:pt x="1205" y="507"/>
                        <a:pt x="1606" y="507"/>
                      </a:cubicBezTo>
                      <a:cubicBezTo>
                        <a:pt x="1682" y="507"/>
                        <a:pt x="1782" y="532"/>
                        <a:pt x="1882" y="583"/>
                      </a:cubicBezTo>
                      <a:cubicBezTo>
                        <a:pt x="1933" y="583"/>
                        <a:pt x="1958" y="608"/>
                        <a:pt x="2008" y="633"/>
                      </a:cubicBezTo>
                      <a:lnTo>
                        <a:pt x="2058" y="658"/>
                      </a:lnTo>
                      <a:lnTo>
                        <a:pt x="2133" y="708"/>
                      </a:lnTo>
                      <a:cubicBezTo>
                        <a:pt x="2184" y="733"/>
                        <a:pt x="2209" y="758"/>
                        <a:pt x="2259" y="809"/>
                      </a:cubicBezTo>
                      <a:cubicBezTo>
                        <a:pt x="2284" y="834"/>
                        <a:pt x="2309" y="859"/>
                        <a:pt x="2359" y="884"/>
                      </a:cubicBezTo>
                      <a:cubicBezTo>
                        <a:pt x="2410" y="959"/>
                        <a:pt x="2460" y="1034"/>
                        <a:pt x="2510" y="1110"/>
                      </a:cubicBezTo>
                      <a:cubicBezTo>
                        <a:pt x="2610" y="1260"/>
                        <a:pt x="2661" y="1436"/>
                        <a:pt x="2711" y="1612"/>
                      </a:cubicBezTo>
                      <a:cubicBezTo>
                        <a:pt x="2711" y="1687"/>
                        <a:pt x="2761" y="1737"/>
                        <a:pt x="2836" y="1737"/>
                      </a:cubicBezTo>
                      <a:cubicBezTo>
                        <a:pt x="2911" y="1737"/>
                        <a:pt x="2962" y="1687"/>
                        <a:pt x="2962" y="1612"/>
                      </a:cubicBezTo>
                      <a:cubicBezTo>
                        <a:pt x="2962" y="1562"/>
                        <a:pt x="2962" y="1486"/>
                        <a:pt x="2962" y="1411"/>
                      </a:cubicBezTo>
                      <a:cubicBezTo>
                        <a:pt x="2937" y="1135"/>
                        <a:pt x="2861" y="859"/>
                        <a:pt x="2686" y="633"/>
                      </a:cubicBezTo>
                      <a:cubicBezTo>
                        <a:pt x="2661" y="583"/>
                        <a:pt x="2610" y="532"/>
                        <a:pt x="2560" y="482"/>
                      </a:cubicBezTo>
                      <a:cubicBezTo>
                        <a:pt x="2510" y="432"/>
                        <a:pt x="2460" y="382"/>
                        <a:pt x="2410" y="332"/>
                      </a:cubicBezTo>
                      <a:lnTo>
                        <a:pt x="2359" y="281"/>
                      </a:lnTo>
                      <a:lnTo>
                        <a:pt x="2259" y="231"/>
                      </a:lnTo>
                      <a:cubicBezTo>
                        <a:pt x="2058" y="106"/>
                        <a:pt x="1857" y="31"/>
                        <a:pt x="1631" y="5"/>
                      </a:cubicBezTo>
                      <a:cubicBezTo>
                        <a:pt x="1593" y="2"/>
                        <a:pt x="1554" y="1"/>
                        <a:pt x="1516" y="1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8" name="Google Shape;1358;p53">
                <a:extLst>
                  <a:ext uri="{FF2B5EF4-FFF2-40B4-BE49-F238E27FC236}">
                    <a16:creationId xmlns:a16="http://schemas.microsoft.com/office/drawing/2014/main" id="{2EB9C83F-5100-4241-BAF1-8ADE65FE61B4}"/>
                  </a:ext>
                </a:extLst>
              </p:cNvPr>
              <p:cNvGrpSpPr/>
              <p:nvPr/>
            </p:nvGrpSpPr>
            <p:grpSpPr>
              <a:xfrm flipH="1">
                <a:off x="156651" y="1629365"/>
                <a:ext cx="1735985" cy="3298527"/>
                <a:chOff x="6545269" y="2968225"/>
                <a:chExt cx="790806" cy="1631350"/>
              </a:xfrm>
            </p:grpSpPr>
            <p:sp>
              <p:nvSpPr>
                <p:cNvPr id="219" name="Google Shape;1359;p53">
                  <a:extLst>
                    <a:ext uri="{FF2B5EF4-FFF2-40B4-BE49-F238E27FC236}">
                      <a16:creationId xmlns:a16="http://schemas.microsoft.com/office/drawing/2014/main" id="{3F6D24E6-F12B-402C-A856-F03FB4F5DE34}"/>
                    </a:ext>
                  </a:extLst>
                </p:cNvPr>
                <p:cNvSpPr/>
                <p:nvPr/>
              </p:nvSpPr>
              <p:spPr>
                <a:xfrm>
                  <a:off x="6824050" y="3645900"/>
                  <a:ext cx="198300" cy="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2" h="1686" extrusionOk="0">
                      <a:moveTo>
                        <a:pt x="7931" y="1"/>
                      </a:moveTo>
                      <a:lnTo>
                        <a:pt x="7931" y="1"/>
                      </a:lnTo>
                      <a:cubicBezTo>
                        <a:pt x="7103" y="252"/>
                        <a:pt x="6275" y="452"/>
                        <a:pt x="5422" y="578"/>
                      </a:cubicBezTo>
                      <a:cubicBezTo>
                        <a:pt x="4811" y="662"/>
                        <a:pt x="4200" y="703"/>
                        <a:pt x="3592" y="703"/>
                      </a:cubicBezTo>
                      <a:cubicBezTo>
                        <a:pt x="2376" y="703"/>
                        <a:pt x="1171" y="536"/>
                        <a:pt x="0" y="201"/>
                      </a:cubicBezTo>
                      <a:lnTo>
                        <a:pt x="0" y="252"/>
                      </a:lnTo>
                      <a:cubicBezTo>
                        <a:pt x="0" y="252"/>
                        <a:pt x="828" y="1431"/>
                        <a:pt x="3489" y="1632"/>
                      </a:cubicBezTo>
                      <a:cubicBezTo>
                        <a:pt x="3665" y="1657"/>
                        <a:pt x="3840" y="1682"/>
                        <a:pt x="4041" y="1682"/>
                      </a:cubicBezTo>
                      <a:cubicBezTo>
                        <a:pt x="4108" y="1684"/>
                        <a:pt x="4175" y="1685"/>
                        <a:pt x="4240" y="1685"/>
                      </a:cubicBezTo>
                      <a:cubicBezTo>
                        <a:pt x="6682" y="1685"/>
                        <a:pt x="7711" y="343"/>
                        <a:pt x="7931" y="1"/>
                      </a:cubicBezTo>
                      <a:close/>
                    </a:path>
                  </a:pathLst>
                </a:custGeom>
                <a:solidFill>
                  <a:srgbClr val="C798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1360;p53">
                  <a:extLst>
                    <a:ext uri="{FF2B5EF4-FFF2-40B4-BE49-F238E27FC236}">
                      <a16:creationId xmlns:a16="http://schemas.microsoft.com/office/drawing/2014/main" id="{3A600CAD-E9C5-4644-A96C-F3CBA122C1B3}"/>
                    </a:ext>
                  </a:extLst>
                </p:cNvPr>
                <p:cNvSpPr/>
                <p:nvPr/>
              </p:nvSpPr>
              <p:spPr>
                <a:xfrm>
                  <a:off x="6980900" y="3908800"/>
                  <a:ext cx="112975" cy="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9" h="980" extrusionOk="0">
                      <a:moveTo>
                        <a:pt x="302" y="1"/>
                      </a:moveTo>
                      <a:lnTo>
                        <a:pt x="302" y="51"/>
                      </a:lnTo>
                      <a:cubicBezTo>
                        <a:pt x="177" y="152"/>
                        <a:pt x="76" y="252"/>
                        <a:pt x="1" y="377"/>
                      </a:cubicBezTo>
                      <a:lnTo>
                        <a:pt x="3966" y="980"/>
                      </a:lnTo>
                      <a:cubicBezTo>
                        <a:pt x="4167" y="854"/>
                        <a:pt x="4343" y="704"/>
                        <a:pt x="4519" y="528"/>
                      </a:cubicBezTo>
                      <a:lnTo>
                        <a:pt x="879" y="1"/>
                      </a:lnTo>
                      <a:close/>
                    </a:path>
                  </a:pathLst>
                </a:custGeom>
                <a:solidFill>
                  <a:srgbClr val="C568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1361;p53">
                  <a:extLst>
                    <a:ext uri="{FF2B5EF4-FFF2-40B4-BE49-F238E27FC236}">
                      <a16:creationId xmlns:a16="http://schemas.microsoft.com/office/drawing/2014/main" id="{E35245C8-90AB-4856-8AD7-D8CB638F375C}"/>
                    </a:ext>
                  </a:extLst>
                </p:cNvPr>
                <p:cNvSpPr/>
                <p:nvPr/>
              </p:nvSpPr>
              <p:spPr>
                <a:xfrm>
                  <a:off x="6695400" y="3900650"/>
                  <a:ext cx="293075" cy="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3" h="3289" extrusionOk="0">
                      <a:moveTo>
                        <a:pt x="202" y="1"/>
                      </a:moveTo>
                      <a:lnTo>
                        <a:pt x="202" y="76"/>
                      </a:lnTo>
                      <a:cubicBezTo>
                        <a:pt x="101" y="478"/>
                        <a:pt x="51" y="879"/>
                        <a:pt x="26" y="1306"/>
                      </a:cubicBezTo>
                      <a:lnTo>
                        <a:pt x="1" y="1331"/>
                      </a:lnTo>
                      <a:cubicBezTo>
                        <a:pt x="679" y="1933"/>
                        <a:pt x="1457" y="2385"/>
                        <a:pt x="2285" y="2686"/>
                      </a:cubicBezTo>
                      <a:cubicBezTo>
                        <a:pt x="3113" y="2962"/>
                        <a:pt x="3941" y="3163"/>
                        <a:pt x="4795" y="3263"/>
                      </a:cubicBezTo>
                      <a:lnTo>
                        <a:pt x="4820" y="3289"/>
                      </a:lnTo>
                      <a:cubicBezTo>
                        <a:pt x="4952" y="3232"/>
                        <a:pt x="5083" y="3204"/>
                        <a:pt x="5215" y="3204"/>
                      </a:cubicBezTo>
                      <a:cubicBezTo>
                        <a:pt x="5259" y="3204"/>
                        <a:pt x="5303" y="3207"/>
                        <a:pt x="5347" y="3213"/>
                      </a:cubicBezTo>
                      <a:cubicBezTo>
                        <a:pt x="5121" y="3013"/>
                        <a:pt x="4996" y="2837"/>
                        <a:pt x="5071" y="2711"/>
                      </a:cubicBezTo>
                      <a:cubicBezTo>
                        <a:pt x="5132" y="2605"/>
                        <a:pt x="5299" y="2564"/>
                        <a:pt x="5521" y="2564"/>
                      </a:cubicBezTo>
                      <a:cubicBezTo>
                        <a:pt x="6297" y="2564"/>
                        <a:pt x="7759" y="3068"/>
                        <a:pt x="7857" y="3088"/>
                      </a:cubicBezTo>
                      <a:cubicBezTo>
                        <a:pt x="7782" y="3038"/>
                        <a:pt x="6326" y="2084"/>
                        <a:pt x="6853" y="1657"/>
                      </a:cubicBezTo>
                      <a:cubicBezTo>
                        <a:pt x="6926" y="1599"/>
                        <a:pt x="7024" y="1575"/>
                        <a:pt x="7150" y="1575"/>
                      </a:cubicBezTo>
                      <a:cubicBezTo>
                        <a:pt x="7675" y="1575"/>
                        <a:pt x="8667" y="2002"/>
                        <a:pt x="10166" y="2184"/>
                      </a:cubicBezTo>
                      <a:cubicBezTo>
                        <a:pt x="10467" y="2234"/>
                        <a:pt x="10793" y="2260"/>
                        <a:pt x="11095" y="2285"/>
                      </a:cubicBezTo>
                      <a:cubicBezTo>
                        <a:pt x="10944" y="1732"/>
                        <a:pt x="11044" y="1155"/>
                        <a:pt x="11396" y="703"/>
                      </a:cubicBezTo>
                      <a:cubicBezTo>
                        <a:pt x="11496" y="578"/>
                        <a:pt x="11597" y="452"/>
                        <a:pt x="11722" y="377"/>
                      </a:cubicBezTo>
                      <a:lnTo>
                        <a:pt x="11722" y="302"/>
                      </a:lnTo>
                      <a:cubicBezTo>
                        <a:pt x="9564" y="277"/>
                        <a:pt x="2285" y="176"/>
                        <a:pt x="2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1362;p53">
                  <a:extLst>
                    <a:ext uri="{FF2B5EF4-FFF2-40B4-BE49-F238E27FC236}">
                      <a16:creationId xmlns:a16="http://schemas.microsoft.com/office/drawing/2014/main" id="{EC0EF5F4-F4D2-4A7C-94D0-41DA9015B94B}"/>
                    </a:ext>
                  </a:extLst>
                </p:cNvPr>
                <p:cNvSpPr/>
                <p:nvPr/>
              </p:nvSpPr>
              <p:spPr>
                <a:xfrm>
                  <a:off x="6969625" y="3918225"/>
                  <a:ext cx="110450" cy="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588" extrusionOk="0">
                      <a:moveTo>
                        <a:pt x="452" y="0"/>
                      </a:moveTo>
                      <a:cubicBezTo>
                        <a:pt x="100" y="452"/>
                        <a:pt x="0" y="1029"/>
                        <a:pt x="151" y="1582"/>
                      </a:cubicBezTo>
                      <a:cubicBezTo>
                        <a:pt x="281" y="1586"/>
                        <a:pt x="411" y="1588"/>
                        <a:pt x="542" y="1588"/>
                      </a:cubicBezTo>
                      <a:cubicBezTo>
                        <a:pt x="1214" y="1588"/>
                        <a:pt x="1883" y="1532"/>
                        <a:pt x="2535" y="1406"/>
                      </a:cubicBezTo>
                      <a:cubicBezTo>
                        <a:pt x="3213" y="1280"/>
                        <a:pt x="3865" y="1004"/>
                        <a:pt x="4417" y="603"/>
                      </a:cubicBezTo>
                      <a:lnTo>
                        <a:pt x="45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1363;p53">
                  <a:extLst>
                    <a:ext uri="{FF2B5EF4-FFF2-40B4-BE49-F238E27FC236}">
                      <a16:creationId xmlns:a16="http://schemas.microsoft.com/office/drawing/2014/main" id="{94890F8C-0C5A-4028-A153-37520B558B82}"/>
                    </a:ext>
                  </a:extLst>
                </p:cNvPr>
                <p:cNvSpPr/>
                <p:nvPr/>
              </p:nvSpPr>
              <p:spPr>
                <a:xfrm>
                  <a:off x="6986550" y="3816575"/>
                  <a:ext cx="125525" cy="10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1" h="4217" extrusionOk="0">
                      <a:moveTo>
                        <a:pt x="478" y="0"/>
                      </a:moveTo>
                      <a:lnTo>
                        <a:pt x="478" y="0"/>
                      </a:lnTo>
                      <a:cubicBezTo>
                        <a:pt x="1" y="1205"/>
                        <a:pt x="51" y="2535"/>
                        <a:pt x="653" y="3690"/>
                      </a:cubicBezTo>
                      <a:lnTo>
                        <a:pt x="4293" y="4217"/>
                      </a:lnTo>
                      <a:cubicBezTo>
                        <a:pt x="4493" y="4041"/>
                        <a:pt x="4669" y="3841"/>
                        <a:pt x="4845" y="3640"/>
                      </a:cubicBezTo>
                      <a:lnTo>
                        <a:pt x="4820" y="3615"/>
                      </a:lnTo>
                      <a:cubicBezTo>
                        <a:pt x="4418" y="3113"/>
                        <a:pt x="4619" y="2184"/>
                        <a:pt x="4795" y="1607"/>
                      </a:cubicBezTo>
                      <a:cubicBezTo>
                        <a:pt x="4920" y="1255"/>
                        <a:pt x="5021" y="1029"/>
                        <a:pt x="5021" y="1029"/>
                      </a:cubicBezTo>
                      <a:lnTo>
                        <a:pt x="503" y="26"/>
                      </a:ln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1364;p53">
                  <a:extLst>
                    <a:ext uri="{FF2B5EF4-FFF2-40B4-BE49-F238E27FC236}">
                      <a16:creationId xmlns:a16="http://schemas.microsoft.com/office/drawing/2014/main" id="{E8B44FE3-0190-4E09-B732-073ACB4BD6F5}"/>
                    </a:ext>
                  </a:extLst>
                </p:cNvPr>
                <p:cNvSpPr/>
                <p:nvPr/>
              </p:nvSpPr>
              <p:spPr>
                <a:xfrm>
                  <a:off x="6659650" y="3968425"/>
                  <a:ext cx="570400" cy="1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6" h="7457" extrusionOk="0">
                      <a:moveTo>
                        <a:pt x="22815" y="0"/>
                      </a:moveTo>
                      <a:cubicBezTo>
                        <a:pt x="22012" y="1381"/>
                        <a:pt x="20857" y="2535"/>
                        <a:pt x="19452" y="3313"/>
                      </a:cubicBezTo>
                      <a:cubicBezTo>
                        <a:pt x="17884" y="4171"/>
                        <a:pt x="16022" y="4535"/>
                        <a:pt x="14157" y="4535"/>
                      </a:cubicBezTo>
                      <a:cubicBezTo>
                        <a:pt x="12530" y="4535"/>
                        <a:pt x="10901" y="4258"/>
                        <a:pt x="9463" y="3790"/>
                      </a:cubicBezTo>
                      <a:cubicBezTo>
                        <a:pt x="8760" y="3564"/>
                        <a:pt x="8107" y="3288"/>
                        <a:pt x="7455" y="2962"/>
                      </a:cubicBezTo>
                      <a:lnTo>
                        <a:pt x="7430" y="3012"/>
                      </a:lnTo>
                      <a:cubicBezTo>
                        <a:pt x="7097" y="3328"/>
                        <a:pt x="6400" y="3501"/>
                        <a:pt x="5543" y="3501"/>
                      </a:cubicBezTo>
                      <a:cubicBezTo>
                        <a:pt x="5108" y="3501"/>
                        <a:pt x="4632" y="3457"/>
                        <a:pt x="4142" y="3364"/>
                      </a:cubicBezTo>
                      <a:cubicBezTo>
                        <a:pt x="2987" y="3163"/>
                        <a:pt x="1883" y="2711"/>
                        <a:pt x="929" y="2033"/>
                      </a:cubicBezTo>
                      <a:lnTo>
                        <a:pt x="904" y="2058"/>
                      </a:lnTo>
                      <a:lnTo>
                        <a:pt x="0" y="5597"/>
                      </a:lnTo>
                      <a:cubicBezTo>
                        <a:pt x="527" y="5873"/>
                        <a:pt x="1105" y="6124"/>
                        <a:pt x="1682" y="6300"/>
                      </a:cubicBezTo>
                      <a:cubicBezTo>
                        <a:pt x="3257" y="6818"/>
                        <a:pt x="6002" y="7456"/>
                        <a:pt x="10116" y="7456"/>
                      </a:cubicBezTo>
                      <a:cubicBezTo>
                        <a:pt x="10591" y="7456"/>
                        <a:pt x="11084" y="7448"/>
                        <a:pt x="11596" y="7430"/>
                      </a:cubicBezTo>
                      <a:cubicBezTo>
                        <a:pt x="17093" y="7229"/>
                        <a:pt x="20255" y="6400"/>
                        <a:pt x="21761" y="5899"/>
                      </a:cubicBezTo>
                      <a:cubicBezTo>
                        <a:pt x="22112" y="5773"/>
                        <a:pt x="22464" y="5622"/>
                        <a:pt x="22815" y="5472"/>
                      </a:cubicBezTo>
                      <a:lnTo>
                        <a:pt x="2281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1365;p53">
                  <a:extLst>
                    <a:ext uri="{FF2B5EF4-FFF2-40B4-BE49-F238E27FC236}">
                      <a16:creationId xmlns:a16="http://schemas.microsoft.com/office/drawing/2014/main" id="{70E1878D-70C5-43ED-85E6-D354D8E99943}"/>
                    </a:ext>
                  </a:extLst>
                </p:cNvPr>
                <p:cNvSpPr/>
                <p:nvPr/>
              </p:nvSpPr>
              <p:spPr>
                <a:xfrm>
                  <a:off x="6610700" y="3639000"/>
                  <a:ext cx="302475" cy="41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6541" extrusionOk="0">
                      <a:moveTo>
                        <a:pt x="6351" y="0"/>
                      </a:moveTo>
                      <a:cubicBezTo>
                        <a:pt x="5723" y="0"/>
                        <a:pt x="3715" y="377"/>
                        <a:pt x="2234" y="4092"/>
                      </a:cubicBezTo>
                      <a:cubicBezTo>
                        <a:pt x="904" y="7430"/>
                        <a:pt x="1" y="10592"/>
                        <a:pt x="1055" y="13002"/>
                      </a:cubicBezTo>
                      <a:cubicBezTo>
                        <a:pt x="1431" y="13905"/>
                        <a:pt x="2084" y="14658"/>
                        <a:pt x="2887" y="15235"/>
                      </a:cubicBezTo>
                      <a:cubicBezTo>
                        <a:pt x="3841" y="15888"/>
                        <a:pt x="4945" y="16340"/>
                        <a:pt x="6100" y="16541"/>
                      </a:cubicBezTo>
                      <a:cubicBezTo>
                        <a:pt x="4845" y="15562"/>
                        <a:pt x="5623" y="13278"/>
                        <a:pt x="5623" y="13278"/>
                      </a:cubicBezTo>
                      <a:lnTo>
                        <a:pt x="5673" y="13152"/>
                      </a:lnTo>
                      <a:cubicBezTo>
                        <a:pt x="4820" y="12851"/>
                        <a:pt x="4041" y="12399"/>
                        <a:pt x="3364" y="11797"/>
                      </a:cubicBezTo>
                      <a:lnTo>
                        <a:pt x="3439" y="11772"/>
                      </a:lnTo>
                      <a:cubicBezTo>
                        <a:pt x="3439" y="11345"/>
                        <a:pt x="3489" y="10944"/>
                        <a:pt x="3590" y="10542"/>
                      </a:cubicBezTo>
                      <a:lnTo>
                        <a:pt x="3590" y="10467"/>
                      </a:lnTo>
                      <a:cubicBezTo>
                        <a:pt x="3414" y="10442"/>
                        <a:pt x="3238" y="10416"/>
                        <a:pt x="3063" y="10391"/>
                      </a:cubicBezTo>
                      <a:cubicBezTo>
                        <a:pt x="2385" y="10140"/>
                        <a:pt x="2761" y="6501"/>
                        <a:pt x="2937" y="6175"/>
                      </a:cubicBezTo>
                      <a:cubicBezTo>
                        <a:pt x="2962" y="6125"/>
                        <a:pt x="3238" y="6074"/>
                        <a:pt x="3665" y="6049"/>
                      </a:cubicBezTo>
                      <a:lnTo>
                        <a:pt x="3665" y="5974"/>
                      </a:lnTo>
                      <a:cubicBezTo>
                        <a:pt x="3414" y="5472"/>
                        <a:pt x="3665" y="2134"/>
                        <a:pt x="4292" y="1908"/>
                      </a:cubicBezTo>
                      <a:cubicBezTo>
                        <a:pt x="4401" y="1866"/>
                        <a:pt x="4923" y="1847"/>
                        <a:pt x="5697" y="1847"/>
                      </a:cubicBezTo>
                      <a:cubicBezTo>
                        <a:pt x="7246" y="1847"/>
                        <a:pt x="9806" y="1925"/>
                        <a:pt x="12098" y="2059"/>
                      </a:cubicBezTo>
                      <a:lnTo>
                        <a:pt x="12098" y="1657"/>
                      </a:lnTo>
                      <a:cubicBezTo>
                        <a:pt x="9864" y="1532"/>
                        <a:pt x="9162" y="829"/>
                        <a:pt x="9162" y="829"/>
                      </a:cubicBezTo>
                      <a:lnTo>
                        <a:pt x="9162" y="804"/>
                      </a:lnTo>
                      <a:cubicBezTo>
                        <a:pt x="8208" y="628"/>
                        <a:pt x="7254" y="352"/>
                        <a:pt x="63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1366;p53">
                  <a:extLst>
                    <a:ext uri="{FF2B5EF4-FFF2-40B4-BE49-F238E27FC236}">
                      <a16:creationId xmlns:a16="http://schemas.microsoft.com/office/drawing/2014/main" id="{80FCF422-882F-4489-AE17-4007CB8EF661}"/>
                    </a:ext>
                  </a:extLst>
                </p:cNvPr>
                <p:cNvSpPr/>
                <p:nvPr/>
              </p:nvSpPr>
              <p:spPr>
                <a:xfrm>
                  <a:off x="6598150" y="3154600"/>
                  <a:ext cx="737925" cy="5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7" h="20460" extrusionOk="0">
                      <a:moveTo>
                        <a:pt x="19929" y="0"/>
                      </a:moveTo>
                      <a:cubicBezTo>
                        <a:pt x="18874" y="2626"/>
                        <a:pt x="16234" y="3867"/>
                        <a:pt x="14341" y="3867"/>
                      </a:cubicBezTo>
                      <a:cubicBezTo>
                        <a:pt x="14117" y="3867"/>
                        <a:pt x="13904" y="3850"/>
                        <a:pt x="13705" y="3815"/>
                      </a:cubicBezTo>
                      <a:cubicBezTo>
                        <a:pt x="12977" y="3740"/>
                        <a:pt x="12500" y="3062"/>
                        <a:pt x="12675" y="2360"/>
                      </a:cubicBezTo>
                      <a:lnTo>
                        <a:pt x="12675" y="2360"/>
                      </a:lnTo>
                      <a:cubicBezTo>
                        <a:pt x="11245" y="3389"/>
                        <a:pt x="9563" y="4016"/>
                        <a:pt x="7806" y="4167"/>
                      </a:cubicBezTo>
                      <a:cubicBezTo>
                        <a:pt x="7690" y="4174"/>
                        <a:pt x="7578" y="4178"/>
                        <a:pt x="7471" y="4178"/>
                      </a:cubicBezTo>
                      <a:cubicBezTo>
                        <a:pt x="5029" y="4178"/>
                        <a:pt x="5121" y="2335"/>
                        <a:pt x="5121" y="2334"/>
                      </a:cubicBezTo>
                      <a:lnTo>
                        <a:pt x="5121" y="2334"/>
                      </a:lnTo>
                      <a:cubicBezTo>
                        <a:pt x="4543" y="3138"/>
                        <a:pt x="3314" y="3640"/>
                        <a:pt x="2059" y="3740"/>
                      </a:cubicBezTo>
                      <a:cubicBezTo>
                        <a:pt x="1833" y="5321"/>
                        <a:pt x="1707" y="6928"/>
                        <a:pt x="1707" y="8534"/>
                      </a:cubicBezTo>
                      <a:cubicBezTo>
                        <a:pt x="452" y="9914"/>
                        <a:pt x="1" y="11847"/>
                        <a:pt x="553" y="13629"/>
                      </a:cubicBezTo>
                      <a:cubicBezTo>
                        <a:pt x="1205" y="15863"/>
                        <a:pt x="3640" y="18071"/>
                        <a:pt x="6853" y="19351"/>
                      </a:cubicBezTo>
                      <a:cubicBezTo>
                        <a:pt x="8698" y="20086"/>
                        <a:pt x="10670" y="20459"/>
                        <a:pt x="12655" y="20459"/>
                      </a:cubicBezTo>
                      <a:cubicBezTo>
                        <a:pt x="13180" y="20459"/>
                        <a:pt x="13706" y="20433"/>
                        <a:pt x="14232" y="20380"/>
                      </a:cubicBezTo>
                      <a:cubicBezTo>
                        <a:pt x="14934" y="20330"/>
                        <a:pt x="15662" y="20205"/>
                        <a:pt x="16365" y="20054"/>
                      </a:cubicBezTo>
                      <a:cubicBezTo>
                        <a:pt x="17143" y="19853"/>
                        <a:pt x="17946" y="19627"/>
                        <a:pt x="18699" y="19326"/>
                      </a:cubicBezTo>
                      <a:cubicBezTo>
                        <a:pt x="19151" y="19050"/>
                        <a:pt x="19603" y="18824"/>
                        <a:pt x="20105" y="18699"/>
                      </a:cubicBezTo>
                      <a:cubicBezTo>
                        <a:pt x="22866" y="17268"/>
                        <a:pt x="24196" y="15511"/>
                        <a:pt x="24196" y="15511"/>
                      </a:cubicBezTo>
                      <a:cubicBezTo>
                        <a:pt x="24196" y="15511"/>
                        <a:pt x="24571" y="15856"/>
                        <a:pt x="25315" y="15856"/>
                      </a:cubicBezTo>
                      <a:cubicBezTo>
                        <a:pt x="25741" y="15856"/>
                        <a:pt x="26289" y="15743"/>
                        <a:pt x="26957" y="15386"/>
                      </a:cubicBezTo>
                      <a:cubicBezTo>
                        <a:pt x="29517" y="14030"/>
                        <a:pt x="29492" y="9086"/>
                        <a:pt x="27032" y="8710"/>
                      </a:cubicBezTo>
                      <a:cubicBezTo>
                        <a:pt x="26825" y="8662"/>
                        <a:pt x="26608" y="8644"/>
                        <a:pt x="26394" y="8644"/>
                      </a:cubicBezTo>
                      <a:cubicBezTo>
                        <a:pt x="26270" y="8644"/>
                        <a:pt x="26147" y="8650"/>
                        <a:pt x="26028" y="8659"/>
                      </a:cubicBezTo>
                      <a:cubicBezTo>
                        <a:pt x="25551" y="8710"/>
                        <a:pt x="25099" y="8860"/>
                        <a:pt x="24723" y="9111"/>
                      </a:cubicBezTo>
                      <a:lnTo>
                        <a:pt x="24497" y="9086"/>
                      </a:lnTo>
                      <a:cubicBezTo>
                        <a:pt x="23443" y="8509"/>
                        <a:pt x="22941" y="5472"/>
                        <a:pt x="22941" y="5472"/>
                      </a:cubicBezTo>
                      <a:cubicBezTo>
                        <a:pt x="22941" y="5472"/>
                        <a:pt x="22723" y="6165"/>
                        <a:pt x="22057" y="6165"/>
                      </a:cubicBezTo>
                      <a:cubicBezTo>
                        <a:pt x="21791" y="6165"/>
                        <a:pt x="21455" y="6055"/>
                        <a:pt x="21033" y="5748"/>
                      </a:cubicBezTo>
                      <a:cubicBezTo>
                        <a:pt x="19653" y="4769"/>
                        <a:pt x="19929" y="1"/>
                        <a:pt x="19929" y="0"/>
                      </a:cubicBezTo>
                      <a:close/>
                    </a:path>
                  </a:pathLst>
                </a:custGeom>
                <a:solidFill>
                  <a:srgbClr val="C798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1367;p53">
                  <a:extLst>
                    <a:ext uri="{FF2B5EF4-FFF2-40B4-BE49-F238E27FC236}">
                      <a16:creationId xmlns:a16="http://schemas.microsoft.com/office/drawing/2014/main" id="{6FAC50FE-B022-4113-ADED-1666E78F035D}"/>
                    </a:ext>
                  </a:extLst>
                </p:cNvPr>
                <p:cNvSpPr/>
                <p:nvPr/>
              </p:nvSpPr>
              <p:spPr>
                <a:xfrm>
                  <a:off x="6545269" y="2968225"/>
                  <a:ext cx="722225" cy="4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9" h="16567" extrusionOk="0">
                      <a:moveTo>
                        <a:pt x="15210" y="1"/>
                      </a:moveTo>
                      <a:cubicBezTo>
                        <a:pt x="8634" y="1"/>
                        <a:pt x="6852" y="3339"/>
                        <a:pt x="4518" y="5397"/>
                      </a:cubicBezTo>
                      <a:cubicBezTo>
                        <a:pt x="2209" y="7430"/>
                        <a:pt x="0" y="7430"/>
                        <a:pt x="678" y="9513"/>
                      </a:cubicBezTo>
                      <a:cubicBezTo>
                        <a:pt x="1062" y="10690"/>
                        <a:pt x="2365" y="11214"/>
                        <a:pt x="3739" y="11214"/>
                      </a:cubicBezTo>
                      <a:cubicBezTo>
                        <a:pt x="3889" y="11214"/>
                        <a:pt x="4041" y="11207"/>
                        <a:pt x="4192" y="11195"/>
                      </a:cubicBezTo>
                      <a:cubicBezTo>
                        <a:pt x="5447" y="11095"/>
                        <a:pt x="6676" y="10593"/>
                        <a:pt x="7254" y="9789"/>
                      </a:cubicBezTo>
                      <a:lnTo>
                        <a:pt x="7254" y="9789"/>
                      </a:lnTo>
                      <a:cubicBezTo>
                        <a:pt x="7254" y="9790"/>
                        <a:pt x="7162" y="11633"/>
                        <a:pt x="9604" y="11633"/>
                      </a:cubicBezTo>
                      <a:cubicBezTo>
                        <a:pt x="9711" y="11633"/>
                        <a:pt x="9823" y="11629"/>
                        <a:pt x="9939" y="11622"/>
                      </a:cubicBezTo>
                      <a:cubicBezTo>
                        <a:pt x="11696" y="11471"/>
                        <a:pt x="13378" y="10844"/>
                        <a:pt x="14808" y="9815"/>
                      </a:cubicBezTo>
                      <a:lnTo>
                        <a:pt x="14808" y="9815"/>
                      </a:lnTo>
                      <a:cubicBezTo>
                        <a:pt x="14608" y="10517"/>
                        <a:pt x="15110" y="11220"/>
                        <a:pt x="15838" y="11270"/>
                      </a:cubicBezTo>
                      <a:cubicBezTo>
                        <a:pt x="16027" y="11301"/>
                        <a:pt x="16230" y="11316"/>
                        <a:pt x="16442" y="11316"/>
                      </a:cubicBezTo>
                      <a:cubicBezTo>
                        <a:pt x="18337" y="11316"/>
                        <a:pt x="21001" y="10096"/>
                        <a:pt x="22062" y="7455"/>
                      </a:cubicBezTo>
                      <a:lnTo>
                        <a:pt x="22062" y="7455"/>
                      </a:lnTo>
                      <a:cubicBezTo>
                        <a:pt x="22062" y="7456"/>
                        <a:pt x="21786" y="12224"/>
                        <a:pt x="23166" y="13203"/>
                      </a:cubicBezTo>
                      <a:cubicBezTo>
                        <a:pt x="23588" y="13510"/>
                        <a:pt x="23924" y="13620"/>
                        <a:pt x="24190" y="13620"/>
                      </a:cubicBezTo>
                      <a:cubicBezTo>
                        <a:pt x="24856" y="13620"/>
                        <a:pt x="25074" y="12927"/>
                        <a:pt x="25074" y="12927"/>
                      </a:cubicBezTo>
                      <a:cubicBezTo>
                        <a:pt x="25074" y="12927"/>
                        <a:pt x="25576" y="15964"/>
                        <a:pt x="26630" y="16541"/>
                      </a:cubicBezTo>
                      <a:lnTo>
                        <a:pt x="26856" y="16566"/>
                      </a:lnTo>
                      <a:cubicBezTo>
                        <a:pt x="27232" y="16315"/>
                        <a:pt x="27684" y="16165"/>
                        <a:pt x="28161" y="16114"/>
                      </a:cubicBezTo>
                      <a:cubicBezTo>
                        <a:pt x="28211" y="15713"/>
                        <a:pt x="28889" y="11622"/>
                        <a:pt x="27860" y="7782"/>
                      </a:cubicBezTo>
                      <a:cubicBezTo>
                        <a:pt x="26931" y="4327"/>
                        <a:pt x="24666" y="4086"/>
                        <a:pt x="24051" y="4086"/>
                      </a:cubicBezTo>
                      <a:cubicBezTo>
                        <a:pt x="23951" y="4086"/>
                        <a:pt x="23894" y="4092"/>
                        <a:pt x="23894" y="4092"/>
                      </a:cubicBezTo>
                      <a:cubicBezTo>
                        <a:pt x="23894" y="4092"/>
                        <a:pt x="22413" y="1"/>
                        <a:pt x="15210" y="1"/>
                      </a:cubicBezTo>
                      <a:close/>
                    </a:path>
                  </a:pathLst>
                </a:custGeom>
                <a:solidFill>
                  <a:srgbClr val="6D5C4E"/>
                </a:solidFill>
                <a:ln w="9525" cap="flat" cmpd="sng">
                  <a:solidFill>
                    <a:srgbClr val="6D5C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1368;p53">
                  <a:extLst>
                    <a:ext uri="{FF2B5EF4-FFF2-40B4-BE49-F238E27FC236}">
                      <a16:creationId xmlns:a16="http://schemas.microsoft.com/office/drawing/2014/main" id="{6E54AB4B-2996-4F4D-85F0-931767AEDD6B}"/>
                    </a:ext>
                  </a:extLst>
                </p:cNvPr>
                <p:cNvSpPr/>
                <p:nvPr/>
              </p:nvSpPr>
              <p:spPr>
                <a:xfrm>
                  <a:off x="6896200" y="3616375"/>
                  <a:ext cx="396575" cy="46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3" h="18608" extrusionOk="0">
                      <a:moveTo>
                        <a:pt x="9560" y="1"/>
                      </a:moveTo>
                      <a:cubicBezTo>
                        <a:pt x="9100" y="1"/>
                        <a:pt x="8636" y="74"/>
                        <a:pt x="8183" y="228"/>
                      </a:cubicBezTo>
                      <a:cubicBezTo>
                        <a:pt x="7756" y="429"/>
                        <a:pt x="7304" y="654"/>
                        <a:pt x="6802" y="855"/>
                      </a:cubicBezTo>
                      <a:cubicBezTo>
                        <a:pt x="6024" y="1156"/>
                        <a:pt x="5246" y="1407"/>
                        <a:pt x="4443" y="1583"/>
                      </a:cubicBezTo>
                      <a:cubicBezTo>
                        <a:pt x="4248" y="1778"/>
                        <a:pt x="3391" y="2564"/>
                        <a:pt x="1344" y="2564"/>
                      </a:cubicBezTo>
                      <a:cubicBezTo>
                        <a:pt x="1282" y="2564"/>
                        <a:pt x="1219" y="2563"/>
                        <a:pt x="1155" y="2562"/>
                      </a:cubicBezTo>
                      <a:lnTo>
                        <a:pt x="703" y="2562"/>
                      </a:lnTo>
                      <a:lnTo>
                        <a:pt x="678" y="2964"/>
                      </a:lnTo>
                      <a:cubicBezTo>
                        <a:pt x="3138" y="3089"/>
                        <a:pt x="5296" y="3290"/>
                        <a:pt x="5522" y="3516"/>
                      </a:cubicBezTo>
                      <a:cubicBezTo>
                        <a:pt x="5522" y="3516"/>
                        <a:pt x="10291" y="4846"/>
                        <a:pt x="10291" y="4946"/>
                      </a:cubicBezTo>
                      <a:cubicBezTo>
                        <a:pt x="10291" y="5072"/>
                        <a:pt x="9438" y="5649"/>
                        <a:pt x="9438" y="5649"/>
                      </a:cubicBezTo>
                      <a:lnTo>
                        <a:pt x="9413" y="5624"/>
                      </a:lnTo>
                      <a:cubicBezTo>
                        <a:pt x="9111" y="6302"/>
                        <a:pt x="8660" y="7582"/>
                        <a:pt x="8886" y="8385"/>
                      </a:cubicBezTo>
                      <a:lnTo>
                        <a:pt x="4995" y="7431"/>
                      </a:lnTo>
                      <a:lnTo>
                        <a:pt x="4995" y="7431"/>
                      </a:lnTo>
                      <a:cubicBezTo>
                        <a:pt x="5020" y="7481"/>
                        <a:pt x="5045" y="7532"/>
                        <a:pt x="5070" y="7582"/>
                      </a:cubicBezTo>
                      <a:lnTo>
                        <a:pt x="9413" y="8636"/>
                      </a:lnTo>
                      <a:lnTo>
                        <a:pt x="8509" y="9615"/>
                      </a:lnTo>
                      <a:lnTo>
                        <a:pt x="8409" y="9590"/>
                      </a:lnTo>
                      <a:lnTo>
                        <a:pt x="8409" y="9590"/>
                      </a:lnTo>
                      <a:cubicBezTo>
                        <a:pt x="8233" y="10192"/>
                        <a:pt x="8032" y="11096"/>
                        <a:pt x="8434" y="11623"/>
                      </a:cubicBezTo>
                      <a:lnTo>
                        <a:pt x="8459" y="11648"/>
                      </a:lnTo>
                      <a:cubicBezTo>
                        <a:pt x="8283" y="11849"/>
                        <a:pt x="8107" y="12049"/>
                        <a:pt x="7907" y="12225"/>
                      </a:cubicBezTo>
                      <a:cubicBezTo>
                        <a:pt x="7229" y="12852"/>
                        <a:pt x="6376" y="13279"/>
                        <a:pt x="5472" y="13480"/>
                      </a:cubicBezTo>
                      <a:cubicBezTo>
                        <a:pt x="4773" y="13589"/>
                        <a:pt x="4073" y="13660"/>
                        <a:pt x="3390" y="13660"/>
                      </a:cubicBezTo>
                      <a:cubicBezTo>
                        <a:pt x="3289" y="13660"/>
                        <a:pt x="3188" y="13659"/>
                        <a:pt x="3088" y="13656"/>
                      </a:cubicBezTo>
                      <a:cubicBezTo>
                        <a:pt x="2761" y="13631"/>
                        <a:pt x="2435" y="13605"/>
                        <a:pt x="2109" y="13555"/>
                      </a:cubicBezTo>
                      <a:lnTo>
                        <a:pt x="2109" y="13631"/>
                      </a:lnTo>
                      <a:cubicBezTo>
                        <a:pt x="2109" y="13631"/>
                        <a:pt x="2736" y="17094"/>
                        <a:pt x="1" y="17872"/>
                      </a:cubicBezTo>
                      <a:cubicBezTo>
                        <a:pt x="1446" y="18330"/>
                        <a:pt x="3083" y="18607"/>
                        <a:pt x="4717" y="18607"/>
                      </a:cubicBezTo>
                      <a:cubicBezTo>
                        <a:pt x="6575" y="18607"/>
                        <a:pt x="8428" y="18250"/>
                        <a:pt x="9990" y="17395"/>
                      </a:cubicBezTo>
                      <a:cubicBezTo>
                        <a:pt x="11395" y="16617"/>
                        <a:pt x="12575" y="15463"/>
                        <a:pt x="13353" y="14082"/>
                      </a:cubicBezTo>
                      <a:cubicBezTo>
                        <a:pt x="15863" y="9740"/>
                        <a:pt x="14859" y="3566"/>
                        <a:pt x="12751" y="1407"/>
                      </a:cubicBezTo>
                      <a:cubicBezTo>
                        <a:pt x="11917" y="501"/>
                        <a:pt x="10756" y="1"/>
                        <a:pt x="956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1369;p53">
                  <a:extLst>
                    <a:ext uri="{FF2B5EF4-FFF2-40B4-BE49-F238E27FC236}">
                      <a16:creationId xmlns:a16="http://schemas.microsoft.com/office/drawing/2014/main" id="{29BD0DAB-6330-4DD9-B032-74C7AA1E46F4}"/>
                    </a:ext>
                  </a:extLst>
                </p:cNvPr>
                <p:cNvSpPr/>
                <p:nvPr/>
              </p:nvSpPr>
              <p:spPr>
                <a:xfrm>
                  <a:off x="6652398" y="4096845"/>
                  <a:ext cx="564125" cy="4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5" h="17016" extrusionOk="0">
                      <a:moveTo>
                        <a:pt x="22564" y="1"/>
                      </a:moveTo>
                      <a:cubicBezTo>
                        <a:pt x="21058" y="502"/>
                        <a:pt x="17896" y="1331"/>
                        <a:pt x="12399" y="1532"/>
                      </a:cubicBezTo>
                      <a:cubicBezTo>
                        <a:pt x="11887" y="1550"/>
                        <a:pt x="11394" y="1558"/>
                        <a:pt x="10920" y="1558"/>
                      </a:cubicBezTo>
                      <a:cubicBezTo>
                        <a:pt x="6805" y="1558"/>
                        <a:pt x="4060" y="920"/>
                        <a:pt x="2485" y="402"/>
                      </a:cubicBezTo>
                      <a:cubicBezTo>
                        <a:pt x="2309" y="1456"/>
                        <a:pt x="0" y="14884"/>
                        <a:pt x="653" y="15185"/>
                      </a:cubicBezTo>
                      <a:cubicBezTo>
                        <a:pt x="2906" y="16174"/>
                        <a:pt x="4276" y="16308"/>
                        <a:pt x="4853" y="16308"/>
                      </a:cubicBezTo>
                      <a:cubicBezTo>
                        <a:pt x="5066" y="16308"/>
                        <a:pt x="5171" y="16290"/>
                        <a:pt x="5171" y="16290"/>
                      </a:cubicBezTo>
                      <a:lnTo>
                        <a:pt x="9237" y="4092"/>
                      </a:lnTo>
                      <a:lnTo>
                        <a:pt x="9237" y="4041"/>
                      </a:lnTo>
                      <a:cubicBezTo>
                        <a:pt x="10176" y="4157"/>
                        <a:pt x="11127" y="4218"/>
                        <a:pt x="12074" y="4218"/>
                      </a:cubicBezTo>
                      <a:cubicBezTo>
                        <a:pt x="12569" y="4218"/>
                        <a:pt x="13063" y="4201"/>
                        <a:pt x="13554" y="4167"/>
                      </a:cubicBezTo>
                      <a:cubicBezTo>
                        <a:pt x="13554" y="4167"/>
                        <a:pt x="15561" y="15637"/>
                        <a:pt x="16540" y="16792"/>
                      </a:cubicBezTo>
                      <a:cubicBezTo>
                        <a:pt x="16674" y="16953"/>
                        <a:pt x="16961" y="17015"/>
                        <a:pt x="17327" y="17015"/>
                      </a:cubicBezTo>
                      <a:cubicBezTo>
                        <a:pt x="18615" y="17015"/>
                        <a:pt x="20882" y="16239"/>
                        <a:pt x="20882" y="16239"/>
                      </a:cubicBezTo>
                      <a:lnTo>
                        <a:pt x="2256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1370;p53">
                  <a:extLst>
                    <a:ext uri="{FF2B5EF4-FFF2-40B4-BE49-F238E27FC236}">
                      <a16:creationId xmlns:a16="http://schemas.microsoft.com/office/drawing/2014/main" id="{362448CF-D6E0-457C-8DDB-A695555434D6}"/>
                    </a:ext>
                  </a:extLst>
                </p:cNvPr>
                <p:cNvSpPr/>
                <p:nvPr/>
              </p:nvSpPr>
              <p:spPr>
                <a:xfrm>
                  <a:off x="7002875" y="4521850"/>
                  <a:ext cx="164425" cy="7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7" h="3109" extrusionOk="0">
                      <a:moveTo>
                        <a:pt x="6350" y="0"/>
                      </a:moveTo>
                      <a:cubicBezTo>
                        <a:pt x="6350" y="0"/>
                        <a:pt x="3824" y="609"/>
                        <a:pt x="2533" y="609"/>
                      </a:cubicBezTo>
                      <a:cubicBezTo>
                        <a:pt x="2318" y="609"/>
                        <a:pt x="2137" y="592"/>
                        <a:pt x="2008" y="553"/>
                      </a:cubicBezTo>
                      <a:cubicBezTo>
                        <a:pt x="2008" y="553"/>
                        <a:pt x="0" y="2008"/>
                        <a:pt x="302" y="2761"/>
                      </a:cubicBezTo>
                      <a:cubicBezTo>
                        <a:pt x="405" y="3011"/>
                        <a:pt x="805" y="3108"/>
                        <a:pt x="1353" y="3108"/>
                      </a:cubicBezTo>
                      <a:cubicBezTo>
                        <a:pt x="3066" y="3108"/>
                        <a:pt x="6230" y="2155"/>
                        <a:pt x="6325" y="1908"/>
                      </a:cubicBezTo>
                      <a:cubicBezTo>
                        <a:pt x="6576" y="1255"/>
                        <a:pt x="6350" y="1"/>
                        <a:pt x="6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1371;p53">
                  <a:extLst>
                    <a:ext uri="{FF2B5EF4-FFF2-40B4-BE49-F238E27FC236}">
                      <a16:creationId xmlns:a16="http://schemas.microsoft.com/office/drawing/2014/main" id="{74D8D646-8918-42F3-BE95-4FB9FBA98455}"/>
                    </a:ext>
                  </a:extLst>
                </p:cNvPr>
                <p:cNvSpPr/>
                <p:nvPr/>
              </p:nvSpPr>
              <p:spPr>
                <a:xfrm>
                  <a:off x="6796425" y="3940050"/>
                  <a:ext cx="168825" cy="12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3" h="4926" extrusionOk="0">
                      <a:moveTo>
                        <a:pt x="3090" y="1"/>
                      </a:moveTo>
                      <a:cubicBezTo>
                        <a:pt x="2971" y="1"/>
                        <a:pt x="2878" y="25"/>
                        <a:pt x="2812" y="81"/>
                      </a:cubicBezTo>
                      <a:cubicBezTo>
                        <a:pt x="2285" y="508"/>
                        <a:pt x="3715" y="1462"/>
                        <a:pt x="3791" y="1512"/>
                      </a:cubicBezTo>
                      <a:cubicBezTo>
                        <a:pt x="3712" y="1492"/>
                        <a:pt x="2225" y="998"/>
                        <a:pt x="1458" y="998"/>
                      </a:cubicBezTo>
                      <a:cubicBezTo>
                        <a:pt x="1243" y="998"/>
                        <a:pt x="1085" y="1036"/>
                        <a:pt x="1030" y="1135"/>
                      </a:cubicBezTo>
                      <a:cubicBezTo>
                        <a:pt x="955" y="1261"/>
                        <a:pt x="1080" y="1437"/>
                        <a:pt x="1306" y="1637"/>
                      </a:cubicBezTo>
                      <a:cubicBezTo>
                        <a:pt x="1274" y="1633"/>
                        <a:pt x="1241" y="1631"/>
                        <a:pt x="1209" y="1631"/>
                      </a:cubicBezTo>
                      <a:cubicBezTo>
                        <a:pt x="1066" y="1631"/>
                        <a:pt x="922" y="1672"/>
                        <a:pt x="779" y="1713"/>
                      </a:cubicBezTo>
                      <a:cubicBezTo>
                        <a:pt x="653" y="1763"/>
                        <a:pt x="578" y="1888"/>
                        <a:pt x="578" y="2039"/>
                      </a:cubicBezTo>
                      <a:cubicBezTo>
                        <a:pt x="578" y="2215"/>
                        <a:pt x="829" y="2440"/>
                        <a:pt x="1180" y="2666"/>
                      </a:cubicBezTo>
                      <a:cubicBezTo>
                        <a:pt x="1030" y="2666"/>
                        <a:pt x="1" y="2717"/>
                        <a:pt x="678" y="3244"/>
                      </a:cubicBezTo>
                      <a:cubicBezTo>
                        <a:pt x="1105" y="3570"/>
                        <a:pt x="1532" y="3846"/>
                        <a:pt x="2009" y="4097"/>
                      </a:cubicBezTo>
                      <a:cubicBezTo>
                        <a:pt x="2636" y="4423"/>
                        <a:pt x="3314" y="4699"/>
                        <a:pt x="3992" y="4925"/>
                      </a:cubicBezTo>
                      <a:cubicBezTo>
                        <a:pt x="6752" y="4147"/>
                        <a:pt x="6125" y="684"/>
                        <a:pt x="6125" y="684"/>
                      </a:cubicBezTo>
                      <a:lnTo>
                        <a:pt x="6125" y="608"/>
                      </a:lnTo>
                      <a:cubicBezTo>
                        <a:pt x="4617" y="445"/>
                        <a:pt x="3605" y="1"/>
                        <a:pt x="3090" y="1"/>
                      </a:cubicBezTo>
                      <a:close/>
                    </a:path>
                  </a:pathLst>
                </a:custGeom>
                <a:solidFill>
                  <a:srgbClr val="C798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1372;p53">
                  <a:extLst>
                    <a:ext uri="{FF2B5EF4-FFF2-40B4-BE49-F238E27FC236}">
                      <a16:creationId xmlns:a16="http://schemas.microsoft.com/office/drawing/2014/main" id="{803A0995-0292-4F41-B0D5-6A7E244718FB}"/>
                    </a:ext>
                  </a:extLst>
                </p:cNvPr>
                <p:cNvSpPr/>
                <p:nvPr/>
              </p:nvSpPr>
              <p:spPr>
                <a:xfrm>
                  <a:off x="6731800" y="3967800"/>
                  <a:ext cx="114225" cy="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9" h="3527" extrusionOk="0">
                      <a:moveTo>
                        <a:pt x="829" y="0"/>
                      </a:moveTo>
                      <a:lnTo>
                        <a:pt x="779" y="126"/>
                      </a:lnTo>
                      <a:cubicBezTo>
                        <a:pt x="779" y="126"/>
                        <a:pt x="1" y="2410"/>
                        <a:pt x="1256" y="3389"/>
                      </a:cubicBezTo>
                      <a:cubicBezTo>
                        <a:pt x="1746" y="3482"/>
                        <a:pt x="2222" y="3526"/>
                        <a:pt x="2657" y="3526"/>
                      </a:cubicBezTo>
                      <a:cubicBezTo>
                        <a:pt x="3514" y="3526"/>
                        <a:pt x="4211" y="3353"/>
                        <a:pt x="4544" y="3037"/>
                      </a:cubicBezTo>
                      <a:lnTo>
                        <a:pt x="4569" y="2987"/>
                      </a:lnTo>
                      <a:cubicBezTo>
                        <a:pt x="4117" y="2761"/>
                        <a:pt x="3665" y="2460"/>
                        <a:pt x="3263" y="2134"/>
                      </a:cubicBezTo>
                      <a:cubicBezTo>
                        <a:pt x="2586" y="1607"/>
                        <a:pt x="3590" y="1556"/>
                        <a:pt x="3765" y="1556"/>
                      </a:cubicBezTo>
                      <a:cubicBezTo>
                        <a:pt x="3389" y="1330"/>
                        <a:pt x="3138" y="1105"/>
                        <a:pt x="3138" y="929"/>
                      </a:cubicBezTo>
                      <a:cubicBezTo>
                        <a:pt x="3138" y="778"/>
                        <a:pt x="3213" y="653"/>
                        <a:pt x="3339" y="603"/>
                      </a:cubicBezTo>
                      <a:lnTo>
                        <a:pt x="3339" y="577"/>
                      </a:lnTo>
                      <a:cubicBezTo>
                        <a:pt x="2460" y="477"/>
                        <a:pt x="1632" y="276"/>
                        <a:pt x="829" y="0"/>
                      </a:cubicBezTo>
                      <a:close/>
                    </a:path>
                  </a:pathLst>
                </a:custGeom>
                <a:solidFill>
                  <a:srgbClr val="C7987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1373;p53">
                  <a:extLst>
                    <a:ext uri="{FF2B5EF4-FFF2-40B4-BE49-F238E27FC236}">
                      <a16:creationId xmlns:a16="http://schemas.microsoft.com/office/drawing/2014/main" id="{6AC41AA2-2D8F-4FBD-8195-DD450CB75A88}"/>
                    </a:ext>
                  </a:extLst>
                </p:cNvPr>
                <p:cNvSpPr/>
                <p:nvPr/>
              </p:nvSpPr>
              <p:spPr>
                <a:xfrm>
                  <a:off x="6603750" y="4495500"/>
                  <a:ext cx="165100" cy="7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" h="3005" extrusionOk="0">
                      <a:moveTo>
                        <a:pt x="2086" y="0"/>
                      </a:moveTo>
                      <a:cubicBezTo>
                        <a:pt x="2086" y="0"/>
                        <a:pt x="253" y="76"/>
                        <a:pt x="103" y="904"/>
                      </a:cubicBezTo>
                      <a:cubicBezTo>
                        <a:pt x="1" y="1515"/>
                        <a:pt x="3674" y="3004"/>
                        <a:pt x="5286" y="3004"/>
                      </a:cubicBezTo>
                      <a:cubicBezTo>
                        <a:pt x="5658" y="3004"/>
                        <a:pt x="5921" y="2925"/>
                        <a:pt x="6001" y="2736"/>
                      </a:cubicBezTo>
                      <a:cubicBezTo>
                        <a:pt x="6152" y="2410"/>
                        <a:pt x="6603" y="1105"/>
                        <a:pt x="6603" y="1105"/>
                      </a:cubicBezTo>
                      <a:lnTo>
                        <a:pt x="6603" y="1105"/>
                      </a:lnTo>
                      <a:cubicBezTo>
                        <a:pt x="6603" y="1105"/>
                        <a:pt x="6499" y="1123"/>
                        <a:pt x="6286" y="1123"/>
                      </a:cubicBezTo>
                      <a:cubicBezTo>
                        <a:pt x="5709" y="1123"/>
                        <a:pt x="4338" y="989"/>
                        <a:pt x="20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374;p53">
                  <a:extLst>
                    <a:ext uri="{FF2B5EF4-FFF2-40B4-BE49-F238E27FC236}">
                      <a16:creationId xmlns:a16="http://schemas.microsoft.com/office/drawing/2014/main" id="{9760195E-2F03-4B62-A880-0EDE932E62A0}"/>
                    </a:ext>
                  </a:extLst>
                </p:cNvPr>
                <p:cNvSpPr/>
                <p:nvPr/>
              </p:nvSpPr>
              <p:spPr>
                <a:xfrm>
                  <a:off x="7011650" y="3797125"/>
                  <a:ext cx="119875" cy="3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5" h="1431" extrusionOk="0">
                      <a:moveTo>
                        <a:pt x="1" y="0"/>
                      </a:moveTo>
                      <a:lnTo>
                        <a:pt x="51" y="502"/>
                      </a:lnTo>
                      <a:lnTo>
                        <a:pt x="4795" y="1431"/>
                      </a:lnTo>
                      <a:cubicBezTo>
                        <a:pt x="4569" y="1255"/>
                        <a:pt x="4318" y="1130"/>
                        <a:pt x="4067" y="1029"/>
                      </a:cubicBezTo>
                      <a:cubicBezTo>
                        <a:pt x="3665" y="904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8B1C2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375;p53">
                  <a:extLst>
                    <a:ext uri="{FF2B5EF4-FFF2-40B4-BE49-F238E27FC236}">
                      <a16:creationId xmlns:a16="http://schemas.microsoft.com/office/drawing/2014/main" id="{BBBC8304-16BC-4DBE-B3CE-4050384A2C81}"/>
                    </a:ext>
                  </a:extLst>
                </p:cNvPr>
                <p:cNvSpPr/>
                <p:nvPr/>
              </p:nvSpPr>
              <p:spPr>
                <a:xfrm>
                  <a:off x="6669675" y="3790250"/>
                  <a:ext cx="33760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04" h="4743" extrusionOk="0">
                      <a:moveTo>
                        <a:pt x="2445" y="0"/>
                      </a:moveTo>
                      <a:cubicBezTo>
                        <a:pt x="1997" y="0"/>
                        <a:pt x="1610" y="8"/>
                        <a:pt x="1306" y="24"/>
                      </a:cubicBezTo>
                      <a:cubicBezTo>
                        <a:pt x="879" y="49"/>
                        <a:pt x="603" y="75"/>
                        <a:pt x="553" y="125"/>
                      </a:cubicBezTo>
                      <a:cubicBezTo>
                        <a:pt x="402" y="451"/>
                        <a:pt x="1" y="4090"/>
                        <a:pt x="704" y="4341"/>
                      </a:cubicBezTo>
                      <a:cubicBezTo>
                        <a:pt x="879" y="4392"/>
                        <a:pt x="1055" y="4417"/>
                        <a:pt x="1231" y="4417"/>
                      </a:cubicBezTo>
                      <a:cubicBezTo>
                        <a:pt x="3314" y="4592"/>
                        <a:pt x="10618" y="4718"/>
                        <a:pt x="12751" y="4743"/>
                      </a:cubicBezTo>
                      <a:lnTo>
                        <a:pt x="13353" y="4743"/>
                      </a:lnTo>
                      <a:cubicBezTo>
                        <a:pt x="12751" y="3588"/>
                        <a:pt x="12701" y="2258"/>
                        <a:pt x="13178" y="1053"/>
                      </a:cubicBezTo>
                      <a:cubicBezTo>
                        <a:pt x="13253" y="853"/>
                        <a:pt x="13379" y="652"/>
                        <a:pt x="13504" y="476"/>
                      </a:cubicBezTo>
                      <a:cubicBezTo>
                        <a:pt x="13504" y="476"/>
                        <a:pt x="6028" y="0"/>
                        <a:pt x="24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376;p53">
                  <a:extLst>
                    <a:ext uri="{FF2B5EF4-FFF2-40B4-BE49-F238E27FC236}">
                      <a16:creationId xmlns:a16="http://schemas.microsoft.com/office/drawing/2014/main" id="{D09EBF68-C2E4-446A-B58F-1502062BD192}"/>
                    </a:ext>
                  </a:extLst>
                </p:cNvPr>
                <p:cNvSpPr/>
                <p:nvPr/>
              </p:nvSpPr>
              <p:spPr>
                <a:xfrm>
                  <a:off x="7011025" y="3717425"/>
                  <a:ext cx="124900" cy="1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6" h="4318" extrusionOk="0">
                      <a:moveTo>
                        <a:pt x="779" y="1"/>
                      </a:moveTo>
                      <a:cubicBezTo>
                        <a:pt x="503" y="754"/>
                        <a:pt x="1" y="2184"/>
                        <a:pt x="402" y="3389"/>
                      </a:cubicBezTo>
                      <a:lnTo>
                        <a:pt x="4293" y="4318"/>
                      </a:lnTo>
                      <a:cubicBezTo>
                        <a:pt x="4042" y="3540"/>
                        <a:pt x="4518" y="2260"/>
                        <a:pt x="4794" y="1582"/>
                      </a:cubicBezTo>
                      <a:cubicBezTo>
                        <a:pt x="4920" y="1306"/>
                        <a:pt x="4995" y="1155"/>
                        <a:pt x="4995" y="1155"/>
                      </a:cubicBezTo>
                      <a:lnTo>
                        <a:pt x="77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377;p53">
                  <a:extLst>
                    <a:ext uri="{FF2B5EF4-FFF2-40B4-BE49-F238E27FC236}">
                      <a16:creationId xmlns:a16="http://schemas.microsoft.com/office/drawing/2014/main" id="{A5942785-F4D8-41BD-AA0A-F751D1602316}"/>
                    </a:ext>
                  </a:extLst>
                </p:cNvPr>
                <p:cNvSpPr/>
                <p:nvPr/>
              </p:nvSpPr>
              <p:spPr>
                <a:xfrm>
                  <a:off x="7030475" y="3704225"/>
                  <a:ext cx="123000" cy="5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0" h="2261" extrusionOk="0">
                      <a:moveTo>
                        <a:pt x="154" y="0"/>
                      </a:moveTo>
                      <a:cubicBezTo>
                        <a:pt x="151" y="0"/>
                        <a:pt x="150" y="1"/>
                        <a:pt x="151" y="2"/>
                      </a:cubicBezTo>
                      <a:cubicBezTo>
                        <a:pt x="176" y="27"/>
                        <a:pt x="101" y="228"/>
                        <a:pt x="1" y="529"/>
                      </a:cubicBezTo>
                      <a:lnTo>
                        <a:pt x="4217" y="1683"/>
                      </a:lnTo>
                      <a:cubicBezTo>
                        <a:pt x="4217" y="1683"/>
                        <a:pt x="4142" y="1859"/>
                        <a:pt x="4016" y="2110"/>
                      </a:cubicBezTo>
                      <a:lnTo>
                        <a:pt x="3966" y="2261"/>
                      </a:lnTo>
                      <a:cubicBezTo>
                        <a:pt x="3966" y="2261"/>
                        <a:pt x="4895" y="1558"/>
                        <a:pt x="4895" y="1432"/>
                      </a:cubicBezTo>
                      <a:cubicBezTo>
                        <a:pt x="4920" y="1162"/>
                        <a:pt x="295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1378;p53">
                  <a:extLst>
                    <a:ext uri="{FF2B5EF4-FFF2-40B4-BE49-F238E27FC236}">
                      <a16:creationId xmlns:a16="http://schemas.microsoft.com/office/drawing/2014/main" id="{6BE326F5-65A5-4625-BC28-FBB4BDD672FB}"/>
                    </a:ext>
                  </a:extLst>
                </p:cNvPr>
                <p:cNvSpPr/>
                <p:nvPr/>
              </p:nvSpPr>
              <p:spPr>
                <a:xfrm>
                  <a:off x="6695400" y="3685150"/>
                  <a:ext cx="339500" cy="1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0" h="4831" extrusionOk="0">
                      <a:moveTo>
                        <a:pt x="2284" y="1"/>
                      </a:moveTo>
                      <a:cubicBezTo>
                        <a:pt x="1510" y="1"/>
                        <a:pt x="988" y="20"/>
                        <a:pt x="879" y="62"/>
                      </a:cubicBezTo>
                      <a:cubicBezTo>
                        <a:pt x="252" y="288"/>
                        <a:pt x="1" y="3626"/>
                        <a:pt x="252" y="4128"/>
                      </a:cubicBezTo>
                      <a:lnTo>
                        <a:pt x="252" y="4203"/>
                      </a:lnTo>
                      <a:cubicBezTo>
                        <a:pt x="512" y="4191"/>
                        <a:pt x="832" y="4186"/>
                        <a:pt x="1198" y="4186"/>
                      </a:cubicBezTo>
                      <a:cubicBezTo>
                        <a:pt x="4709" y="4186"/>
                        <a:pt x="12450" y="4680"/>
                        <a:pt x="12450" y="4680"/>
                      </a:cubicBezTo>
                      <a:lnTo>
                        <a:pt x="13077" y="4831"/>
                      </a:lnTo>
                      <a:cubicBezTo>
                        <a:pt x="13052" y="4781"/>
                        <a:pt x="13027" y="4730"/>
                        <a:pt x="13027" y="4680"/>
                      </a:cubicBezTo>
                      <a:cubicBezTo>
                        <a:pt x="12626" y="3475"/>
                        <a:pt x="13128" y="2045"/>
                        <a:pt x="13379" y="1292"/>
                      </a:cubicBezTo>
                      <a:cubicBezTo>
                        <a:pt x="13504" y="991"/>
                        <a:pt x="13579" y="790"/>
                        <a:pt x="13529" y="740"/>
                      </a:cubicBezTo>
                      <a:cubicBezTo>
                        <a:pt x="13303" y="514"/>
                        <a:pt x="11145" y="338"/>
                        <a:pt x="8685" y="213"/>
                      </a:cubicBezTo>
                      <a:cubicBezTo>
                        <a:pt x="6393" y="79"/>
                        <a:pt x="3833" y="1"/>
                        <a:pt x="22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1379;p53">
                  <a:extLst>
                    <a:ext uri="{FF2B5EF4-FFF2-40B4-BE49-F238E27FC236}">
                      <a16:creationId xmlns:a16="http://schemas.microsoft.com/office/drawing/2014/main" id="{FA55112D-927B-4622-804D-670C25BCBDF3}"/>
                    </a:ext>
                  </a:extLst>
                </p:cNvPr>
                <p:cNvSpPr/>
                <p:nvPr/>
              </p:nvSpPr>
              <p:spPr>
                <a:xfrm>
                  <a:off x="6998475" y="3802150"/>
                  <a:ext cx="1349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7" h="2385" extrusionOk="0">
                      <a:moveTo>
                        <a:pt x="327" y="0"/>
                      </a:moveTo>
                      <a:cubicBezTo>
                        <a:pt x="201" y="201"/>
                        <a:pt x="101" y="377"/>
                        <a:pt x="1" y="603"/>
                      </a:cubicBezTo>
                      <a:lnTo>
                        <a:pt x="26" y="603"/>
                      </a:lnTo>
                      <a:lnTo>
                        <a:pt x="4569" y="1606"/>
                      </a:lnTo>
                      <a:cubicBezTo>
                        <a:pt x="4569" y="1606"/>
                        <a:pt x="4443" y="1832"/>
                        <a:pt x="4343" y="2184"/>
                      </a:cubicBezTo>
                      <a:lnTo>
                        <a:pt x="4293" y="2385"/>
                      </a:lnTo>
                      <a:cubicBezTo>
                        <a:pt x="4293" y="2385"/>
                        <a:pt x="5397" y="1606"/>
                        <a:pt x="5322" y="1230"/>
                      </a:cubicBezTo>
                      <a:cubicBezTo>
                        <a:pt x="5296" y="1054"/>
                        <a:pt x="979" y="151"/>
                        <a:pt x="979" y="151"/>
                      </a:cubicBezTo>
                      <a:lnTo>
                        <a:pt x="32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1380;p53">
                  <a:extLst>
                    <a:ext uri="{FF2B5EF4-FFF2-40B4-BE49-F238E27FC236}">
                      <a16:creationId xmlns:a16="http://schemas.microsoft.com/office/drawing/2014/main" id="{9A0444DC-057E-49C8-8A04-664877D61742}"/>
                    </a:ext>
                  </a:extLst>
                </p:cNvPr>
                <p:cNvSpPr/>
                <p:nvPr/>
              </p:nvSpPr>
              <p:spPr>
                <a:xfrm>
                  <a:off x="6804600" y="4004975"/>
                  <a:ext cx="88900" cy="5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" h="2329" extrusionOk="0">
                      <a:moveTo>
                        <a:pt x="766" y="0"/>
                      </a:moveTo>
                      <a:cubicBezTo>
                        <a:pt x="728" y="0"/>
                        <a:pt x="690" y="7"/>
                        <a:pt x="653" y="19"/>
                      </a:cubicBezTo>
                      <a:lnTo>
                        <a:pt x="427" y="19"/>
                      </a:lnTo>
                      <a:cubicBezTo>
                        <a:pt x="301" y="44"/>
                        <a:pt x="176" y="94"/>
                        <a:pt x="75" y="170"/>
                      </a:cubicBezTo>
                      <a:cubicBezTo>
                        <a:pt x="25" y="245"/>
                        <a:pt x="0" y="345"/>
                        <a:pt x="25" y="446"/>
                      </a:cubicBezTo>
                      <a:cubicBezTo>
                        <a:pt x="50" y="521"/>
                        <a:pt x="101" y="596"/>
                        <a:pt x="151" y="647"/>
                      </a:cubicBezTo>
                      <a:cubicBezTo>
                        <a:pt x="201" y="697"/>
                        <a:pt x="251" y="747"/>
                        <a:pt x="301" y="797"/>
                      </a:cubicBezTo>
                      <a:cubicBezTo>
                        <a:pt x="351" y="822"/>
                        <a:pt x="427" y="873"/>
                        <a:pt x="477" y="923"/>
                      </a:cubicBezTo>
                      <a:lnTo>
                        <a:pt x="828" y="1174"/>
                      </a:lnTo>
                      <a:cubicBezTo>
                        <a:pt x="954" y="1274"/>
                        <a:pt x="1079" y="1349"/>
                        <a:pt x="1230" y="1425"/>
                      </a:cubicBezTo>
                      <a:cubicBezTo>
                        <a:pt x="1355" y="1500"/>
                        <a:pt x="1481" y="1575"/>
                        <a:pt x="1606" y="1651"/>
                      </a:cubicBezTo>
                      <a:lnTo>
                        <a:pt x="2008" y="1826"/>
                      </a:lnTo>
                      <a:lnTo>
                        <a:pt x="2384" y="2002"/>
                      </a:lnTo>
                      <a:cubicBezTo>
                        <a:pt x="2510" y="2027"/>
                        <a:pt x="2610" y="2077"/>
                        <a:pt x="2736" y="2102"/>
                      </a:cubicBezTo>
                      <a:cubicBezTo>
                        <a:pt x="3163" y="2253"/>
                        <a:pt x="3464" y="2328"/>
                        <a:pt x="3464" y="2328"/>
                      </a:cubicBezTo>
                      <a:lnTo>
                        <a:pt x="3464" y="2303"/>
                      </a:lnTo>
                      <a:cubicBezTo>
                        <a:pt x="3472" y="2306"/>
                        <a:pt x="3480" y="2307"/>
                        <a:pt x="3487" y="2307"/>
                      </a:cubicBezTo>
                      <a:cubicBezTo>
                        <a:pt x="3543" y="2307"/>
                        <a:pt x="3556" y="2225"/>
                        <a:pt x="3489" y="2203"/>
                      </a:cubicBezTo>
                      <a:cubicBezTo>
                        <a:pt x="3489" y="2203"/>
                        <a:pt x="3238" y="2077"/>
                        <a:pt x="2811" y="1902"/>
                      </a:cubicBezTo>
                      <a:cubicBezTo>
                        <a:pt x="2711" y="1851"/>
                        <a:pt x="2585" y="1801"/>
                        <a:pt x="2485" y="1751"/>
                      </a:cubicBezTo>
                      <a:lnTo>
                        <a:pt x="2134" y="1550"/>
                      </a:lnTo>
                      <a:lnTo>
                        <a:pt x="1757" y="1374"/>
                      </a:lnTo>
                      <a:lnTo>
                        <a:pt x="1381" y="1149"/>
                      </a:lnTo>
                      <a:cubicBezTo>
                        <a:pt x="1255" y="1073"/>
                        <a:pt x="1104" y="998"/>
                        <a:pt x="979" y="923"/>
                      </a:cubicBezTo>
                      <a:cubicBezTo>
                        <a:pt x="879" y="847"/>
                        <a:pt x="753" y="772"/>
                        <a:pt x="628" y="672"/>
                      </a:cubicBezTo>
                      <a:lnTo>
                        <a:pt x="477" y="571"/>
                      </a:lnTo>
                      <a:cubicBezTo>
                        <a:pt x="427" y="546"/>
                        <a:pt x="377" y="496"/>
                        <a:pt x="326" y="446"/>
                      </a:cubicBezTo>
                      <a:cubicBezTo>
                        <a:pt x="276" y="421"/>
                        <a:pt x="251" y="396"/>
                        <a:pt x="226" y="345"/>
                      </a:cubicBezTo>
                      <a:cubicBezTo>
                        <a:pt x="226" y="320"/>
                        <a:pt x="226" y="320"/>
                        <a:pt x="226" y="295"/>
                      </a:cubicBezTo>
                      <a:cubicBezTo>
                        <a:pt x="301" y="245"/>
                        <a:pt x="377" y="195"/>
                        <a:pt x="452" y="170"/>
                      </a:cubicBezTo>
                      <a:cubicBezTo>
                        <a:pt x="527" y="145"/>
                        <a:pt x="602" y="120"/>
                        <a:pt x="678" y="120"/>
                      </a:cubicBezTo>
                      <a:cubicBezTo>
                        <a:pt x="803" y="94"/>
                        <a:pt x="879" y="94"/>
                        <a:pt x="879" y="94"/>
                      </a:cubicBezTo>
                      <a:cubicBezTo>
                        <a:pt x="879" y="94"/>
                        <a:pt x="904" y="69"/>
                        <a:pt x="904" y="44"/>
                      </a:cubicBezTo>
                      <a:cubicBezTo>
                        <a:pt x="904" y="19"/>
                        <a:pt x="904" y="19"/>
                        <a:pt x="879" y="19"/>
                      </a:cubicBezTo>
                      <a:cubicBezTo>
                        <a:pt x="841" y="7"/>
                        <a:pt x="803" y="0"/>
                        <a:pt x="766" y="0"/>
                      </a:cubicBezTo>
                      <a:close/>
                    </a:path>
                  </a:pathLst>
                </a:custGeom>
                <a:solidFill>
                  <a:srgbClr val="AF6E6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1381;p53">
                  <a:extLst>
                    <a:ext uri="{FF2B5EF4-FFF2-40B4-BE49-F238E27FC236}">
                      <a16:creationId xmlns:a16="http://schemas.microsoft.com/office/drawing/2014/main" id="{2B9F70FD-D92D-4F53-B93C-5DF777AFD64D}"/>
                    </a:ext>
                  </a:extLst>
                </p:cNvPr>
                <p:cNvSpPr/>
                <p:nvPr/>
              </p:nvSpPr>
              <p:spPr>
                <a:xfrm>
                  <a:off x="6817775" y="3960275"/>
                  <a:ext cx="74550" cy="4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2" h="1883" extrusionOk="0">
                      <a:moveTo>
                        <a:pt x="2909" y="747"/>
                      </a:moveTo>
                      <a:lnTo>
                        <a:pt x="2912" y="753"/>
                      </a:lnTo>
                      <a:lnTo>
                        <a:pt x="2937" y="753"/>
                      </a:lnTo>
                      <a:cubicBezTo>
                        <a:pt x="2927" y="751"/>
                        <a:pt x="2918" y="749"/>
                        <a:pt x="2909" y="747"/>
                      </a:cubicBezTo>
                      <a:close/>
                      <a:moveTo>
                        <a:pt x="477" y="0"/>
                      </a:moveTo>
                      <a:cubicBezTo>
                        <a:pt x="402" y="25"/>
                        <a:pt x="326" y="25"/>
                        <a:pt x="251" y="50"/>
                      </a:cubicBezTo>
                      <a:cubicBezTo>
                        <a:pt x="151" y="75"/>
                        <a:pt x="75" y="151"/>
                        <a:pt x="25" y="251"/>
                      </a:cubicBezTo>
                      <a:lnTo>
                        <a:pt x="0" y="301"/>
                      </a:lnTo>
                      <a:cubicBezTo>
                        <a:pt x="0" y="326"/>
                        <a:pt x="0" y="351"/>
                        <a:pt x="0" y="377"/>
                      </a:cubicBezTo>
                      <a:cubicBezTo>
                        <a:pt x="0" y="427"/>
                        <a:pt x="25" y="477"/>
                        <a:pt x="25" y="527"/>
                      </a:cubicBezTo>
                      <a:cubicBezTo>
                        <a:pt x="50" y="602"/>
                        <a:pt x="101" y="678"/>
                        <a:pt x="151" y="728"/>
                      </a:cubicBezTo>
                      <a:cubicBezTo>
                        <a:pt x="201" y="778"/>
                        <a:pt x="251" y="828"/>
                        <a:pt x="301" y="878"/>
                      </a:cubicBezTo>
                      <a:cubicBezTo>
                        <a:pt x="326" y="904"/>
                        <a:pt x="352" y="929"/>
                        <a:pt x="377" y="929"/>
                      </a:cubicBezTo>
                      <a:lnTo>
                        <a:pt x="452" y="1004"/>
                      </a:lnTo>
                      <a:lnTo>
                        <a:pt x="753" y="1205"/>
                      </a:lnTo>
                      <a:cubicBezTo>
                        <a:pt x="854" y="1255"/>
                        <a:pt x="954" y="1330"/>
                        <a:pt x="1054" y="1380"/>
                      </a:cubicBezTo>
                      <a:lnTo>
                        <a:pt x="1381" y="1531"/>
                      </a:lnTo>
                      <a:lnTo>
                        <a:pt x="1732" y="1682"/>
                      </a:lnTo>
                      <a:cubicBezTo>
                        <a:pt x="1832" y="1732"/>
                        <a:pt x="1958" y="1757"/>
                        <a:pt x="2083" y="1782"/>
                      </a:cubicBezTo>
                      <a:cubicBezTo>
                        <a:pt x="2209" y="1832"/>
                        <a:pt x="2309" y="1857"/>
                        <a:pt x="2435" y="1882"/>
                      </a:cubicBezTo>
                      <a:cubicBezTo>
                        <a:pt x="2460" y="1882"/>
                        <a:pt x="2485" y="1857"/>
                        <a:pt x="2485" y="1857"/>
                      </a:cubicBezTo>
                      <a:cubicBezTo>
                        <a:pt x="2485" y="1832"/>
                        <a:pt x="2485" y="1807"/>
                        <a:pt x="2460" y="1807"/>
                      </a:cubicBezTo>
                      <a:lnTo>
                        <a:pt x="2159" y="1657"/>
                      </a:lnTo>
                      <a:cubicBezTo>
                        <a:pt x="2033" y="1606"/>
                        <a:pt x="1933" y="1556"/>
                        <a:pt x="1832" y="1506"/>
                      </a:cubicBezTo>
                      <a:lnTo>
                        <a:pt x="1531" y="1355"/>
                      </a:lnTo>
                      <a:lnTo>
                        <a:pt x="1230" y="1155"/>
                      </a:lnTo>
                      <a:cubicBezTo>
                        <a:pt x="1130" y="1104"/>
                        <a:pt x="1029" y="1054"/>
                        <a:pt x="929" y="979"/>
                      </a:cubicBezTo>
                      <a:lnTo>
                        <a:pt x="628" y="753"/>
                      </a:lnTo>
                      <a:lnTo>
                        <a:pt x="577" y="703"/>
                      </a:lnTo>
                      <a:cubicBezTo>
                        <a:pt x="552" y="703"/>
                        <a:pt x="527" y="678"/>
                        <a:pt x="502" y="653"/>
                      </a:cubicBezTo>
                      <a:cubicBezTo>
                        <a:pt x="477" y="628"/>
                        <a:pt x="427" y="577"/>
                        <a:pt x="402" y="552"/>
                      </a:cubicBezTo>
                      <a:cubicBezTo>
                        <a:pt x="377" y="502"/>
                        <a:pt x="352" y="477"/>
                        <a:pt x="326" y="427"/>
                      </a:cubicBezTo>
                      <a:cubicBezTo>
                        <a:pt x="326" y="427"/>
                        <a:pt x="326" y="402"/>
                        <a:pt x="326" y="402"/>
                      </a:cubicBezTo>
                      <a:lnTo>
                        <a:pt x="326" y="351"/>
                      </a:lnTo>
                      <a:cubicBezTo>
                        <a:pt x="326" y="368"/>
                        <a:pt x="329" y="374"/>
                        <a:pt x="334" y="374"/>
                      </a:cubicBezTo>
                      <a:cubicBezTo>
                        <a:pt x="343" y="374"/>
                        <a:pt x="360" y="351"/>
                        <a:pt x="377" y="351"/>
                      </a:cubicBezTo>
                      <a:cubicBezTo>
                        <a:pt x="427" y="351"/>
                        <a:pt x="477" y="326"/>
                        <a:pt x="527" y="326"/>
                      </a:cubicBezTo>
                      <a:lnTo>
                        <a:pt x="828" y="326"/>
                      </a:lnTo>
                      <a:cubicBezTo>
                        <a:pt x="1054" y="351"/>
                        <a:pt x="1305" y="402"/>
                        <a:pt x="1531" y="427"/>
                      </a:cubicBezTo>
                      <a:cubicBezTo>
                        <a:pt x="1974" y="525"/>
                        <a:pt x="2441" y="648"/>
                        <a:pt x="2909" y="747"/>
                      </a:cubicBezTo>
                      <a:lnTo>
                        <a:pt x="2909" y="747"/>
                      </a:lnTo>
                      <a:lnTo>
                        <a:pt x="2887" y="703"/>
                      </a:lnTo>
                      <a:lnTo>
                        <a:pt x="2887" y="703"/>
                      </a:lnTo>
                      <a:cubicBezTo>
                        <a:pt x="2898" y="714"/>
                        <a:pt x="2910" y="719"/>
                        <a:pt x="2921" y="719"/>
                      </a:cubicBezTo>
                      <a:cubicBezTo>
                        <a:pt x="2956" y="719"/>
                        <a:pt x="2981" y="666"/>
                        <a:pt x="2962" y="628"/>
                      </a:cubicBezTo>
                      <a:cubicBezTo>
                        <a:pt x="2510" y="427"/>
                        <a:pt x="2058" y="276"/>
                        <a:pt x="1581" y="151"/>
                      </a:cubicBezTo>
                      <a:cubicBezTo>
                        <a:pt x="1356" y="100"/>
                        <a:pt x="1105" y="50"/>
                        <a:pt x="854" y="0"/>
                      </a:cubicBezTo>
                      <a:close/>
                    </a:path>
                  </a:pathLst>
                </a:custGeom>
                <a:solidFill>
                  <a:srgbClr val="AF6E6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1382;p53">
                  <a:extLst>
                    <a:ext uri="{FF2B5EF4-FFF2-40B4-BE49-F238E27FC236}">
                      <a16:creationId xmlns:a16="http://schemas.microsoft.com/office/drawing/2014/main" id="{FE1654FB-81DD-4972-BF4A-FEB584C70A76}"/>
                    </a:ext>
                  </a:extLst>
                </p:cNvPr>
                <p:cNvSpPr/>
                <p:nvPr/>
              </p:nvSpPr>
              <p:spPr>
                <a:xfrm>
                  <a:off x="6861700" y="3935950"/>
                  <a:ext cx="847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" h="1676" extrusionOk="0">
                      <a:moveTo>
                        <a:pt x="590" y="0"/>
                      </a:moveTo>
                      <a:cubicBezTo>
                        <a:pt x="502" y="0"/>
                        <a:pt x="414" y="7"/>
                        <a:pt x="326" y="19"/>
                      </a:cubicBezTo>
                      <a:cubicBezTo>
                        <a:pt x="276" y="44"/>
                        <a:pt x="226" y="69"/>
                        <a:pt x="176" y="95"/>
                      </a:cubicBezTo>
                      <a:lnTo>
                        <a:pt x="151" y="95"/>
                      </a:lnTo>
                      <a:lnTo>
                        <a:pt x="126" y="120"/>
                      </a:lnTo>
                      <a:lnTo>
                        <a:pt x="100" y="145"/>
                      </a:lnTo>
                      <a:lnTo>
                        <a:pt x="75" y="195"/>
                      </a:lnTo>
                      <a:cubicBezTo>
                        <a:pt x="50" y="245"/>
                        <a:pt x="25" y="295"/>
                        <a:pt x="0" y="346"/>
                      </a:cubicBezTo>
                      <a:cubicBezTo>
                        <a:pt x="0" y="396"/>
                        <a:pt x="0" y="471"/>
                        <a:pt x="0" y="521"/>
                      </a:cubicBezTo>
                      <a:cubicBezTo>
                        <a:pt x="25" y="672"/>
                        <a:pt x="126" y="822"/>
                        <a:pt x="251" y="948"/>
                      </a:cubicBezTo>
                      <a:cubicBezTo>
                        <a:pt x="326" y="1048"/>
                        <a:pt x="427" y="1149"/>
                        <a:pt x="527" y="1224"/>
                      </a:cubicBezTo>
                      <a:cubicBezTo>
                        <a:pt x="678" y="1350"/>
                        <a:pt x="853" y="1475"/>
                        <a:pt x="1029" y="1575"/>
                      </a:cubicBezTo>
                      <a:lnTo>
                        <a:pt x="1205" y="1676"/>
                      </a:lnTo>
                      <a:lnTo>
                        <a:pt x="1255" y="1676"/>
                      </a:lnTo>
                      <a:cubicBezTo>
                        <a:pt x="1280" y="1651"/>
                        <a:pt x="1280" y="1626"/>
                        <a:pt x="1255" y="1626"/>
                      </a:cubicBezTo>
                      <a:lnTo>
                        <a:pt x="1104" y="1475"/>
                      </a:lnTo>
                      <a:cubicBezTo>
                        <a:pt x="954" y="1350"/>
                        <a:pt x="803" y="1224"/>
                        <a:pt x="678" y="1073"/>
                      </a:cubicBezTo>
                      <a:cubicBezTo>
                        <a:pt x="577" y="998"/>
                        <a:pt x="502" y="898"/>
                        <a:pt x="427" y="797"/>
                      </a:cubicBezTo>
                      <a:cubicBezTo>
                        <a:pt x="351" y="722"/>
                        <a:pt x="301" y="597"/>
                        <a:pt x="276" y="496"/>
                      </a:cubicBezTo>
                      <a:lnTo>
                        <a:pt x="276" y="421"/>
                      </a:lnTo>
                      <a:cubicBezTo>
                        <a:pt x="276" y="421"/>
                        <a:pt x="251" y="421"/>
                        <a:pt x="276" y="396"/>
                      </a:cubicBezTo>
                      <a:lnTo>
                        <a:pt x="326" y="371"/>
                      </a:lnTo>
                      <a:lnTo>
                        <a:pt x="326" y="346"/>
                      </a:lnTo>
                      <a:cubicBezTo>
                        <a:pt x="326" y="346"/>
                        <a:pt x="351" y="320"/>
                        <a:pt x="377" y="320"/>
                      </a:cubicBezTo>
                      <a:cubicBezTo>
                        <a:pt x="527" y="320"/>
                        <a:pt x="653" y="320"/>
                        <a:pt x="778" y="346"/>
                      </a:cubicBezTo>
                      <a:cubicBezTo>
                        <a:pt x="1079" y="421"/>
                        <a:pt x="1406" y="496"/>
                        <a:pt x="1682" y="571"/>
                      </a:cubicBezTo>
                      <a:cubicBezTo>
                        <a:pt x="1983" y="647"/>
                        <a:pt x="2259" y="697"/>
                        <a:pt x="2510" y="722"/>
                      </a:cubicBezTo>
                      <a:cubicBezTo>
                        <a:pt x="2761" y="772"/>
                        <a:pt x="3037" y="797"/>
                        <a:pt x="3313" y="797"/>
                      </a:cubicBezTo>
                      <a:lnTo>
                        <a:pt x="3313" y="772"/>
                      </a:lnTo>
                      <a:cubicBezTo>
                        <a:pt x="3338" y="772"/>
                        <a:pt x="3363" y="772"/>
                        <a:pt x="3388" y="747"/>
                      </a:cubicBezTo>
                      <a:cubicBezTo>
                        <a:pt x="3388" y="722"/>
                        <a:pt x="3363" y="672"/>
                        <a:pt x="3338" y="672"/>
                      </a:cubicBezTo>
                      <a:lnTo>
                        <a:pt x="2560" y="471"/>
                      </a:lnTo>
                      <a:cubicBezTo>
                        <a:pt x="2334" y="421"/>
                        <a:pt x="2083" y="346"/>
                        <a:pt x="1782" y="270"/>
                      </a:cubicBezTo>
                      <a:cubicBezTo>
                        <a:pt x="1481" y="170"/>
                        <a:pt x="1180" y="95"/>
                        <a:pt x="853" y="19"/>
                      </a:cubicBezTo>
                      <a:cubicBezTo>
                        <a:pt x="766" y="7"/>
                        <a:pt x="678" y="0"/>
                        <a:pt x="590" y="0"/>
                      </a:cubicBezTo>
                      <a:close/>
                    </a:path>
                  </a:pathLst>
                </a:custGeom>
                <a:solidFill>
                  <a:srgbClr val="AF6E6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1383;p53">
                  <a:extLst>
                    <a:ext uri="{FF2B5EF4-FFF2-40B4-BE49-F238E27FC236}">
                      <a16:creationId xmlns:a16="http://schemas.microsoft.com/office/drawing/2014/main" id="{C5A032C5-F211-4CFA-9573-98C473FE5DFD}"/>
                    </a:ext>
                  </a:extLst>
                </p:cNvPr>
                <p:cNvSpPr/>
                <p:nvPr/>
              </p:nvSpPr>
              <p:spPr>
                <a:xfrm>
                  <a:off x="6942625" y="3797150"/>
                  <a:ext cx="221525" cy="1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1" h="6500" extrusionOk="0">
                      <a:moveTo>
                        <a:pt x="8761" y="0"/>
                      </a:moveTo>
                      <a:cubicBezTo>
                        <a:pt x="8728" y="0"/>
                        <a:pt x="8696" y="22"/>
                        <a:pt x="8685" y="75"/>
                      </a:cubicBezTo>
                      <a:cubicBezTo>
                        <a:pt x="8685" y="75"/>
                        <a:pt x="8635" y="250"/>
                        <a:pt x="8534" y="552"/>
                      </a:cubicBezTo>
                      <a:cubicBezTo>
                        <a:pt x="8484" y="702"/>
                        <a:pt x="8434" y="903"/>
                        <a:pt x="8334" y="1104"/>
                      </a:cubicBezTo>
                      <a:cubicBezTo>
                        <a:pt x="8258" y="1330"/>
                        <a:pt x="8158" y="1555"/>
                        <a:pt x="8032" y="1806"/>
                      </a:cubicBezTo>
                      <a:cubicBezTo>
                        <a:pt x="7982" y="1932"/>
                        <a:pt x="7932" y="2083"/>
                        <a:pt x="7857" y="2208"/>
                      </a:cubicBezTo>
                      <a:cubicBezTo>
                        <a:pt x="7781" y="2334"/>
                        <a:pt x="7706" y="2484"/>
                        <a:pt x="7631" y="2610"/>
                      </a:cubicBezTo>
                      <a:cubicBezTo>
                        <a:pt x="7505" y="2911"/>
                        <a:pt x="7305" y="3187"/>
                        <a:pt x="7129" y="3463"/>
                      </a:cubicBezTo>
                      <a:cubicBezTo>
                        <a:pt x="7029" y="3614"/>
                        <a:pt x="6928" y="3764"/>
                        <a:pt x="6803" y="3890"/>
                      </a:cubicBezTo>
                      <a:lnTo>
                        <a:pt x="6501" y="4316"/>
                      </a:lnTo>
                      <a:cubicBezTo>
                        <a:pt x="6376" y="4442"/>
                        <a:pt x="6250" y="4592"/>
                        <a:pt x="6100" y="4718"/>
                      </a:cubicBezTo>
                      <a:lnTo>
                        <a:pt x="5999" y="4818"/>
                      </a:lnTo>
                      <a:lnTo>
                        <a:pt x="5949" y="4869"/>
                      </a:lnTo>
                      <a:lnTo>
                        <a:pt x="5924" y="4894"/>
                      </a:lnTo>
                      <a:lnTo>
                        <a:pt x="5723" y="5069"/>
                      </a:lnTo>
                      <a:lnTo>
                        <a:pt x="5497" y="5245"/>
                      </a:lnTo>
                      <a:lnTo>
                        <a:pt x="5447" y="5295"/>
                      </a:lnTo>
                      <a:lnTo>
                        <a:pt x="5422" y="5295"/>
                      </a:lnTo>
                      <a:lnTo>
                        <a:pt x="5297" y="5370"/>
                      </a:lnTo>
                      <a:lnTo>
                        <a:pt x="5046" y="5521"/>
                      </a:lnTo>
                      <a:cubicBezTo>
                        <a:pt x="4970" y="5571"/>
                        <a:pt x="4895" y="5621"/>
                        <a:pt x="4820" y="5647"/>
                      </a:cubicBezTo>
                      <a:lnTo>
                        <a:pt x="4594" y="5772"/>
                      </a:lnTo>
                      <a:lnTo>
                        <a:pt x="4343" y="5872"/>
                      </a:lnTo>
                      <a:cubicBezTo>
                        <a:pt x="4243" y="5898"/>
                        <a:pt x="4167" y="5923"/>
                        <a:pt x="4092" y="5948"/>
                      </a:cubicBezTo>
                      <a:lnTo>
                        <a:pt x="3841" y="6023"/>
                      </a:lnTo>
                      <a:cubicBezTo>
                        <a:pt x="3766" y="6023"/>
                        <a:pt x="3665" y="6073"/>
                        <a:pt x="3590" y="6073"/>
                      </a:cubicBezTo>
                      <a:lnTo>
                        <a:pt x="3339" y="6098"/>
                      </a:lnTo>
                      <a:lnTo>
                        <a:pt x="2862" y="6174"/>
                      </a:lnTo>
                      <a:lnTo>
                        <a:pt x="2385" y="6224"/>
                      </a:lnTo>
                      <a:cubicBezTo>
                        <a:pt x="2235" y="6249"/>
                        <a:pt x="2084" y="6249"/>
                        <a:pt x="1959" y="6249"/>
                      </a:cubicBezTo>
                      <a:cubicBezTo>
                        <a:pt x="1682" y="6249"/>
                        <a:pt x="1431" y="6274"/>
                        <a:pt x="1206" y="6274"/>
                      </a:cubicBezTo>
                      <a:lnTo>
                        <a:pt x="603" y="6224"/>
                      </a:lnTo>
                      <a:cubicBezTo>
                        <a:pt x="453" y="6199"/>
                        <a:pt x="327" y="6199"/>
                        <a:pt x="227" y="6199"/>
                      </a:cubicBezTo>
                      <a:lnTo>
                        <a:pt x="101" y="6199"/>
                      </a:lnTo>
                      <a:cubicBezTo>
                        <a:pt x="51" y="6199"/>
                        <a:pt x="26" y="6224"/>
                        <a:pt x="26" y="6274"/>
                      </a:cubicBezTo>
                      <a:cubicBezTo>
                        <a:pt x="1" y="6324"/>
                        <a:pt x="26" y="6349"/>
                        <a:pt x="76" y="6374"/>
                      </a:cubicBezTo>
                      <a:lnTo>
                        <a:pt x="227" y="6400"/>
                      </a:lnTo>
                      <a:cubicBezTo>
                        <a:pt x="302" y="6400"/>
                        <a:pt x="428" y="6425"/>
                        <a:pt x="603" y="6425"/>
                      </a:cubicBezTo>
                      <a:lnTo>
                        <a:pt x="1180" y="6500"/>
                      </a:lnTo>
                      <a:lnTo>
                        <a:pt x="2410" y="6500"/>
                      </a:lnTo>
                      <a:lnTo>
                        <a:pt x="2887" y="6450"/>
                      </a:lnTo>
                      <a:lnTo>
                        <a:pt x="3389" y="6400"/>
                      </a:lnTo>
                      <a:lnTo>
                        <a:pt x="3640" y="6374"/>
                      </a:lnTo>
                      <a:cubicBezTo>
                        <a:pt x="3741" y="6349"/>
                        <a:pt x="3816" y="6324"/>
                        <a:pt x="3916" y="6299"/>
                      </a:cubicBezTo>
                      <a:lnTo>
                        <a:pt x="4167" y="6249"/>
                      </a:lnTo>
                      <a:cubicBezTo>
                        <a:pt x="4268" y="6224"/>
                        <a:pt x="4343" y="6174"/>
                        <a:pt x="4443" y="6149"/>
                      </a:cubicBezTo>
                      <a:lnTo>
                        <a:pt x="4694" y="6048"/>
                      </a:lnTo>
                      <a:lnTo>
                        <a:pt x="4970" y="5923"/>
                      </a:lnTo>
                      <a:cubicBezTo>
                        <a:pt x="5146" y="5847"/>
                        <a:pt x="5297" y="5747"/>
                        <a:pt x="5472" y="5647"/>
                      </a:cubicBezTo>
                      <a:lnTo>
                        <a:pt x="5573" y="5571"/>
                      </a:lnTo>
                      <a:lnTo>
                        <a:pt x="5598" y="5546"/>
                      </a:lnTo>
                      <a:lnTo>
                        <a:pt x="5648" y="5546"/>
                      </a:lnTo>
                      <a:lnTo>
                        <a:pt x="5698" y="5496"/>
                      </a:lnTo>
                      <a:lnTo>
                        <a:pt x="5924" y="5320"/>
                      </a:lnTo>
                      <a:lnTo>
                        <a:pt x="6125" y="5145"/>
                      </a:lnTo>
                      <a:lnTo>
                        <a:pt x="6150" y="5120"/>
                      </a:lnTo>
                      <a:lnTo>
                        <a:pt x="6200" y="5094"/>
                      </a:lnTo>
                      <a:lnTo>
                        <a:pt x="6225" y="5044"/>
                      </a:lnTo>
                      <a:lnTo>
                        <a:pt x="6326" y="4944"/>
                      </a:lnTo>
                      <a:lnTo>
                        <a:pt x="6727" y="4542"/>
                      </a:lnTo>
                      <a:cubicBezTo>
                        <a:pt x="6853" y="4392"/>
                        <a:pt x="6953" y="4241"/>
                        <a:pt x="7079" y="4090"/>
                      </a:cubicBezTo>
                      <a:cubicBezTo>
                        <a:pt x="7179" y="3940"/>
                        <a:pt x="7280" y="3789"/>
                        <a:pt x="7380" y="3639"/>
                      </a:cubicBezTo>
                      <a:cubicBezTo>
                        <a:pt x="7556" y="3363"/>
                        <a:pt x="7731" y="3061"/>
                        <a:pt x="7882" y="2760"/>
                      </a:cubicBezTo>
                      <a:lnTo>
                        <a:pt x="8108" y="2334"/>
                      </a:lnTo>
                      <a:lnTo>
                        <a:pt x="8283" y="1907"/>
                      </a:lnTo>
                      <a:cubicBezTo>
                        <a:pt x="8384" y="1656"/>
                        <a:pt x="8459" y="1405"/>
                        <a:pt x="8560" y="1179"/>
                      </a:cubicBezTo>
                      <a:cubicBezTo>
                        <a:pt x="8635" y="978"/>
                        <a:pt x="8685" y="777"/>
                        <a:pt x="8735" y="627"/>
                      </a:cubicBezTo>
                      <a:cubicBezTo>
                        <a:pt x="8811" y="301"/>
                        <a:pt x="8861" y="125"/>
                        <a:pt x="8861" y="125"/>
                      </a:cubicBezTo>
                      <a:lnTo>
                        <a:pt x="8836" y="100"/>
                      </a:lnTo>
                      <a:cubicBezTo>
                        <a:pt x="8850" y="42"/>
                        <a:pt x="8806" y="0"/>
                        <a:pt x="876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1384;p53">
                  <a:extLst>
                    <a:ext uri="{FF2B5EF4-FFF2-40B4-BE49-F238E27FC236}">
                      <a16:creationId xmlns:a16="http://schemas.microsoft.com/office/drawing/2014/main" id="{963C7808-D631-47D4-B3F7-385B7C2EFF13}"/>
                    </a:ext>
                  </a:extLst>
                </p:cNvPr>
                <p:cNvSpPr/>
                <p:nvPr/>
              </p:nvSpPr>
              <p:spPr>
                <a:xfrm>
                  <a:off x="6805850" y="3979075"/>
                  <a:ext cx="60875" cy="4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5" h="1809" extrusionOk="0">
                      <a:moveTo>
                        <a:pt x="527" y="1"/>
                      </a:moveTo>
                      <a:cubicBezTo>
                        <a:pt x="427" y="1"/>
                        <a:pt x="352" y="26"/>
                        <a:pt x="276" y="76"/>
                      </a:cubicBezTo>
                      <a:lnTo>
                        <a:pt x="201" y="101"/>
                      </a:lnTo>
                      <a:lnTo>
                        <a:pt x="126" y="177"/>
                      </a:lnTo>
                      <a:cubicBezTo>
                        <a:pt x="76" y="227"/>
                        <a:pt x="51" y="277"/>
                        <a:pt x="25" y="327"/>
                      </a:cubicBezTo>
                      <a:lnTo>
                        <a:pt x="0" y="428"/>
                      </a:lnTo>
                      <a:lnTo>
                        <a:pt x="0" y="453"/>
                      </a:lnTo>
                      <a:lnTo>
                        <a:pt x="0" y="528"/>
                      </a:lnTo>
                      <a:cubicBezTo>
                        <a:pt x="25" y="603"/>
                        <a:pt x="51" y="679"/>
                        <a:pt x="101" y="729"/>
                      </a:cubicBezTo>
                      <a:cubicBezTo>
                        <a:pt x="176" y="829"/>
                        <a:pt x="251" y="930"/>
                        <a:pt x="352" y="1005"/>
                      </a:cubicBezTo>
                      <a:cubicBezTo>
                        <a:pt x="452" y="1080"/>
                        <a:pt x="527" y="1130"/>
                        <a:pt x="653" y="1206"/>
                      </a:cubicBezTo>
                      <a:cubicBezTo>
                        <a:pt x="753" y="1256"/>
                        <a:pt x="854" y="1306"/>
                        <a:pt x="954" y="1356"/>
                      </a:cubicBezTo>
                      <a:cubicBezTo>
                        <a:pt x="1054" y="1407"/>
                        <a:pt x="1155" y="1457"/>
                        <a:pt x="1280" y="1507"/>
                      </a:cubicBezTo>
                      <a:cubicBezTo>
                        <a:pt x="1456" y="1582"/>
                        <a:pt x="1632" y="1632"/>
                        <a:pt x="1833" y="1683"/>
                      </a:cubicBezTo>
                      <a:cubicBezTo>
                        <a:pt x="1958" y="1733"/>
                        <a:pt x="2084" y="1758"/>
                        <a:pt x="2234" y="1783"/>
                      </a:cubicBezTo>
                      <a:lnTo>
                        <a:pt x="2385" y="1808"/>
                      </a:lnTo>
                      <a:cubicBezTo>
                        <a:pt x="2410" y="1808"/>
                        <a:pt x="2410" y="1783"/>
                        <a:pt x="2435" y="1783"/>
                      </a:cubicBezTo>
                      <a:cubicBezTo>
                        <a:pt x="2435" y="1758"/>
                        <a:pt x="2435" y="1733"/>
                        <a:pt x="2435" y="1733"/>
                      </a:cubicBezTo>
                      <a:lnTo>
                        <a:pt x="2284" y="1658"/>
                      </a:lnTo>
                      <a:cubicBezTo>
                        <a:pt x="2184" y="1607"/>
                        <a:pt x="2058" y="1557"/>
                        <a:pt x="1908" y="1482"/>
                      </a:cubicBezTo>
                      <a:lnTo>
                        <a:pt x="1682" y="1381"/>
                      </a:lnTo>
                      <a:lnTo>
                        <a:pt x="1406" y="1256"/>
                      </a:lnTo>
                      <a:cubicBezTo>
                        <a:pt x="1331" y="1206"/>
                        <a:pt x="1230" y="1156"/>
                        <a:pt x="1130" y="1105"/>
                      </a:cubicBezTo>
                      <a:cubicBezTo>
                        <a:pt x="1029" y="1055"/>
                        <a:pt x="929" y="980"/>
                        <a:pt x="854" y="930"/>
                      </a:cubicBezTo>
                      <a:cubicBezTo>
                        <a:pt x="678" y="829"/>
                        <a:pt x="502" y="704"/>
                        <a:pt x="377" y="578"/>
                      </a:cubicBezTo>
                      <a:cubicBezTo>
                        <a:pt x="352" y="553"/>
                        <a:pt x="352" y="528"/>
                        <a:pt x="327" y="503"/>
                      </a:cubicBezTo>
                      <a:lnTo>
                        <a:pt x="327" y="453"/>
                      </a:lnTo>
                      <a:cubicBezTo>
                        <a:pt x="327" y="453"/>
                        <a:pt x="327" y="428"/>
                        <a:pt x="327" y="403"/>
                      </a:cubicBezTo>
                      <a:cubicBezTo>
                        <a:pt x="327" y="377"/>
                        <a:pt x="352" y="352"/>
                        <a:pt x="352" y="327"/>
                      </a:cubicBezTo>
                      <a:cubicBezTo>
                        <a:pt x="377" y="327"/>
                        <a:pt x="377" y="302"/>
                        <a:pt x="377" y="302"/>
                      </a:cubicBezTo>
                      <a:lnTo>
                        <a:pt x="427" y="277"/>
                      </a:lnTo>
                      <a:cubicBezTo>
                        <a:pt x="477" y="227"/>
                        <a:pt x="552" y="202"/>
                        <a:pt x="603" y="177"/>
                      </a:cubicBezTo>
                      <a:cubicBezTo>
                        <a:pt x="653" y="177"/>
                        <a:pt x="728" y="152"/>
                        <a:pt x="753" y="152"/>
                      </a:cubicBezTo>
                      <a:lnTo>
                        <a:pt x="904" y="126"/>
                      </a:lnTo>
                      <a:cubicBezTo>
                        <a:pt x="904" y="101"/>
                        <a:pt x="904" y="101"/>
                        <a:pt x="904" y="76"/>
                      </a:cubicBezTo>
                      <a:cubicBezTo>
                        <a:pt x="904" y="51"/>
                        <a:pt x="904" y="26"/>
                        <a:pt x="879" y="26"/>
                      </a:cubicBezTo>
                      <a:cubicBezTo>
                        <a:pt x="829" y="1"/>
                        <a:pt x="753" y="1"/>
                        <a:pt x="703" y="1"/>
                      </a:cubicBezTo>
                      <a:close/>
                    </a:path>
                  </a:pathLst>
                </a:custGeom>
                <a:solidFill>
                  <a:srgbClr val="AF6E6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1385;p53">
                  <a:extLst>
                    <a:ext uri="{FF2B5EF4-FFF2-40B4-BE49-F238E27FC236}">
                      <a16:creationId xmlns:a16="http://schemas.microsoft.com/office/drawing/2014/main" id="{73A0BC61-5352-4010-BAF4-F6F65D791D8E}"/>
                    </a:ext>
                  </a:extLst>
                </p:cNvPr>
                <p:cNvSpPr/>
                <p:nvPr/>
              </p:nvSpPr>
              <p:spPr>
                <a:xfrm>
                  <a:off x="6672200" y="3906300"/>
                  <a:ext cx="82850" cy="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4" h="2536" extrusionOk="0">
                      <a:moveTo>
                        <a:pt x="76" y="1"/>
                      </a:moveTo>
                      <a:cubicBezTo>
                        <a:pt x="25" y="1"/>
                        <a:pt x="0" y="51"/>
                        <a:pt x="25" y="101"/>
                      </a:cubicBezTo>
                      <a:lnTo>
                        <a:pt x="50" y="151"/>
                      </a:lnTo>
                      <a:cubicBezTo>
                        <a:pt x="50" y="176"/>
                        <a:pt x="76" y="226"/>
                        <a:pt x="101" y="252"/>
                      </a:cubicBezTo>
                      <a:cubicBezTo>
                        <a:pt x="176" y="402"/>
                        <a:pt x="251" y="528"/>
                        <a:pt x="352" y="653"/>
                      </a:cubicBezTo>
                      <a:cubicBezTo>
                        <a:pt x="477" y="829"/>
                        <a:pt x="628" y="1004"/>
                        <a:pt x="778" y="1155"/>
                      </a:cubicBezTo>
                      <a:cubicBezTo>
                        <a:pt x="879" y="1255"/>
                        <a:pt x="954" y="1331"/>
                        <a:pt x="1054" y="1406"/>
                      </a:cubicBezTo>
                      <a:cubicBezTo>
                        <a:pt x="1155" y="1481"/>
                        <a:pt x="1255" y="1582"/>
                        <a:pt x="1381" y="1632"/>
                      </a:cubicBezTo>
                      <a:lnTo>
                        <a:pt x="1682" y="1858"/>
                      </a:lnTo>
                      <a:cubicBezTo>
                        <a:pt x="1782" y="1933"/>
                        <a:pt x="1883" y="1983"/>
                        <a:pt x="2008" y="2034"/>
                      </a:cubicBezTo>
                      <a:cubicBezTo>
                        <a:pt x="2184" y="2134"/>
                        <a:pt x="2385" y="2234"/>
                        <a:pt x="2585" y="2310"/>
                      </a:cubicBezTo>
                      <a:cubicBezTo>
                        <a:pt x="2962" y="2460"/>
                        <a:pt x="3188" y="2536"/>
                        <a:pt x="3188" y="2536"/>
                      </a:cubicBezTo>
                      <a:cubicBezTo>
                        <a:pt x="3238" y="2536"/>
                        <a:pt x="3288" y="2536"/>
                        <a:pt x="3288" y="2485"/>
                      </a:cubicBezTo>
                      <a:cubicBezTo>
                        <a:pt x="3313" y="2460"/>
                        <a:pt x="3288" y="2410"/>
                        <a:pt x="3263" y="2385"/>
                      </a:cubicBezTo>
                      <a:cubicBezTo>
                        <a:pt x="3263" y="2385"/>
                        <a:pt x="3037" y="2259"/>
                        <a:pt x="2711" y="2109"/>
                      </a:cubicBezTo>
                      <a:cubicBezTo>
                        <a:pt x="2611" y="2059"/>
                        <a:pt x="2535" y="2008"/>
                        <a:pt x="2435" y="1958"/>
                      </a:cubicBezTo>
                      <a:cubicBezTo>
                        <a:pt x="2360" y="1908"/>
                        <a:pt x="2259" y="1833"/>
                        <a:pt x="2159" y="1783"/>
                      </a:cubicBezTo>
                      <a:cubicBezTo>
                        <a:pt x="2033" y="1732"/>
                        <a:pt x="1933" y="1682"/>
                        <a:pt x="1832" y="1607"/>
                      </a:cubicBezTo>
                      <a:lnTo>
                        <a:pt x="1531" y="1406"/>
                      </a:lnTo>
                      <a:cubicBezTo>
                        <a:pt x="1431" y="1331"/>
                        <a:pt x="1330" y="1255"/>
                        <a:pt x="1230" y="1180"/>
                      </a:cubicBezTo>
                      <a:cubicBezTo>
                        <a:pt x="1130" y="1105"/>
                        <a:pt x="1029" y="1030"/>
                        <a:pt x="954" y="954"/>
                      </a:cubicBezTo>
                      <a:cubicBezTo>
                        <a:pt x="879" y="879"/>
                        <a:pt x="803" y="804"/>
                        <a:pt x="728" y="728"/>
                      </a:cubicBezTo>
                      <a:cubicBezTo>
                        <a:pt x="653" y="653"/>
                        <a:pt x="578" y="578"/>
                        <a:pt x="527" y="503"/>
                      </a:cubicBezTo>
                      <a:cubicBezTo>
                        <a:pt x="452" y="427"/>
                        <a:pt x="402" y="377"/>
                        <a:pt x="352" y="327"/>
                      </a:cubicBezTo>
                      <a:lnTo>
                        <a:pt x="251" y="176"/>
                      </a:lnTo>
                      <a:cubicBezTo>
                        <a:pt x="201" y="126"/>
                        <a:pt x="176" y="76"/>
                        <a:pt x="151" y="26"/>
                      </a:cubicBezTo>
                      <a:cubicBezTo>
                        <a:pt x="126" y="1"/>
                        <a:pt x="10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1386;p53">
                  <a:extLst>
                    <a:ext uri="{FF2B5EF4-FFF2-40B4-BE49-F238E27FC236}">
                      <a16:creationId xmlns:a16="http://schemas.microsoft.com/office/drawing/2014/main" id="{55311968-D8D4-4C63-A7AD-1D981E54F60B}"/>
                    </a:ext>
                  </a:extLst>
                </p:cNvPr>
                <p:cNvSpPr/>
                <p:nvPr/>
              </p:nvSpPr>
              <p:spPr>
                <a:xfrm>
                  <a:off x="7021075" y="3355925"/>
                  <a:ext cx="6967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389" extrusionOk="0">
                      <a:moveTo>
                        <a:pt x="1193" y="1"/>
                      </a:moveTo>
                      <a:cubicBezTo>
                        <a:pt x="583" y="1"/>
                        <a:pt x="0" y="472"/>
                        <a:pt x="0" y="1184"/>
                      </a:cubicBezTo>
                      <a:cubicBezTo>
                        <a:pt x="0" y="1836"/>
                        <a:pt x="527" y="2363"/>
                        <a:pt x="1180" y="2388"/>
                      </a:cubicBezTo>
                      <a:cubicBezTo>
                        <a:pt x="2234" y="2388"/>
                        <a:pt x="2786" y="1108"/>
                        <a:pt x="2033" y="355"/>
                      </a:cubicBezTo>
                      <a:cubicBezTo>
                        <a:pt x="1788" y="110"/>
                        <a:pt x="1488" y="1"/>
                        <a:pt x="1193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1387;p53">
                  <a:extLst>
                    <a:ext uri="{FF2B5EF4-FFF2-40B4-BE49-F238E27FC236}">
                      <a16:creationId xmlns:a16="http://schemas.microsoft.com/office/drawing/2014/main" id="{660C4869-9935-4066-BB85-69F097BC8605}"/>
                    </a:ext>
                  </a:extLst>
                </p:cNvPr>
                <p:cNvSpPr/>
                <p:nvPr/>
              </p:nvSpPr>
              <p:spPr>
                <a:xfrm>
                  <a:off x="6721125" y="3343375"/>
                  <a:ext cx="6967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389" extrusionOk="0">
                      <a:moveTo>
                        <a:pt x="1205" y="1"/>
                      </a:moveTo>
                      <a:cubicBezTo>
                        <a:pt x="595" y="1"/>
                        <a:pt x="1" y="472"/>
                        <a:pt x="1" y="1184"/>
                      </a:cubicBezTo>
                      <a:cubicBezTo>
                        <a:pt x="1" y="1836"/>
                        <a:pt x="528" y="2388"/>
                        <a:pt x="1181" y="2388"/>
                      </a:cubicBezTo>
                      <a:cubicBezTo>
                        <a:pt x="2260" y="2388"/>
                        <a:pt x="2787" y="1108"/>
                        <a:pt x="2034" y="355"/>
                      </a:cubicBezTo>
                      <a:cubicBezTo>
                        <a:pt x="1797" y="110"/>
                        <a:pt x="1499" y="1"/>
                        <a:pt x="1205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1388;p53">
                  <a:extLst>
                    <a:ext uri="{FF2B5EF4-FFF2-40B4-BE49-F238E27FC236}">
                      <a16:creationId xmlns:a16="http://schemas.microsoft.com/office/drawing/2014/main" id="{53F5A625-3FA9-4609-A6BA-E92E02C11646}"/>
                    </a:ext>
                  </a:extLst>
                </p:cNvPr>
                <p:cNvSpPr/>
                <p:nvPr/>
              </p:nvSpPr>
              <p:spPr>
                <a:xfrm>
                  <a:off x="6852275" y="3377975"/>
                  <a:ext cx="809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" h="2424" extrusionOk="0">
                      <a:moveTo>
                        <a:pt x="1657" y="0"/>
                      </a:moveTo>
                      <a:cubicBezTo>
                        <a:pt x="1582" y="0"/>
                        <a:pt x="1507" y="26"/>
                        <a:pt x="1431" y="26"/>
                      </a:cubicBezTo>
                      <a:cubicBezTo>
                        <a:pt x="1256" y="51"/>
                        <a:pt x="1105" y="101"/>
                        <a:pt x="954" y="151"/>
                      </a:cubicBezTo>
                      <a:cubicBezTo>
                        <a:pt x="929" y="176"/>
                        <a:pt x="879" y="201"/>
                        <a:pt x="829" y="226"/>
                      </a:cubicBezTo>
                      <a:lnTo>
                        <a:pt x="754" y="276"/>
                      </a:lnTo>
                      <a:cubicBezTo>
                        <a:pt x="703" y="276"/>
                        <a:pt x="678" y="302"/>
                        <a:pt x="653" y="327"/>
                      </a:cubicBezTo>
                      <a:lnTo>
                        <a:pt x="553" y="402"/>
                      </a:lnTo>
                      <a:cubicBezTo>
                        <a:pt x="302" y="603"/>
                        <a:pt x="126" y="879"/>
                        <a:pt x="51" y="1180"/>
                      </a:cubicBezTo>
                      <a:cubicBezTo>
                        <a:pt x="1" y="1306"/>
                        <a:pt x="1" y="1456"/>
                        <a:pt x="1" y="1582"/>
                      </a:cubicBezTo>
                      <a:cubicBezTo>
                        <a:pt x="1" y="1757"/>
                        <a:pt x="26" y="1958"/>
                        <a:pt x="76" y="2134"/>
                      </a:cubicBezTo>
                      <a:cubicBezTo>
                        <a:pt x="101" y="2209"/>
                        <a:pt x="101" y="2259"/>
                        <a:pt x="151" y="2335"/>
                      </a:cubicBezTo>
                      <a:cubicBezTo>
                        <a:pt x="161" y="2396"/>
                        <a:pt x="209" y="2424"/>
                        <a:pt x="258" y="2424"/>
                      </a:cubicBezTo>
                      <a:cubicBezTo>
                        <a:pt x="330" y="2424"/>
                        <a:pt x="407" y="2364"/>
                        <a:pt x="377" y="2259"/>
                      </a:cubicBezTo>
                      <a:cubicBezTo>
                        <a:pt x="377" y="2259"/>
                        <a:pt x="402" y="2259"/>
                        <a:pt x="377" y="2234"/>
                      </a:cubicBezTo>
                      <a:cubicBezTo>
                        <a:pt x="352" y="2184"/>
                        <a:pt x="352" y="2159"/>
                        <a:pt x="352" y="2084"/>
                      </a:cubicBezTo>
                      <a:cubicBezTo>
                        <a:pt x="352" y="1933"/>
                        <a:pt x="352" y="1757"/>
                        <a:pt x="352" y="1607"/>
                      </a:cubicBezTo>
                      <a:cubicBezTo>
                        <a:pt x="377" y="1506"/>
                        <a:pt x="402" y="1406"/>
                        <a:pt x="427" y="1306"/>
                      </a:cubicBezTo>
                      <a:cubicBezTo>
                        <a:pt x="477" y="1205"/>
                        <a:pt x="528" y="1105"/>
                        <a:pt x="578" y="1029"/>
                      </a:cubicBezTo>
                      <a:cubicBezTo>
                        <a:pt x="653" y="929"/>
                        <a:pt x="728" y="854"/>
                        <a:pt x="804" y="778"/>
                      </a:cubicBezTo>
                      <a:lnTo>
                        <a:pt x="879" y="728"/>
                      </a:lnTo>
                      <a:cubicBezTo>
                        <a:pt x="904" y="703"/>
                        <a:pt x="929" y="703"/>
                        <a:pt x="954" y="678"/>
                      </a:cubicBezTo>
                      <a:lnTo>
                        <a:pt x="1055" y="628"/>
                      </a:lnTo>
                      <a:lnTo>
                        <a:pt x="1130" y="603"/>
                      </a:lnTo>
                      <a:cubicBezTo>
                        <a:pt x="1256" y="553"/>
                        <a:pt x="1381" y="502"/>
                        <a:pt x="1507" y="502"/>
                      </a:cubicBezTo>
                      <a:lnTo>
                        <a:pt x="1682" y="477"/>
                      </a:lnTo>
                      <a:lnTo>
                        <a:pt x="1858" y="477"/>
                      </a:lnTo>
                      <a:cubicBezTo>
                        <a:pt x="1958" y="477"/>
                        <a:pt x="2059" y="502"/>
                        <a:pt x="2184" y="527"/>
                      </a:cubicBezTo>
                      <a:cubicBezTo>
                        <a:pt x="2285" y="553"/>
                        <a:pt x="2360" y="603"/>
                        <a:pt x="2460" y="653"/>
                      </a:cubicBezTo>
                      <a:cubicBezTo>
                        <a:pt x="2611" y="728"/>
                        <a:pt x="2736" y="829"/>
                        <a:pt x="2862" y="929"/>
                      </a:cubicBezTo>
                      <a:lnTo>
                        <a:pt x="2962" y="1029"/>
                      </a:lnTo>
                      <a:lnTo>
                        <a:pt x="2987" y="1055"/>
                      </a:lnTo>
                      <a:lnTo>
                        <a:pt x="2987" y="1029"/>
                      </a:lnTo>
                      <a:cubicBezTo>
                        <a:pt x="3017" y="1059"/>
                        <a:pt x="3046" y="1071"/>
                        <a:pt x="3076" y="1071"/>
                      </a:cubicBezTo>
                      <a:cubicBezTo>
                        <a:pt x="3096" y="1071"/>
                        <a:pt x="3117" y="1065"/>
                        <a:pt x="3138" y="1055"/>
                      </a:cubicBezTo>
                      <a:cubicBezTo>
                        <a:pt x="3213" y="1029"/>
                        <a:pt x="3238" y="954"/>
                        <a:pt x="3188" y="904"/>
                      </a:cubicBezTo>
                      <a:lnTo>
                        <a:pt x="3163" y="854"/>
                      </a:lnTo>
                      <a:cubicBezTo>
                        <a:pt x="3138" y="804"/>
                        <a:pt x="3113" y="753"/>
                        <a:pt x="3088" y="703"/>
                      </a:cubicBezTo>
                      <a:cubicBezTo>
                        <a:pt x="2962" y="553"/>
                        <a:pt x="2812" y="427"/>
                        <a:pt x="2661" y="302"/>
                      </a:cubicBezTo>
                      <a:cubicBezTo>
                        <a:pt x="2561" y="226"/>
                        <a:pt x="2460" y="176"/>
                        <a:pt x="2335" y="126"/>
                      </a:cubicBezTo>
                      <a:cubicBezTo>
                        <a:pt x="2184" y="76"/>
                        <a:pt x="2059" y="26"/>
                        <a:pt x="1908" y="0"/>
                      </a:cubicBezTo>
                      <a:close/>
                    </a:path>
                  </a:pathLst>
                </a:custGeom>
                <a:solidFill>
                  <a:srgbClr val="9C71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1389;p53">
                  <a:extLst>
                    <a:ext uri="{FF2B5EF4-FFF2-40B4-BE49-F238E27FC236}">
                      <a16:creationId xmlns:a16="http://schemas.microsoft.com/office/drawing/2014/main" id="{5B91E2AF-FB62-4A5E-9C40-A476BF75F389}"/>
                    </a:ext>
                  </a:extLst>
                </p:cNvPr>
                <p:cNvSpPr/>
                <p:nvPr/>
              </p:nvSpPr>
              <p:spPr>
                <a:xfrm>
                  <a:off x="6855425" y="3490050"/>
                  <a:ext cx="94125" cy="3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5" h="1299" extrusionOk="0">
                      <a:moveTo>
                        <a:pt x="1991" y="1"/>
                      </a:moveTo>
                      <a:cubicBezTo>
                        <a:pt x="881" y="1"/>
                        <a:pt x="50" y="763"/>
                        <a:pt x="50" y="763"/>
                      </a:cubicBezTo>
                      <a:lnTo>
                        <a:pt x="0" y="863"/>
                      </a:lnTo>
                      <a:cubicBezTo>
                        <a:pt x="527" y="1114"/>
                        <a:pt x="1079" y="1265"/>
                        <a:pt x="1657" y="1290"/>
                      </a:cubicBezTo>
                      <a:cubicBezTo>
                        <a:pt x="1740" y="1296"/>
                        <a:pt x="1824" y="1298"/>
                        <a:pt x="1907" y="1298"/>
                      </a:cubicBezTo>
                      <a:cubicBezTo>
                        <a:pt x="2570" y="1298"/>
                        <a:pt x="3207" y="1120"/>
                        <a:pt x="3765" y="763"/>
                      </a:cubicBezTo>
                      <a:lnTo>
                        <a:pt x="3740" y="713"/>
                      </a:lnTo>
                      <a:cubicBezTo>
                        <a:pt x="3133" y="180"/>
                        <a:pt x="2529" y="1"/>
                        <a:pt x="1991" y="1"/>
                      </a:cubicBezTo>
                      <a:close/>
                    </a:path>
                  </a:pathLst>
                </a:custGeom>
                <a:solidFill>
                  <a:srgbClr val="E5617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1390;p53">
                  <a:extLst>
                    <a:ext uri="{FF2B5EF4-FFF2-40B4-BE49-F238E27FC236}">
                      <a16:creationId xmlns:a16="http://schemas.microsoft.com/office/drawing/2014/main" id="{510AA16A-154F-4DFA-95DD-C475561E59FC}"/>
                    </a:ext>
                  </a:extLst>
                </p:cNvPr>
                <p:cNvSpPr/>
                <p:nvPr/>
              </p:nvSpPr>
              <p:spPr>
                <a:xfrm>
                  <a:off x="6810875" y="3445750"/>
                  <a:ext cx="175075" cy="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3" h="2636" extrusionOk="0">
                      <a:moveTo>
                        <a:pt x="5885" y="0"/>
                      </a:moveTo>
                      <a:cubicBezTo>
                        <a:pt x="5255" y="0"/>
                        <a:pt x="4474" y="592"/>
                        <a:pt x="3263" y="628"/>
                      </a:cubicBezTo>
                      <a:cubicBezTo>
                        <a:pt x="3237" y="629"/>
                        <a:pt x="3211" y="629"/>
                        <a:pt x="3186" y="629"/>
                      </a:cubicBezTo>
                      <a:cubicBezTo>
                        <a:pt x="2327" y="629"/>
                        <a:pt x="1682" y="20"/>
                        <a:pt x="1101" y="20"/>
                      </a:cubicBezTo>
                      <a:cubicBezTo>
                        <a:pt x="913" y="20"/>
                        <a:pt x="732" y="83"/>
                        <a:pt x="552" y="251"/>
                      </a:cubicBezTo>
                      <a:cubicBezTo>
                        <a:pt x="0" y="778"/>
                        <a:pt x="527" y="1983"/>
                        <a:pt x="1782" y="2635"/>
                      </a:cubicBezTo>
                      <a:lnTo>
                        <a:pt x="1832" y="2560"/>
                      </a:lnTo>
                      <a:cubicBezTo>
                        <a:pt x="1832" y="2560"/>
                        <a:pt x="2671" y="1779"/>
                        <a:pt x="3789" y="1779"/>
                      </a:cubicBezTo>
                      <a:cubicBezTo>
                        <a:pt x="4323" y="1779"/>
                        <a:pt x="4921" y="1957"/>
                        <a:pt x="5522" y="2485"/>
                      </a:cubicBezTo>
                      <a:lnTo>
                        <a:pt x="5547" y="2535"/>
                      </a:lnTo>
                      <a:cubicBezTo>
                        <a:pt x="6551" y="1882"/>
                        <a:pt x="7003" y="828"/>
                        <a:pt x="6601" y="377"/>
                      </a:cubicBezTo>
                      <a:cubicBezTo>
                        <a:pt x="6375" y="100"/>
                        <a:pt x="6143" y="0"/>
                        <a:pt x="5885" y="0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1391;p53">
                  <a:extLst>
                    <a:ext uri="{FF2B5EF4-FFF2-40B4-BE49-F238E27FC236}">
                      <a16:creationId xmlns:a16="http://schemas.microsoft.com/office/drawing/2014/main" id="{7CA0FD4D-80CA-445A-94C0-6AF193BD99BC}"/>
                    </a:ext>
                  </a:extLst>
                </p:cNvPr>
                <p:cNvSpPr/>
                <p:nvPr/>
              </p:nvSpPr>
              <p:spPr>
                <a:xfrm>
                  <a:off x="7142175" y="3369200"/>
                  <a:ext cx="73425" cy="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" h="804" extrusionOk="0">
                      <a:moveTo>
                        <a:pt x="678" y="0"/>
                      </a:moveTo>
                      <a:cubicBezTo>
                        <a:pt x="452" y="0"/>
                        <a:pt x="301" y="25"/>
                        <a:pt x="301" y="25"/>
                      </a:cubicBezTo>
                      <a:cubicBezTo>
                        <a:pt x="176" y="25"/>
                        <a:pt x="76" y="126"/>
                        <a:pt x="50" y="251"/>
                      </a:cubicBezTo>
                      <a:cubicBezTo>
                        <a:pt x="0" y="402"/>
                        <a:pt x="101" y="552"/>
                        <a:pt x="251" y="602"/>
                      </a:cubicBezTo>
                      <a:cubicBezTo>
                        <a:pt x="251" y="602"/>
                        <a:pt x="402" y="653"/>
                        <a:pt x="628" y="678"/>
                      </a:cubicBezTo>
                      <a:cubicBezTo>
                        <a:pt x="904" y="728"/>
                        <a:pt x="1180" y="778"/>
                        <a:pt x="1456" y="803"/>
                      </a:cubicBezTo>
                      <a:lnTo>
                        <a:pt x="2309" y="803"/>
                      </a:lnTo>
                      <a:cubicBezTo>
                        <a:pt x="2435" y="778"/>
                        <a:pt x="2560" y="778"/>
                        <a:pt x="2711" y="753"/>
                      </a:cubicBezTo>
                      <a:cubicBezTo>
                        <a:pt x="2786" y="728"/>
                        <a:pt x="2862" y="678"/>
                        <a:pt x="2887" y="602"/>
                      </a:cubicBezTo>
                      <a:cubicBezTo>
                        <a:pt x="2937" y="477"/>
                        <a:pt x="2862" y="326"/>
                        <a:pt x="2736" y="276"/>
                      </a:cubicBezTo>
                      <a:cubicBezTo>
                        <a:pt x="2736" y="276"/>
                        <a:pt x="2585" y="226"/>
                        <a:pt x="2360" y="176"/>
                      </a:cubicBezTo>
                      <a:cubicBezTo>
                        <a:pt x="2083" y="126"/>
                        <a:pt x="1807" y="75"/>
                        <a:pt x="1531" y="50"/>
                      </a:cubicBezTo>
                      <a:cubicBezTo>
                        <a:pt x="1230" y="0"/>
                        <a:pt x="904" y="0"/>
                        <a:pt x="6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1392;p53">
                  <a:extLst>
                    <a:ext uri="{FF2B5EF4-FFF2-40B4-BE49-F238E27FC236}">
                      <a16:creationId xmlns:a16="http://schemas.microsoft.com/office/drawing/2014/main" id="{C0FFC20E-CFA4-4808-8D28-B880D7C353C7}"/>
                    </a:ext>
                  </a:extLst>
                </p:cNvPr>
                <p:cNvSpPr/>
                <p:nvPr/>
              </p:nvSpPr>
              <p:spPr>
                <a:xfrm>
                  <a:off x="7215575" y="3409550"/>
                  <a:ext cx="75325" cy="4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" h="1734" extrusionOk="0">
                      <a:moveTo>
                        <a:pt x="1568" y="1"/>
                      </a:moveTo>
                      <a:cubicBezTo>
                        <a:pt x="1506" y="1"/>
                        <a:pt x="1444" y="7"/>
                        <a:pt x="1381" y="17"/>
                      </a:cubicBezTo>
                      <a:cubicBezTo>
                        <a:pt x="1080" y="43"/>
                        <a:pt x="829" y="168"/>
                        <a:pt x="603" y="344"/>
                      </a:cubicBezTo>
                      <a:cubicBezTo>
                        <a:pt x="402" y="494"/>
                        <a:pt x="252" y="695"/>
                        <a:pt x="151" y="896"/>
                      </a:cubicBezTo>
                      <a:cubicBezTo>
                        <a:pt x="51" y="1072"/>
                        <a:pt x="1" y="1247"/>
                        <a:pt x="1" y="1423"/>
                      </a:cubicBezTo>
                      <a:cubicBezTo>
                        <a:pt x="1" y="1473"/>
                        <a:pt x="1" y="1523"/>
                        <a:pt x="26" y="1599"/>
                      </a:cubicBezTo>
                      <a:cubicBezTo>
                        <a:pt x="26" y="1599"/>
                        <a:pt x="26" y="1624"/>
                        <a:pt x="26" y="1624"/>
                      </a:cubicBezTo>
                      <a:cubicBezTo>
                        <a:pt x="48" y="1699"/>
                        <a:pt x="106" y="1733"/>
                        <a:pt x="164" y="1733"/>
                      </a:cubicBezTo>
                      <a:cubicBezTo>
                        <a:pt x="241" y="1733"/>
                        <a:pt x="316" y="1674"/>
                        <a:pt x="302" y="1574"/>
                      </a:cubicBezTo>
                      <a:lnTo>
                        <a:pt x="302" y="1523"/>
                      </a:lnTo>
                      <a:cubicBezTo>
                        <a:pt x="302" y="1498"/>
                        <a:pt x="302" y="1473"/>
                        <a:pt x="327" y="1448"/>
                      </a:cubicBezTo>
                      <a:cubicBezTo>
                        <a:pt x="377" y="1323"/>
                        <a:pt x="428" y="1222"/>
                        <a:pt x="503" y="1122"/>
                      </a:cubicBezTo>
                      <a:cubicBezTo>
                        <a:pt x="729" y="821"/>
                        <a:pt x="1055" y="595"/>
                        <a:pt x="1431" y="519"/>
                      </a:cubicBezTo>
                      <a:cubicBezTo>
                        <a:pt x="1482" y="507"/>
                        <a:pt x="1532" y="501"/>
                        <a:pt x="1582" y="501"/>
                      </a:cubicBezTo>
                      <a:cubicBezTo>
                        <a:pt x="1632" y="501"/>
                        <a:pt x="1682" y="507"/>
                        <a:pt x="1733" y="519"/>
                      </a:cubicBezTo>
                      <a:cubicBezTo>
                        <a:pt x="1783" y="519"/>
                        <a:pt x="1833" y="545"/>
                        <a:pt x="1883" y="545"/>
                      </a:cubicBezTo>
                      <a:lnTo>
                        <a:pt x="1933" y="570"/>
                      </a:lnTo>
                      <a:lnTo>
                        <a:pt x="2009" y="595"/>
                      </a:lnTo>
                      <a:cubicBezTo>
                        <a:pt x="2059" y="620"/>
                        <a:pt x="2109" y="645"/>
                        <a:pt x="2134" y="670"/>
                      </a:cubicBezTo>
                      <a:cubicBezTo>
                        <a:pt x="2184" y="695"/>
                        <a:pt x="2210" y="720"/>
                        <a:pt x="2260" y="745"/>
                      </a:cubicBezTo>
                      <a:cubicBezTo>
                        <a:pt x="2335" y="796"/>
                        <a:pt x="2385" y="846"/>
                        <a:pt x="2461" y="921"/>
                      </a:cubicBezTo>
                      <a:cubicBezTo>
                        <a:pt x="2586" y="1046"/>
                        <a:pt x="2686" y="1197"/>
                        <a:pt x="2737" y="1373"/>
                      </a:cubicBezTo>
                      <a:cubicBezTo>
                        <a:pt x="2757" y="1435"/>
                        <a:pt x="2812" y="1480"/>
                        <a:pt x="2859" y="1480"/>
                      </a:cubicBezTo>
                      <a:cubicBezTo>
                        <a:pt x="2869" y="1480"/>
                        <a:pt x="2878" y="1478"/>
                        <a:pt x="2887" y="1473"/>
                      </a:cubicBezTo>
                      <a:cubicBezTo>
                        <a:pt x="2962" y="1473"/>
                        <a:pt x="3013" y="1398"/>
                        <a:pt x="3013" y="1323"/>
                      </a:cubicBezTo>
                      <a:cubicBezTo>
                        <a:pt x="2988" y="1272"/>
                        <a:pt x="2988" y="1197"/>
                        <a:pt x="2962" y="1122"/>
                      </a:cubicBezTo>
                      <a:cubicBezTo>
                        <a:pt x="2937" y="971"/>
                        <a:pt x="2862" y="821"/>
                        <a:pt x="2762" y="670"/>
                      </a:cubicBezTo>
                      <a:cubicBezTo>
                        <a:pt x="2686" y="570"/>
                        <a:pt x="2611" y="494"/>
                        <a:pt x="2536" y="419"/>
                      </a:cubicBezTo>
                      <a:cubicBezTo>
                        <a:pt x="2486" y="369"/>
                        <a:pt x="2435" y="319"/>
                        <a:pt x="2385" y="294"/>
                      </a:cubicBezTo>
                      <a:cubicBezTo>
                        <a:pt x="2335" y="243"/>
                        <a:pt x="2285" y="218"/>
                        <a:pt x="2210" y="193"/>
                      </a:cubicBezTo>
                      <a:lnTo>
                        <a:pt x="2134" y="143"/>
                      </a:lnTo>
                      <a:lnTo>
                        <a:pt x="2034" y="93"/>
                      </a:lnTo>
                      <a:cubicBezTo>
                        <a:pt x="1959" y="68"/>
                        <a:pt x="1908" y="43"/>
                        <a:pt x="1833" y="43"/>
                      </a:cubicBezTo>
                      <a:cubicBezTo>
                        <a:pt x="1745" y="13"/>
                        <a:pt x="1657" y="1"/>
                        <a:pt x="1568" y="1"/>
                      </a:cubicBezTo>
                      <a:close/>
                    </a:path>
                  </a:pathLst>
                </a:custGeom>
                <a:solidFill>
                  <a:srgbClr val="9C71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393;p53">
                  <a:extLst>
                    <a:ext uri="{FF2B5EF4-FFF2-40B4-BE49-F238E27FC236}">
                      <a16:creationId xmlns:a16="http://schemas.microsoft.com/office/drawing/2014/main" id="{36C66640-9D52-4B44-953F-56CCCE0852B2}"/>
                    </a:ext>
                  </a:extLst>
                </p:cNvPr>
                <p:cNvSpPr/>
                <p:nvPr/>
              </p:nvSpPr>
              <p:spPr>
                <a:xfrm>
                  <a:off x="6884900" y="3208550"/>
                  <a:ext cx="25" cy="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6" extrusionOk="0">
                      <a:moveTo>
                        <a:pt x="1" y="1"/>
                      </a:moveTo>
                      <a:lnTo>
                        <a:pt x="1" y="26"/>
                      </a:lnTo>
                      <a:close/>
                    </a:path>
                  </a:pathLst>
                </a:custGeom>
                <a:solidFill>
                  <a:srgbClr val="66391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394;p53">
                  <a:extLst>
                    <a:ext uri="{FF2B5EF4-FFF2-40B4-BE49-F238E27FC236}">
                      <a16:creationId xmlns:a16="http://schemas.microsoft.com/office/drawing/2014/main" id="{8D6D5660-BC49-4260-B450-BE744014F918}"/>
                    </a:ext>
                  </a:extLst>
                </p:cNvPr>
                <p:cNvSpPr/>
                <p:nvPr/>
              </p:nvSpPr>
              <p:spPr>
                <a:xfrm>
                  <a:off x="6648350" y="3433200"/>
                  <a:ext cx="120500" cy="1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0" h="4820" extrusionOk="0">
                      <a:moveTo>
                        <a:pt x="2410" y="0"/>
                      </a:moveTo>
                      <a:cubicBezTo>
                        <a:pt x="1080" y="0"/>
                        <a:pt x="1" y="1079"/>
                        <a:pt x="1" y="2410"/>
                      </a:cubicBezTo>
                      <a:cubicBezTo>
                        <a:pt x="1" y="3740"/>
                        <a:pt x="1080" y="4819"/>
                        <a:pt x="2410" y="4819"/>
                      </a:cubicBezTo>
                      <a:cubicBezTo>
                        <a:pt x="3740" y="4819"/>
                        <a:pt x="4819" y="3740"/>
                        <a:pt x="4819" y="2410"/>
                      </a:cubicBezTo>
                      <a:cubicBezTo>
                        <a:pt x="4819" y="1079"/>
                        <a:pt x="3740" y="0"/>
                        <a:pt x="2410" y="0"/>
                      </a:cubicBezTo>
                      <a:close/>
                    </a:path>
                  </a:pathLst>
                </a:custGeom>
                <a:solidFill>
                  <a:srgbClr val="CE825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395;p53">
                  <a:extLst>
                    <a:ext uri="{FF2B5EF4-FFF2-40B4-BE49-F238E27FC236}">
                      <a16:creationId xmlns:a16="http://schemas.microsoft.com/office/drawing/2014/main" id="{BC7713E4-91EC-4E95-A5C5-77D15519742C}"/>
                    </a:ext>
                  </a:extLst>
                </p:cNvPr>
                <p:cNvSpPr/>
                <p:nvPr/>
              </p:nvSpPr>
              <p:spPr>
                <a:xfrm>
                  <a:off x="7020450" y="3451375"/>
                  <a:ext cx="119850" cy="1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" h="4820" extrusionOk="0">
                      <a:moveTo>
                        <a:pt x="2384" y="1"/>
                      </a:moveTo>
                      <a:cubicBezTo>
                        <a:pt x="1079" y="1"/>
                        <a:pt x="0" y="1080"/>
                        <a:pt x="0" y="2410"/>
                      </a:cubicBezTo>
                      <a:cubicBezTo>
                        <a:pt x="0" y="3741"/>
                        <a:pt x="1079" y="4820"/>
                        <a:pt x="2384" y="4820"/>
                      </a:cubicBezTo>
                      <a:cubicBezTo>
                        <a:pt x="3715" y="4820"/>
                        <a:pt x="4794" y="3741"/>
                        <a:pt x="4794" y="2410"/>
                      </a:cubicBezTo>
                      <a:cubicBezTo>
                        <a:pt x="4794" y="1080"/>
                        <a:pt x="3715" y="1"/>
                        <a:pt x="2384" y="1"/>
                      </a:cubicBezTo>
                      <a:close/>
                    </a:path>
                  </a:pathLst>
                </a:custGeom>
                <a:solidFill>
                  <a:srgbClr val="CE825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396;p53">
                  <a:extLst>
                    <a:ext uri="{FF2B5EF4-FFF2-40B4-BE49-F238E27FC236}">
                      <a16:creationId xmlns:a16="http://schemas.microsoft.com/office/drawing/2014/main" id="{41F00E55-52D8-479B-A6C5-94AB84321999}"/>
                    </a:ext>
                  </a:extLst>
                </p:cNvPr>
                <p:cNvSpPr/>
                <p:nvPr/>
              </p:nvSpPr>
              <p:spPr>
                <a:xfrm>
                  <a:off x="6633925" y="3268800"/>
                  <a:ext cx="217750" cy="2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0" h="8660" extrusionOk="0">
                      <a:moveTo>
                        <a:pt x="4644" y="929"/>
                      </a:moveTo>
                      <a:cubicBezTo>
                        <a:pt x="6526" y="979"/>
                        <a:pt x="8007" y="2535"/>
                        <a:pt x="7982" y="4393"/>
                      </a:cubicBezTo>
                      <a:cubicBezTo>
                        <a:pt x="7957" y="6275"/>
                        <a:pt x="6426" y="7781"/>
                        <a:pt x="4568" y="7781"/>
                      </a:cubicBezTo>
                      <a:cubicBezTo>
                        <a:pt x="2686" y="7781"/>
                        <a:pt x="1155" y="6275"/>
                        <a:pt x="1130" y="4393"/>
                      </a:cubicBezTo>
                      <a:cubicBezTo>
                        <a:pt x="1105" y="2535"/>
                        <a:pt x="2585" y="979"/>
                        <a:pt x="4468" y="929"/>
                      </a:cubicBezTo>
                      <a:close/>
                      <a:moveTo>
                        <a:pt x="4367" y="0"/>
                      </a:moveTo>
                      <a:cubicBezTo>
                        <a:pt x="1983" y="0"/>
                        <a:pt x="50" y="1908"/>
                        <a:pt x="25" y="4267"/>
                      </a:cubicBezTo>
                      <a:cubicBezTo>
                        <a:pt x="0" y="6651"/>
                        <a:pt x="1883" y="8609"/>
                        <a:pt x="4242" y="8659"/>
                      </a:cubicBezTo>
                      <a:lnTo>
                        <a:pt x="4468" y="8659"/>
                      </a:lnTo>
                      <a:cubicBezTo>
                        <a:pt x="6827" y="8609"/>
                        <a:pt x="8710" y="6651"/>
                        <a:pt x="8684" y="4267"/>
                      </a:cubicBezTo>
                      <a:cubicBezTo>
                        <a:pt x="8659" y="1908"/>
                        <a:pt x="6727" y="0"/>
                        <a:pt x="436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1397;p53">
                  <a:extLst>
                    <a:ext uri="{FF2B5EF4-FFF2-40B4-BE49-F238E27FC236}">
                      <a16:creationId xmlns:a16="http://schemas.microsoft.com/office/drawing/2014/main" id="{4BBA299B-73B0-43DD-B5B6-C58CFB745A2D}"/>
                    </a:ext>
                  </a:extLst>
                </p:cNvPr>
                <p:cNvSpPr/>
                <p:nvPr/>
              </p:nvSpPr>
              <p:spPr>
                <a:xfrm>
                  <a:off x="6943900" y="3280100"/>
                  <a:ext cx="217750" cy="2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0" h="8660" extrusionOk="0">
                      <a:moveTo>
                        <a:pt x="4643" y="929"/>
                      </a:moveTo>
                      <a:cubicBezTo>
                        <a:pt x="6526" y="979"/>
                        <a:pt x="8057" y="2535"/>
                        <a:pt x="8032" y="4442"/>
                      </a:cubicBezTo>
                      <a:cubicBezTo>
                        <a:pt x="8007" y="6325"/>
                        <a:pt x="6450" y="7856"/>
                        <a:pt x="4543" y="7856"/>
                      </a:cubicBezTo>
                      <a:cubicBezTo>
                        <a:pt x="2635" y="7856"/>
                        <a:pt x="1104" y="6325"/>
                        <a:pt x="1079" y="4442"/>
                      </a:cubicBezTo>
                      <a:cubicBezTo>
                        <a:pt x="1054" y="2535"/>
                        <a:pt x="2560" y="979"/>
                        <a:pt x="4468" y="929"/>
                      </a:cubicBezTo>
                      <a:close/>
                      <a:moveTo>
                        <a:pt x="4342" y="0"/>
                      </a:moveTo>
                      <a:cubicBezTo>
                        <a:pt x="1983" y="0"/>
                        <a:pt x="50" y="1908"/>
                        <a:pt x="25" y="4267"/>
                      </a:cubicBezTo>
                      <a:cubicBezTo>
                        <a:pt x="0" y="6626"/>
                        <a:pt x="1857" y="8584"/>
                        <a:pt x="4242" y="8659"/>
                      </a:cubicBezTo>
                      <a:lnTo>
                        <a:pt x="4468" y="8659"/>
                      </a:lnTo>
                      <a:cubicBezTo>
                        <a:pt x="6827" y="8584"/>
                        <a:pt x="8709" y="6626"/>
                        <a:pt x="8659" y="4267"/>
                      </a:cubicBezTo>
                      <a:cubicBezTo>
                        <a:pt x="8634" y="1908"/>
                        <a:pt x="6701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1398;p53">
                  <a:extLst>
                    <a:ext uri="{FF2B5EF4-FFF2-40B4-BE49-F238E27FC236}">
                      <a16:creationId xmlns:a16="http://schemas.microsoft.com/office/drawing/2014/main" id="{2B9E011E-754C-4BD9-93D9-2B4E0E744828}"/>
                    </a:ext>
                  </a:extLst>
                </p:cNvPr>
                <p:cNvSpPr/>
                <p:nvPr/>
              </p:nvSpPr>
              <p:spPr>
                <a:xfrm>
                  <a:off x="6836600" y="3353575"/>
                  <a:ext cx="126775" cy="3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1" h="1404" extrusionOk="0">
                      <a:moveTo>
                        <a:pt x="2244" y="1"/>
                      </a:moveTo>
                      <a:cubicBezTo>
                        <a:pt x="1488" y="1"/>
                        <a:pt x="732" y="116"/>
                        <a:pt x="0" y="349"/>
                      </a:cubicBezTo>
                      <a:lnTo>
                        <a:pt x="301" y="1227"/>
                      </a:lnTo>
                      <a:cubicBezTo>
                        <a:pt x="945" y="1039"/>
                        <a:pt x="1604" y="943"/>
                        <a:pt x="2259" y="943"/>
                      </a:cubicBezTo>
                      <a:cubicBezTo>
                        <a:pt x="3087" y="943"/>
                        <a:pt x="3910" y="1095"/>
                        <a:pt x="4694" y="1403"/>
                      </a:cubicBezTo>
                      <a:lnTo>
                        <a:pt x="5070" y="550"/>
                      </a:lnTo>
                      <a:cubicBezTo>
                        <a:pt x="4159" y="185"/>
                        <a:pt x="3201" y="1"/>
                        <a:pt x="22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2706629" y="918056"/>
            <a:ext cx="6642459" cy="185869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67" b="1" kern="0" cap="all" dirty="0" err="1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  <a:sym typeface="Arial"/>
              </a:rPr>
              <a:t>Chúc</a:t>
            </a:r>
            <a:r>
              <a:rPr lang="en-US" sz="5467" b="1" kern="0" cap="all" dirty="0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467" b="1" kern="0" cap="all" dirty="0" err="1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  <a:sym typeface="Arial"/>
              </a:rPr>
              <a:t>các</a:t>
            </a:r>
            <a:r>
              <a:rPr lang="en-US" sz="5467" b="1" kern="0" cap="all" dirty="0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467" b="1" kern="0" cap="all" dirty="0" err="1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  <a:sym typeface="Arial"/>
              </a:rPr>
              <a:t>em</a:t>
            </a:r>
            <a:r>
              <a:rPr lang="en-US" sz="5467" b="1" kern="0" cap="all" dirty="0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467" b="1" kern="0" cap="all" dirty="0" err="1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  <a:sym typeface="Arial"/>
              </a:rPr>
              <a:t>học</a:t>
            </a:r>
            <a:r>
              <a:rPr lang="en-US" sz="5467" b="1" kern="0" cap="all" dirty="0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467" b="1" kern="0" cap="all" dirty="0" err="1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  <a:sym typeface="Arial"/>
              </a:rPr>
              <a:t>tốt</a:t>
            </a:r>
            <a:endParaRPr lang="en-US" sz="5467" b="1" kern="0" cap="all" dirty="0">
              <a:ln/>
              <a:solidFill>
                <a:srgbClr val="4472C4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384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0228" y="5617029"/>
            <a:ext cx="3178629" cy="7968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smtClean="0">
                <a:ln/>
                <a:solidFill>
                  <a:schemeClr val="accent4"/>
                </a:solidFill>
              </a:rPr>
              <a:t>START</a:t>
            </a:r>
            <a:endParaRPr lang="en-US" sz="66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0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476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8823" y="1199438"/>
            <a:ext cx="1985554" cy="793071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rial" panose="020B7200000000000000" pitchFamily="34" charset="0"/>
              </a:rPr>
              <a:t>LEVEL 1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8823" y="2113579"/>
            <a:ext cx="1985554" cy="718456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LEVEL 2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8418" y="2900474"/>
            <a:ext cx="1985554" cy="718456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LEVEL 3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823" y="3664556"/>
            <a:ext cx="1985554" cy="71845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LEVEL 4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8418" y="4474265"/>
            <a:ext cx="1985554" cy="718456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LEVEL 5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1" name="4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0"/>
            <a:ext cx="944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9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5120" y="143634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26777">
            <a:off x="-1575470" y="5297305"/>
            <a:ext cx="3974119" cy="3758939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5800" y="2902633"/>
            <a:ext cx="10820400" cy="3485083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48B91"/>
            </a:solidFill>
            <a:ln w="4476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98846" y="675834"/>
            <a:ext cx="9194308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1"/>
              </a:lnSpc>
            </a:pP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300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là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số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tròn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trăm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đúng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hay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sai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?</a:t>
            </a:r>
            <a:endParaRPr lang="en-US" sz="5042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19" name="Freeform 19"/>
          <p:cNvSpPr/>
          <p:nvPr/>
        </p:nvSpPr>
        <p:spPr>
          <a:xfrm rot="816167">
            <a:off x="182647" y="270939"/>
            <a:ext cx="1221352" cy="1163615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16167">
            <a:off x="135893" y="2622538"/>
            <a:ext cx="744311" cy="709125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762314" y="3600987"/>
            <a:ext cx="3775370" cy="821598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52709" y="3600987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1752709" y="3482995"/>
            <a:ext cx="3784975" cy="93959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680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968175" y="3792455"/>
            <a:ext cx="284064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A. </a:t>
            </a:r>
            <a:r>
              <a:rPr lang="en-US" sz="3646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Đúng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789815" y="4710441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005282" y="5052881"/>
            <a:ext cx="2206109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C. CHIM SẺ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6617210" y="3600987"/>
            <a:ext cx="3775370" cy="821598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6607606" y="3600987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</p:sp>
      <p:sp>
        <p:nvSpPr>
          <p:cNvPr id="33" name="TextBox 33"/>
          <p:cNvSpPr txBox="1"/>
          <p:nvPr/>
        </p:nvSpPr>
        <p:spPr>
          <a:xfrm>
            <a:off x="6607606" y="3443665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795571" y="3792455"/>
            <a:ext cx="343785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B. 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Sai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6654317" y="4710441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6860178" y="5052881"/>
            <a:ext cx="265401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D. CHIM SÁO</a:t>
            </a:r>
          </a:p>
        </p:txBody>
      </p:sp>
      <p:sp>
        <p:nvSpPr>
          <p:cNvPr id="42" name="Freeform 42"/>
          <p:cNvSpPr/>
          <p:nvPr/>
        </p:nvSpPr>
        <p:spPr>
          <a:xfrm>
            <a:off x="508048" y="5881944"/>
            <a:ext cx="592361" cy="580514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hlinkClick r:id="rId13" action="ppaction://hlinksldjump"/>
          </p:cNvPr>
          <p:cNvSpPr/>
          <p:nvPr/>
        </p:nvSpPr>
        <p:spPr>
          <a:xfrm rot="1691414">
            <a:off x="10507223" y="502038"/>
            <a:ext cx="1894571" cy="1502237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46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CF5634E8-BAB2-0F7F-A73A-5A2DF6A933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DC7C0B74-2588-F2C0-CDF0-2412E2AF76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5309328D-B224-E37B-2F42-E591280878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59DD18A2-DFFA-745A-C421-C37044AC3D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15" name="Freeform 19">
            <a:extLst>
              <a:ext uri="{FF2B5EF4-FFF2-40B4-BE49-F238E27FC236}">
                <a16:creationId xmlns:a16="http://schemas.microsoft.com/office/drawing/2014/main" id="{59DE0142-296D-A033-CB67-7FC0E99A0BA8}"/>
              </a:ext>
            </a:extLst>
          </p:cNvPr>
          <p:cNvSpPr/>
          <p:nvPr/>
        </p:nvSpPr>
        <p:spPr>
          <a:xfrm rot="816167">
            <a:off x="10788001" y="5590393"/>
            <a:ext cx="1221352" cy="1163615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183947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476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8823" y="1199438"/>
            <a:ext cx="1985554" cy="793071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LEVEL 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378823" y="2113579"/>
            <a:ext cx="1985554" cy="718456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2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8418" y="2900474"/>
            <a:ext cx="1985554" cy="718456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3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823" y="3664556"/>
            <a:ext cx="1985554" cy="71845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4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8418" y="4474265"/>
            <a:ext cx="1985554" cy="718456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5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44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98" end="72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2794" y="0"/>
            <a:ext cx="9429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2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-1727823" y="4836365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5800" y="2797506"/>
            <a:ext cx="10820400" cy="3590209"/>
            <a:chOff x="0" y="-47625"/>
            <a:chExt cx="4274726" cy="15116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5F81C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5F81C0"/>
            </a:solidFill>
            <a:ln w="447675" cap="rnd">
              <a:solidFill>
                <a:srgbClr val="5F81C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31460" y="679451"/>
            <a:ext cx="9329081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889"/>
              </a:lnSpc>
            </a:pPr>
            <a:r>
              <a:rPr lang="en-US" sz="4867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Số</a:t>
            </a:r>
            <a:r>
              <a:rPr lang="en-US" sz="4867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867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nào</a:t>
            </a:r>
            <a:r>
              <a:rPr lang="en-US" sz="4867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867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là</a:t>
            </a:r>
            <a:r>
              <a:rPr lang="en-US" sz="4867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867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số</a:t>
            </a:r>
            <a:r>
              <a:rPr lang="en-US" sz="4867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867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tròn</a:t>
            </a:r>
            <a:r>
              <a:rPr lang="en-US" sz="4867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4867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trăm</a:t>
            </a:r>
            <a:r>
              <a:rPr lang="en-US" sz="4867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: 230,490, 500, 105</a:t>
            </a:r>
            <a:endParaRPr lang="en-US" sz="4867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793641" y="3333293"/>
            <a:ext cx="3775370" cy="978920"/>
            <a:chOff x="0" y="-38100"/>
            <a:chExt cx="914311" cy="2370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30748" y="4600070"/>
            <a:ext cx="3775370" cy="978920"/>
            <a:chOff x="0" y="-38100"/>
            <a:chExt cx="914311" cy="2370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48538" y="3333293"/>
            <a:ext cx="3775370" cy="978920"/>
            <a:chOff x="0" y="-38100"/>
            <a:chExt cx="914311" cy="2370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85644" y="4600070"/>
            <a:ext cx="3775370" cy="978920"/>
            <a:chOff x="0" y="-38100"/>
            <a:chExt cx="914311" cy="2370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1746898" y="3490376"/>
            <a:ext cx="3775370" cy="821598"/>
          </a:xfrm>
          <a:custGeom>
            <a:avLst/>
            <a:gdLst/>
            <a:ahLst/>
            <a:cxnLst/>
            <a:rect l="l" t="t" r="r" b="b"/>
            <a:pathLst>
              <a:path w="914311" h="198973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049"/>
                </a:lnTo>
                <a:cubicBezTo>
                  <a:pt x="914311" y="141715"/>
                  <a:pt x="906101" y="161536"/>
                  <a:pt x="891487" y="176149"/>
                </a:cubicBezTo>
                <a:cubicBezTo>
                  <a:pt x="876874" y="190763"/>
                  <a:pt x="857053" y="198973"/>
                  <a:pt x="836386" y="198973"/>
                </a:cubicBezTo>
                <a:lnTo>
                  <a:pt x="77924" y="198973"/>
                </a:lnTo>
                <a:cubicBezTo>
                  <a:pt x="34888" y="198973"/>
                  <a:pt x="0" y="164085"/>
                  <a:pt x="0" y="121049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6" name="TextBox 26"/>
          <p:cNvSpPr txBox="1"/>
          <p:nvPr/>
        </p:nvSpPr>
        <p:spPr>
          <a:xfrm>
            <a:off x="1793641" y="3333293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999503" y="3671805"/>
            <a:ext cx="1681823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A. 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230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830748" y="4757053"/>
            <a:ext cx="3775370" cy="821598"/>
          </a:xfrm>
          <a:custGeom>
            <a:avLst/>
            <a:gdLst/>
            <a:ahLst/>
            <a:cxnLst/>
            <a:rect l="l" t="t" r="r" b="b"/>
            <a:pathLst>
              <a:path w="914311" h="198973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049"/>
                </a:lnTo>
                <a:cubicBezTo>
                  <a:pt x="914311" y="141715"/>
                  <a:pt x="906101" y="161536"/>
                  <a:pt x="891487" y="176149"/>
                </a:cubicBezTo>
                <a:cubicBezTo>
                  <a:pt x="876874" y="190763"/>
                  <a:pt x="857053" y="198973"/>
                  <a:pt x="836386" y="198973"/>
                </a:cubicBezTo>
                <a:lnTo>
                  <a:pt x="77924" y="198973"/>
                </a:lnTo>
                <a:cubicBezTo>
                  <a:pt x="34888" y="198973"/>
                  <a:pt x="0" y="164085"/>
                  <a:pt x="0" y="121049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30" name="TextBox 30"/>
          <p:cNvSpPr txBox="1"/>
          <p:nvPr/>
        </p:nvSpPr>
        <p:spPr>
          <a:xfrm>
            <a:off x="1830748" y="4599731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036609" y="4951281"/>
            <a:ext cx="281012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C. 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500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6648538" y="3490616"/>
            <a:ext cx="3775370" cy="822277"/>
          </a:xfrm>
          <a:custGeom>
            <a:avLst/>
            <a:gdLst/>
            <a:ahLst/>
            <a:cxnLst/>
            <a:rect l="l" t="t" r="r" b="b"/>
            <a:pathLst>
              <a:path w="914311" h="199137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213"/>
                </a:lnTo>
                <a:cubicBezTo>
                  <a:pt x="914311" y="164249"/>
                  <a:pt x="879423" y="199137"/>
                  <a:pt x="836386" y="199137"/>
                </a:cubicBezTo>
                <a:lnTo>
                  <a:pt x="77924" y="199137"/>
                </a:lnTo>
                <a:cubicBezTo>
                  <a:pt x="57257" y="199137"/>
                  <a:pt x="37437" y="190927"/>
                  <a:pt x="22823" y="176314"/>
                </a:cubicBezTo>
                <a:cubicBezTo>
                  <a:pt x="8210" y="161700"/>
                  <a:pt x="0" y="141880"/>
                  <a:pt x="0" y="121213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34" name="TextBox 34"/>
          <p:cNvSpPr txBox="1"/>
          <p:nvPr/>
        </p:nvSpPr>
        <p:spPr>
          <a:xfrm>
            <a:off x="6648538" y="3333293"/>
            <a:ext cx="3775370" cy="979599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826898" y="3671805"/>
            <a:ext cx="1709325" cy="52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B. 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490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6685644" y="4757053"/>
            <a:ext cx="3775370" cy="821598"/>
          </a:xfrm>
          <a:custGeom>
            <a:avLst/>
            <a:gdLst/>
            <a:ahLst/>
            <a:cxnLst/>
            <a:rect l="l" t="t" r="r" b="b"/>
            <a:pathLst>
              <a:path w="914311" h="198973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049"/>
                </a:lnTo>
                <a:cubicBezTo>
                  <a:pt x="914311" y="141715"/>
                  <a:pt x="906101" y="161536"/>
                  <a:pt x="891487" y="176149"/>
                </a:cubicBezTo>
                <a:cubicBezTo>
                  <a:pt x="876874" y="190763"/>
                  <a:pt x="857053" y="198973"/>
                  <a:pt x="836386" y="198973"/>
                </a:cubicBezTo>
                <a:lnTo>
                  <a:pt x="77924" y="198973"/>
                </a:lnTo>
                <a:cubicBezTo>
                  <a:pt x="34888" y="198973"/>
                  <a:pt x="0" y="164085"/>
                  <a:pt x="0" y="121049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38" name="TextBox 38"/>
          <p:cNvSpPr txBox="1"/>
          <p:nvPr/>
        </p:nvSpPr>
        <p:spPr>
          <a:xfrm>
            <a:off x="6685644" y="4599731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891506" y="4932231"/>
            <a:ext cx="1422267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D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. 105 </a:t>
            </a: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GIÓ</a:t>
            </a:r>
          </a:p>
        </p:txBody>
      </p:sp>
      <p:sp>
        <p:nvSpPr>
          <p:cNvPr id="40" name="Freeform 40"/>
          <p:cNvSpPr/>
          <p:nvPr/>
        </p:nvSpPr>
        <p:spPr>
          <a:xfrm>
            <a:off x="-96431" y="2045338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15109" y="29483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hlinkClick r:id="rId11" action="ppaction://hlinksldjump"/>
          </p:cNvPr>
          <p:cNvSpPr/>
          <p:nvPr/>
        </p:nvSpPr>
        <p:spPr>
          <a:xfrm flipV="1">
            <a:off x="10928567" y="396389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5030685" y="602349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45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1D071716-E6B7-3680-7954-1F7F18E09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2188F4F3-F2F5-ACD1-DB99-99D85ABE00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66BA31D4-A6CA-AB07-EC29-036EA0FA08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460978C-0CE2-F2BB-2C20-662DC08BEA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24" name="Freeform 41">
            <a:extLst>
              <a:ext uri="{FF2B5EF4-FFF2-40B4-BE49-F238E27FC236}">
                <a16:creationId xmlns:a16="http://schemas.microsoft.com/office/drawing/2014/main" id="{B374B253-CCDD-B80E-FB89-A2CA88FFFF88}"/>
              </a:ext>
            </a:extLst>
          </p:cNvPr>
          <p:cNvSpPr/>
          <p:nvPr/>
        </p:nvSpPr>
        <p:spPr>
          <a:xfrm>
            <a:off x="10760541" y="5703447"/>
            <a:ext cx="1159983" cy="1136783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663499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476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8823" y="1199438"/>
            <a:ext cx="1985554" cy="793071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LEVEL 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8823" y="2113579"/>
            <a:ext cx="1985554" cy="718456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2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398418" y="2900474"/>
            <a:ext cx="1985554" cy="718456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3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823" y="3664556"/>
            <a:ext cx="1985554" cy="71845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4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8418" y="4474265"/>
            <a:ext cx="1985554" cy="718456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LEVEL 5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44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849" end="42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0" y="0"/>
            <a:ext cx="944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9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10254838" y="4870731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5800" y="2874679"/>
            <a:ext cx="10820400" cy="3513037"/>
          </a:xfrm>
          <a:custGeom>
            <a:avLst/>
            <a:gdLst/>
            <a:ahLst/>
            <a:cxnLst/>
            <a:rect l="l" t="t" r="r" b="b"/>
            <a:pathLst>
              <a:path w="4274726" h="1464029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1416330"/>
                </a:lnTo>
                <a:cubicBezTo>
                  <a:pt x="4274726" y="1428981"/>
                  <a:pt x="4269700" y="1441113"/>
                  <a:pt x="4260755" y="1450059"/>
                </a:cubicBezTo>
                <a:cubicBezTo>
                  <a:pt x="4251809" y="1459004"/>
                  <a:pt x="4239677" y="1464029"/>
                  <a:pt x="4227026" y="1464029"/>
                </a:cubicBezTo>
                <a:lnTo>
                  <a:pt x="47700" y="1464029"/>
                </a:lnTo>
                <a:cubicBezTo>
                  <a:pt x="35049" y="1464029"/>
                  <a:pt x="22916" y="1459004"/>
                  <a:pt x="13971" y="1450059"/>
                </a:cubicBezTo>
                <a:cubicBezTo>
                  <a:pt x="5025" y="1441113"/>
                  <a:pt x="0" y="1428981"/>
                  <a:pt x="0" y="1416330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rgbClr val="FFFFFF"/>
          </a:solidFill>
          <a:ln w="333375" cap="rnd">
            <a:solidFill>
              <a:srgbClr val="71B646"/>
            </a:solidFill>
            <a:prstDash val="solid"/>
            <a:round/>
          </a:ln>
        </p:spPr>
      </p:sp>
      <p:sp>
        <p:nvSpPr>
          <p:cNvPr id="7" name="TextBox 7"/>
          <p:cNvSpPr txBox="1"/>
          <p:nvPr/>
        </p:nvSpPr>
        <p:spPr>
          <a:xfrm>
            <a:off x="685800" y="2760399"/>
            <a:ext cx="10820400" cy="362731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71B646"/>
            </a:solidFill>
            <a:ln w="447675" cap="rnd">
              <a:solidFill>
                <a:srgbClr val="71B64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30173" y="675834"/>
            <a:ext cx="9194308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1"/>
              </a:lnSpc>
            </a:pP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Số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tròn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trăm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có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số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chục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và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số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đơn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vị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là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bao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sz="5042" dirty="0" err="1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nhiêu</a:t>
            </a:r>
            <a:r>
              <a:rPr lang="en-US" sz="5042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?</a:t>
            </a:r>
            <a:endParaRPr lang="en-US" sz="5042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762314" y="3587010"/>
            <a:ext cx="3775370" cy="821598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52709" y="3587010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1752709" y="3429688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968175" y="3792454"/>
            <a:ext cx="244917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A. 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1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799420" y="4853786"/>
            <a:ext cx="3775370" cy="821598"/>
            <a:chOff x="0" y="0"/>
            <a:chExt cx="914311" cy="1989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789815" y="4853786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4" name="TextBox 24"/>
          <p:cNvSpPr txBox="1"/>
          <p:nvPr/>
        </p:nvSpPr>
        <p:spPr>
          <a:xfrm>
            <a:off x="1789815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05282" y="5052881"/>
            <a:ext cx="2621803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C. 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2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617210" y="3587010"/>
            <a:ext cx="3775370" cy="821598"/>
            <a:chOff x="0" y="0"/>
            <a:chExt cx="914311" cy="19897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6612408" y="3587010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31" name="TextBox 31"/>
          <p:cNvSpPr txBox="1"/>
          <p:nvPr/>
        </p:nvSpPr>
        <p:spPr>
          <a:xfrm>
            <a:off x="6612408" y="3429688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795570" y="3792454"/>
            <a:ext cx="219808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B. 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0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6654317" y="4853786"/>
            <a:ext cx="3775370" cy="821598"/>
            <a:chOff x="0" y="0"/>
            <a:chExt cx="914311" cy="19897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Freeform 37"/>
          <p:cNvSpPr/>
          <p:nvPr/>
        </p:nvSpPr>
        <p:spPr>
          <a:xfrm>
            <a:off x="6654317" y="4853786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38" name="TextBox 38"/>
          <p:cNvSpPr txBox="1"/>
          <p:nvPr/>
        </p:nvSpPr>
        <p:spPr>
          <a:xfrm>
            <a:off x="6654317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860178" y="5052881"/>
            <a:ext cx="2496256" cy="52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D. </a:t>
            </a:r>
            <a:r>
              <a:rPr lang="en-US" sz="3646" dirty="0" smtClean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3</a:t>
            </a:r>
            <a:endParaRPr lang="en-US" sz="3646" dirty="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40" name="Freeform 40">
            <a:hlinkClick r:id="rId9" action="ppaction://hlinksldjump"/>
          </p:cNvPr>
          <p:cNvSpPr/>
          <p:nvPr/>
        </p:nvSpPr>
        <p:spPr>
          <a:xfrm flipV="1">
            <a:off x="10723829" y="311003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030685" y="602349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434656" y="1957432"/>
            <a:ext cx="546426" cy="535498"/>
          </a:xfrm>
          <a:custGeom>
            <a:avLst/>
            <a:gdLst/>
            <a:ahLst/>
            <a:cxnLst/>
            <a:rect l="l" t="t" r="r" b="b"/>
            <a:pathLst>
              <a:path w="819639" h="803247">
                <a:moveTo>
                  <a:pt x="0" y="0"/>
                </a:moveTo>
                <a:lnTo>
                  <a:pt x="819640" y="0"/>
                </a:lnTo>
                <a:lnTo>
                  <a:pt x="819640" y="803246"/>
                </a:lnTo>
                <a:lnTo>
                  <a:pt x="0" y="8032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64062" y="527318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1" y="0"/>
                </a:lnTo>
                <a:lnTo>
                  <a:pt x="1225531" y="1201019"/>
                </a:lnTo>
                <a:lnTo>
                  <a:pt x="0" y="12010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1097690" y="5902325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49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A9DAEB04-5FDC-D6EC-F3D2-903DD62261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50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F4B59669-0F2F-9552-8229-A2AF5796D9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51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6986243F-6032-E074-D74A-C171BB1A30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52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CFBBB306-729F-A3FD-661E-0DD41BFC6A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5" name="Freeform 47">
            <a:extLst>
              <a:ext uri="{FF2B5EF4-FFF2-40B4-BE49-F238E27FC236}">
                <a16:creationId xmlns:a16="http://schemas.microsoft.com/office/drawing/2014/main" id="{162E6429-F51F-E93F-9961-A48ACE4DCB9B}"/>
              </a:ext>
            </a:extLst>
          </p:cNvPr>
          <p:cNvSpPr/>
          <p:nvPr/>
        </p:nvSpPr>
        <p:spPr>
          <a:xfrm>
            <a:off x="212206" y="5950753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53070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French Grandmother's Day by Slidesgo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French Grandmother's Day by Slidesgo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French Grandmother's Day by Slidesgo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440</Words>
  <Application>Microsoft Office PowerPoint</Application>
  <PresentationFormat>Widescreen</PresentationFormat>
  <Paragraphs>110</Paragraphs>
  <Slides>26</Slides>
  <Notes>2</Notes>
  <HiddenSlides>0</HiddenSlides>
  <MMClips>26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52" baseType="lpstr">
      <vt:lpstr>宋体</vt:lpstr>
      <vt:lpstr>#9Slide02 Tieu de dai</vt:lpstr>
      <vt:lpstr>.VnArial</vt:lpstr>
      <vt:lpstr>Arial</vt:lpstr>
      <vt:lpstr>Arial-Rounded</vt:lpstr>
      <vt:lpstr>Baloo</vt:lpstr>
      <vt:lpstr>Baloo 2 ExtraBold</vt:lpstr>
      <vt:lpstr>Calibri</vt:lpstr>
      <vt:lpstr>Calibri Light</vt:lpstr>
      <vt:lpstr>等线</vt:lpstr>
      <vt:lpstr>等线 Light</vt:lpstr>
      <vt:lpstr>Tahoma</vt:lpstr>
      <vt:lpstr>Times New Roman</vt:lpstr>
      <vt:lpstr>印品黑体</vt:lpstr>
      <vt:lpstr>1_Office Theme</vt:lpstr>
      <vt:lpstr>3_Office Theme</vt:lpstr>
      <vt:lpstr>3_Office 主题​​</vt:lpstr>
      <vt:lpstr>6_Office Theme</vt:lpstr>
      <vt:lpstr>Office Theme</vt:lpstr>
      <vt:lpstr>2_Office Theme</vt:lpstr>
      <vt:lpstr>4_Office Theme</vt:lpstr>
      <vt:lpstr>French Grandmother's Day by Slidesgo</vt:lpstr>
      <vt:lpstr>1_French Grandmother's Day by Slidesgo</vt:lpstr>
      <vt:lpstr>2_French Grandmother's Day by Slidesgo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32</cp:revision>
  <dcterms:created xsi:type="dcterms:W3CDTF">2024-02-29T12:48:25Z</dcterms:created>
  <dcterms:modified xsi:type="dcterms:W3CDTF">2025-02-26T14:47:13Z</dcterms:modified>
</cp:coreProperties>
</file>