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92" r:id="rId2"/>
    <p:sldMasterId id="2147483716" r:id="rId3"/>
    <p:sldMasterId id="2147483746" r:id="rId4"/>
  </p:sldMasterIdLst>
  <p:notesMasterIdLst>
    <p:notesMasterId r:id="rId24"/>
  </p:notesMasterIdLst>
  <p:sldIdLst>
    <p:sldId id="256" r:id="rId5"/>
    <p:sldId id="6459" r:id="rId6"/>
    <p:sldId id="266" r:id="rId7"/>
    <p:sldId id="6476" r:id="rId8"/>
    <p:sldId id="6466" r:id="rId9"/>
    <p:sldId id="282" r:id="rId10"/>
    <p:sldId id="6467" r:id="rId11"/>
    <p:sldId id="6468" r:id="rId12"/>
    <p:sldId id="6472" r:id="rId13"/>
    <p:sldId id="6469" r:id="rId14"/>
    <p:sldId id="272" r:id="rId15"/>
    <p:sldId id="6471" r:id="rId16"/>
    <p:sldId id="6457" r:id="rId17"/>
    <p:sldId id="6473" r:id="rId18"/>
    <p:sldId id="6474" r:id="rId19"/>
    <p:sldId id="271" r:id="rId20"/>
    <p:sldId id="6475" r:id="rId21"/>
    <p:sldId id="275" r:id="rId22"/>
    <p:sldId id="283"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BB8DBC"/>
    <a:srgbClr val="042D99"/>
    <a:srgbClr val="CCFFE5"/>
    <a:srgbClr val="E3FFE3"/>
    <a:srgbClr val="91EB71"/>
    <a:srgbClr val="99E3F0"/>
    <a:srgbClr val="51D9B5"/>
    <a:srgbClr val="A6E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31" autoAdjust="0"/>
  </p:normalViewPr>
  <p:slideViewPr>
    <p:cSldViewPr snapToGrid="0">
      <p:cViewPr varScale="1">
        <p:scale>
          <a:sx n="88" d="100"/>
          <a:sy n="88" d="100"/>
        </p:scale>
        <p:origin x="8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375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23593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414030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85305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02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52483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83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48641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3904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13560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94847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28609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84075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429354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91300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7820"/>
            <a:ext cx="7772400" cy="110252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456993" indent="0" algn="ctr">
              <a:buNone/>
              <a:defRPr>
                <a:solidFill>
                  <a:schemeClr val="tx1">
                    <a:tint val="75000"/>
                  </a:schemeClr>
                </a:solidFill>
              </a:defRPr>
            </a:lvl2pPr>
            <a:lvl3pPr marL="913983" indent="0" algn="ctr">
              <a:buNone/>
              <a:defRPr>
                <a:solidFill>
                  <a:schemeClr val="tx1">
                    <a:tint val="75000"/>
                  </a:schemeClr>
                </a:solidFill>
              </a:defRPr>
            </a:lvl3pPr>
            <a:lvl4pPr marL="1370975" indent="0" algn="ctr">
              <a:buNone/>
              <a:defRPr>
                <a:solidFill>
                  <a:schemeClr val="tx1">
                    <a:tint val="75000"/>
                  </a:schemeClr>
                </a:solidFill>
              </a:defRPr>
            </a:lvl4pPr>
            <a:lvl5pPr marL="1827969" indent="0" algn="ctr">
              <a:buNone/>
              <a:defRPr>
                <a:solidFill>
                  <a:schemeClr val="tx1">
                    <a:tint val="75000"/>
                  </a:schemeClr>
                </a:solidFill>
              </a:defRPr>
            </a:lvl5pPr>
            <a:lvl6pPr marL="2284960" indent="0" algn="ctr">
              <a:buNone/>
              <a:defRPr>
                <a:solidFill>
                  <a:schemeClr val="tx1">
                    <a:tint val="75000"/>
                  </a:schemeClr>
                </a:solidFill>
              </a:defRPr>
            </a:lvl6pPr>
            <a:lvl7pPr marL="2741952" indent="0" algn="ctr">
              <a:buNone/>
              <a:defRPr>
                <a:solidFill>
                  <a:schemeClr val="tx1">
                    <a:tint val="75000"/>
                  </a:schemeClr>
                </a:solidFill>
              </a:defRPr>
            </a:lvl7pPr>
            <a:lvl8pPr marL="3198944" indent="0" algn="ctr">
              <a:buNone/>
              <a:defRPr>
                <a:solidFill>
                  <a:schemeClr val="tx1">
                    <a:tint val="75000"/>
                  </a:schemeClr>
                </a:solidFill>
              </a:defRPr>
            </a:lvl8pPr>
            <a:lvl9pPr marL="365593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8B4E67A1-5C53-42BD-AB2C-709FEF61F269}" type="datetimeFigureOut">
              <a:rPr lang="zh-CN" altLang="en-US"/>
              <a:pPr>
                <a:defRPr/>
              </a:pPr>
              <a:t>2025/2/26</a:t>
            </a:fld>
            <a:endParaRPr lang="zh-CN" altLang="en-US"/>
          </a:p>
        </p:txBody>
      </p:sp>
      <p:sp>
        <p:nvSpPr>
          <p:cNvPr id="5"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5A80EFF5-4C64-44AF-903C-4654B01C43E2}" type="slidenum">
              <a:rPr lang="zh-CN" altLang="en-US"/>
              <a:pPr/>
              <a:t>‹#›</a:t>
            </a:fld>
            <a:endParaRPr lang="zh-CN" altLang="en-US"/>
          </a:p>
        </p:txBody>
      </p:sp>
    </p:spTree>
    <p:extLst>
      <p:ext uri="{BB962C8B-B14F-4D97-AF65-F5344CB8AC3E}">
        <p14:creationId xmlns:p14="http://schemas.microsoft.com/office/powerpoint/2010/main" val="31635568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5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95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2_仅标题">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58" y="206599"/>
            <a:ext cx="8229486" cy="856873"/>
          </a:xfrm>
          <a:prstGeom prst="rect">
            <a:avLst/>
          </a:prstGeom>
        </p:spPr>
        <p:txBody>
          <a:bodyPr/>
          <a:lstStyle/>
          <a:p>
            <a:r>
              <a:rPr lang="zh-CN" altLang="en-US"/>
              <a:t>单击此处编辑母版标题样式</a:t>
            </a:r>
          </a:p>
        </p:txBody>
      </p:sp>
      <p:sp>
        <p:nvSpPr>
          <p:cNvPr id="3"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9E773E08-A71B-4FDC-B054-E26753AAFF0B}" type="datetimeFigureOut">
              <a:rPr lang="zh-CN" altLang="en-US"/>
              <a:pPr>
                <a:defRPr/>
              </a:pPr>
              <a:t>2025/2/26</a:t>
            </a:fld>
            <a:endParaRPr lang="zh-CN" altLang="en-US"/>
          </a:p>
        </p:txBody>
      </p:sp>
      <p:sp>
        <p:nvSpPr>
          <p:cNvPr id="4"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CC93CDD0-E3EC-4FB5-9135-935862A1CC92}" type="slidenum">
              <a:rPr lang="zh-CN" altLang="en-US"/>
              <a:pPr/>
              <a:t>‹#›</a:t>
            </a:fld>
            <a:endParaRPr lang="zh-CN" altLang="en-US"/>
          </a:p>
        </p:txBody>
      </p:sp>
    </p:spTree>
    <p:extLst>
      <p:ext uri="{BB962C8B-B14F-4D97-AF65-F5344CB8AC3E}">
        <p14:creationId xmlns:p14="http://schemas.microsoft.com/office/powerpoint/2010/main" val="42455746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04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54746" y="-34516"/>
            <a:ext cx="2389254" cy="2166257"/>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798398"/>
            <a:ext cx="1153886" cy="2790794"/>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0" y="75872"/>
            <a:ext cx="4141844" cy="1122645"/>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372" y="2787896"/>
            <a:ext cx="1654628" cy="2355604"/>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048613"/>
            <a:ext cx="4350174" cy="4091236"/>
          </a:xfrm>
          <a:prstGeom prst="rect">
            <a:avLst/>
          </a:prstGeom>
        </p:spPr>
      </p:pic>
    </p:spTree>
    <p:extLst>
      <p:ext uri="{BB962C8B-B14F-4D97-AF65-F5344CB8AC3E}">
        <p14:creationId xmlns:p14="http://schemas.microsoft.com/office/powerpoint/2010/main" val="22782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4746" y="-34516"/>
            <a:ext cx="2389254" cy="2166257"/>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75872"/>
            <a:ext cx="4141844" cy="1122645"/>
          </a:xfrm>
          <a:prstGeom prst="rect">
            <a:avLst/>
          </a:prstGeom>
        </p:spPr>
      </p:pic>
    </p:spTree>
    <p:extLst>
      <p:ext uri="{BB962C8B-B14F-4D97-AF65-F5344CB8AC3E}">
        <p14:creationId xmlns:p14="http://schemas.microsoft.com/office/powerpoint/2010/main" val="2154815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291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534794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3050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81925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82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036135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844929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085768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691349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628650" y="4767263"/>
            <a:ext cx="2057400" cy="273844"/>
          </a:xfrm>
          <a:prstGeom prst="rect">
            <a:avLst/>
          </a:prstGeom>
        </p:spPr>
        <p:txBody>
          <a:bodyPr/>
          <a:lstStyle/>
          <a:p>
            <a:fld id="{3C4D182F-B12A-4DEB-9FAD-50B742E43382}"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6457950" y="4767263"/>
            <a:ext cx="2057400" cy="273844"/>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56966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28576" y="3878602"/>
            <a:ext cx="9144000" cy="1273532"/>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007421" y="-2007421"/>
            <a:ext cx="5129159" cy="9144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54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12593" y="4515780"/>
            <a:ext cx="9354686" cy="713704"/>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277653" y="4234618"/>
            <a:ext cx="8473982" cy="1016297"/>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7149933" y="135288"/>
            <a:ext cx="1994068" cy="7813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62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0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63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91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2_仅标题">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58" y="206599"/>
            <a:ext cx="8229486" cy="856873"/>
          </a:xfrm>
          <a:prstGeom prst="rect">
            <a:avLst/>
          </a:prstGeom>
        </p:spPr>
        <p:txBody>
          <a:bodyPr/>
          <a:lstStyle/>
          <a:p>
            <a:r>
              <a:rPr lang="zh-CN" altLang="en-US"/>
              <a:t>单击此处编辑母版标题样式</a:t>
            </a:r>
          </a:p>
        </p:txBody>
      </p:sp>
      <p:sp>
        <p:nvSpPr>
          <p:cNvPr id="3"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9E773E08-A71B-4FDC-B054-E26753AAFF0B}" type="datetimeFigureOut">
              <a:rPr lang="zh-CN" altLang="en-US"/>
              <a:pPr>
                <a:defRPr/>
              </a:pPr>
              <a:t>2025/2/26</a:t>
            </a:fld>
            <a:endParaRPr lang="zh-CN" altLang="en-US"/>
          </a:p>
        </p:txBody>
      </p:sp>
      <p:sp>
        <p:nvSpPr>
          <p:cNvPr id="4"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CC93CDD0-E3EC-4FB5-9135-935862A1CC92}" type="slidenum">
              <a:rPr lang="zh-CN" altLang="en-US"/>
              <a:pPr/>
              <a:t>‹#›</a:t>
            </a:fld>
            <a:endParaRPr lang="zh-CN" altLang="en-US"/>
          </a:p>
        </p:txBody>
      </p:sp>
    </p:spTree>
    <p:extLst>
      <p:ext uri="{BB962C8B-B14F-4D97-AF65-F5344CB8AC3E}">
        <p14:creationId xmlns:p14="http://schemas.microsoft.com/office/powerpoint/2010/main" val="208402481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7820"/>
            <a:ext cx="7772400" cy="110252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456993" indent="0" algn="ctr">
              <a:buNone/>
              <a:defRPr>
                <a:solidFill>
                  <a:schemeClr val="tx1">
                    <a:tint val="75000"/>
                  </a:schemeClr>
                </a:solidFill>
              </a:defRPr>
            </a:lvl2pPr>
            <a:lvl3pPr marL="913983" indent="0" algn="ctr">
              <a:buNone/>
              <a:defRPr>
                <a:solidFill>
                  <a:schemeClr val="tx1">
                    <a:tint val="75000"/>
                  </a:schemeClr>
                </a:solidFill>
              </a:defRPr>
            </a:lvl3pPr>
            <a:lvl4pPr marL="1370975" indent="0" algn="ctr">
              <a:buNone/>
              <a:defRPr>
                <a:solidFill>
                  <a:schemeClr val="tx1">
                    <a:tint val="75000"/>
                  </a:schemeClr>
                </a:solidFill>
              </a:defRPr>
            </a:lvl4pPr>
            <a:lvl5pPr marL="1827969" indent="0" algn="ctr">
              <a:buNone/>
              <a:defRPr>
                <a:solidFill>
                  <a:schemeClr val="tx1">
                    <a:tint val="75000"/>
                  </a:schemeClr>
                </a:solidFill>
              </a:defRPr>
            </a:lvl5pPr>
            <a:lvl6pPr marL="2284960" indent="0" algn="ctr">
              <a:buNone/>
              <a:defRPr>
                <a:solidFill>
                  <a:schemeClr val="tx1">
                    <a:tint val="75000"/>
                  </a:schemeClr>
                </a:solidFill>
              </a:defRPr>
            </a:lvl6pPr>
            <a:lvl7pPr marL="2741952" indent="0" algn="ctr">
              <a:buNone/>
              <a:defRPr>
                <a:solidFill>
                  <a:schemeClr val="tx1">
                    <a:tint val="75000"/>
                  </a:schemeClr>
                </a:solidFill>
              </a:defRPr>
            </a:lvl7pPr>
            <a:lvl8pPr marL="3198944" indent="0" algn="ctr">
              <a:buNone/>
              <a:defRPr>
                <a:solidFill>
                  <a:schemeClr val="tx1">
                    <a:tint val="75000"/>
                  </a:schemeClr>
                </a:solidFill>
              </a:defRPr>
            </a:lvl8pPr>
            <a:lvl9pPr marL="365593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58" y="4767560"/>
            <a:ext cx="2133863" cy="274335"/>
          </a:xfrm>
          <a:prstGeom prst="rect">
            <a:avLst/>
          </a:prstGeom>
        </p:spPr>
        <p:txBody>
          <a:bodyPr/>
          <a:lstStyle>
            <a:lvl1pPr>
              <a:defRPr/>
            </a:lvl1pPr>
          </a:lstStyle>
          <a:p>
            <a:pPr>
              <a:defRPr/>
            </a:pPr>
            <a:fld id="{8B4E67A1-5C53-42BD-AB2C-709FEF61F269}" type="datetimeFigureOut">
              <a:rPr lang="zh-CN" altLang="en-US"/>
              <a:pPr>
                <a:defRPr/>
              </a:pPr>
              <a:t>2025/2/26</a:t>
            </a:fld>
            <a:endParaRPr lang="zh-CN" altLang="en-US"/>
          </a:p>
        </p:txBody>
      </p:sp>
      <p:sp>
        <p:nvSpPr>
          <p:cNvPr id="5" name="页脚占位符 4"/>
          <p:cNvSpPr>
            <a:spLocks noGrp="1"/>
          </p:cNvSpPr>
          <p:nvPr>
            <p:ph type="ftr" sz="quarter" idx="11"/>
          </p:nvPr>
        </p:nvSpPr>
        <p:spPr>
          <a:xfrm>
            <a:off x="3124022" y="4767560"/>
            <a:ext cx="2895957" cy="27433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2881" y="4767560"/>
            <a:ext cx="2133863" cy="274335"/>
          </a:xfrm>
          <a:prstGeom prst="rect">
            <a:avLst/>
          </a:prstGeom>
        </p:spPr>
        <p:txBody>
          <a:bodyPr/>
          <a:lstStyle>
            <a:lvl1pPr>
              <a:defRPr/>
            </a:lvl1pPr>
          </a:lstStyle>
          <a:p>
            <a:fld id="{5A80EFF5-4C64-44AF-903C-4654B01C43E2}" type="slidenum">
              <a:rPr lang="zh-CN" altLang="en-US"/>
              <a:pPr/>
              <a:t>‹#›</a:t>
            </a:fld>
            <a:endParaRPr lang="zh-CN" altLang="en-US"/>
          </a:p>
        </p:txBody>
      </p:sp>
    </p:spTree>
    <p:extLst>
      <p:ext uri="{BB962C8B-B14F-4D97-AF65-F5344CB8AC3E}">
        <p14:creationId xmlns:p14="http://schemas.microsoft.com/office/powerpoint/2010/main" val="30379527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8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0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theme" Target="../theme/theme3.xml"/><Relationship Id="rId16"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084BD175-24E2-4FCB-A554-EC42A3D6316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792" y="274335"/>
            <a:ext cx="7886418" cy="99347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7"/>
            <a:ext cx="7886418" cy="32637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91440" tIns="45720" rIns="91440" bIns="45720" rtlCol="0" anchor="ctr"/>
          <a:lstStyle>
            <a:lvl1pPr algn="l">
              <a:defRPr sz="853">
                <a:solidFill>
                  <a:schemeClr val="tx1">
                    <a:tint val="75000"/>
                  </a:schemeClr>
                </a:solidFill>
              </a:defRPr>
            </a:lvl1pPr>
          </a:lstStyle>
          <a:p>
            <a:fld id="{43A93E93-166D-47F5-9EF1-ACEABE24AEEA}" type="datetimeFigureOut">
              <a:rPr lang="zh-CN" altLang="en-US" smtClean="0"/>
              <a:t>2025/2/26</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4" y="4767560"/>
            <a:ext cx="2056836" cy="273206"/>
          </a:xfrm>
          <a:prstGeom prst="rect">
            <a:avLst/>
          </a:prstGeom>
        </p:spPr>
        <p:txBody>
          <a:bodyPr vert="horz" lIns="91440" tIns="45720" rIns="91440" bIns="45720" rtlCol="0" anchor="ctr"/>
          <a:lstStyle>
            <a:lvl1pPr algn="r">
              <a:defRPr sz="853">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33165945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650230"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7" indent="-162557" algn="l" defTabSz="65023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72" indent="-162557" algn="l" defTabSz="650230"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787" indent="-162557" algn="l" defTabSz="650230"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0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01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FB45A355-34A3-4502-BDE9-1B0661CB93A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792" y="274335"/>
            <a:ext cx="7886418" cy="99347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7"/>
            <a:ext cx="7886418" cy="32637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91440" tIns="45720" rIns="91440" bIns="45720" rtlCol="0" anchor="ctr"/>
          <a:lstStyle>
            <a:lvl1pPr algn="l">
              <a:defRPr sz="853">
                <a:solidFill>
                  <a:schemeClr val="tx1">
                    <a:tint val="75000"/>
                  </a:schemeClr>
                </a:solidFill>
              </a:defRPr>
            </a:lvl1pPr>
          </a:lstStyle>
          <a:p>
            <a:fld id="{43A93E93-166D-47F5-9EF1-ACEABE24AEEA}" type="datetimeFigureOut">
              <a:rPr lang="zh-CN" altLang="en-US" smtClean="0"/>
              <a:t>2025/2/26</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4" y="4767560"/>
            <a:ext cx="2056836" cy="273206"/>
          </a:xfrm>
          <a:prstGeom prst="rect">
            <a:avLst/>
          </a:prstGeom>
        </p:spPr>
        <p:txBody>
          <a:bodyPr vert="horz" lIns="91440" tIns="45720" rIns="91440" bIns="45720" rtlCol="0" anchor="ctr"/>
          <a:lstStyle>
            <a:lvl1pPr algn="r">
              <a:defRPr sz="853">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40224904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xStyles>
    <p:titleStyle>
      <a:lvl1pPr algn="l" defTabSz="650230"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7" indent="-162557" algn="l" defTabSz="65023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72" indent="-162557" algn="l" defTabSz="650230"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787" indent="-162557" algn="l" defTabSz="650230"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0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01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8B53EC5E-14A5-48E8-8877-E079297EB10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그림 6" descr="속지배경.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t="2751" b="75200"/>
          <a:stretch>
            <a:fillRect/>
          </a:stretch>
        </p:blipFill>
        <p:spPr bwMode="auto">
          <a:xfrm>
            <a:off x="-126522" y="4192581"/>
            <a:ext cx="9144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6" descr="컨텐츠배경입니다.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b="46851"/>
          <a:stretch>
            <a:fillRect/>
          </a:stretch>
        </p:blipFill>
        <p:spPr bwMode="auto">
          <a:xfrm>
            <a:off x="0" y="0"/>
            <a:ext cx="9144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1957" r="67837" b="72944"/>
          <a:stretch/>
        </p:blipFill>
        <p:spPr>
          <a:xfrm>
            <a:off x="131834" y="141481"/>
            <a:ext cx="866638" cy="673025"/>
          </a:xfrm>
          <a:prstGeom prst="rect">
            <a:avLst/>
          </a:prstGeom>
        </p:spPr>
      </p:pic>
      <p:pic>
        <p:nvPicPr>
          <p:cNvPr id="11" name="그림 7" descr="집.png"/>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l="25670" t="72050" r="13497" b="4851"/>
          <a:stretch/>
        </p:blipFill>
        <p:spPr bwMode="auto">
          <a:xfrm>
            <a:off x="1817204" y="3740100"/>
            <a:ext cx="5562600" cy="11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userDrawn="1"/>
        </p:nvGrpSpPr>
        <p:grpSpPr>
          <a:xfrm>
            <a:off x="7500496" y="3670688"/>
            <a:ext cx="1517698" cy="1324452"/>
            <a:chOff x="0" y="3860800"/>
            <a:chExt cx="3600450" cy="2663825"/>
          </a:xfrm>
        </p:grpSpPr>
        <p:pic>
          <p:nvPicPr>
            <p:cNvPr id="13" name="그림 9" descr="작은나무가지.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27050" y="4076700"/>
              <a:ext cx="26876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그림 10" descr="하트1.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19138" y="4797425"/>
              <a:ext cx="2784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그림 11" descr="하트2.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487488" y="3860800"/>
              <a:ext cx="13446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그림 12" descr="하트3.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0" y="4292600"/>
              <a:ext cx="36004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그림 13" descr="하트4.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7050" y="3860800"/>
              <a:ext cx="14414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userDrawn="1"/>
        </p:nvGrpSpPr>
        <p:grpSpPr>
          <a:xfrm>
            <a:off x="179739" y="3558170"/>
            <a:ext cx="1637465" cy="1303206"/>
            <a:chOff x="6191250" y="1989138"/>
            <a:chExt cx="6000750" cy="4392612"/>
          </a:xfrm>
        </p:grpSpPr>
        <p:pic>
          <p:nvPicPr>
            <p:cNvPr id="19" name="그림 14" descr="큰나무가지.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056438" y="2420938"/>
              <a:ext cx="46085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그림 15" descr="큰하트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440613" y="3573463"/>
              <a:ext cx="47513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그림 16" descr="큰하트2.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8878888" y="1989138"/>
              <a:ext cx="19224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그림 17" descr="큰하트3.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6191250" y="2636838"/>
              <a:ext cx="60007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그림 18" descr="큰하트4.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7246938" y="2133600"/>
              <a:ext cx="22098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52345210"/>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9FADA0A1-9CED-4271-A361-A753FA2CA33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458677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C847E84A-1E9D-4F51-A821-7380575B3B90}"/>
              </a:ext>
            </a:extLst>
          </p:cNvPr>
          <p:cNvGrpSpPr/>
          <p:nvPr/>
        </p:nvGrpSpPr>
        <p:grpSpPr>
          <a:xfrm>
            <a:off x="2771776" y="985837"/>
            <a:ext cx="3243263" cy="1107996"/>
            <a:chOff x="3695700" y="1967959"/>
            <a:chExt cx="4324351" cy="1017604"/>
          </a:xfrm>
        </p:grpSpPr>
        <p:sp>
          <p:nvSpPr>
            <p:cNvPr id="17" name="任意多边形: 形状 16">
              <a:extLst>
                <a:ext uri="{FF2B5EF4-FFF2-40B4-BE49-F238E27FC236}">
                  <a16:creationId xmlns:a16="http://schemas.microsoft.com/office/drawing/2014/main" id="{A9578211-320C-48C3-9AB9-03206EB7C9BC}"/>
                </a:ext>
              </a:extLst>
            </p:cNvPr>
            <p:cNvSpPr/>
            <p:nvPr/>
          </p:nvSpPr>
          <p:spPr>
            <a:xfrm>
              <a:off x="3695700" y="2036318"/>
              <a:ext cx="4324351" cy="855504"/>
            </a:xfrm>
            <a:custGeom>
              <a:avLst/>
              <a:gdLst>
                <a:gd name="connsiteX0" fmla="*/ 3937 w 3825450"/>
                <a:gd name="connsiteY0" fmla="*/ 0 h 756804"/>
                <a:gd name="connsiteX1" fmla="*/ 3825450 w 3825450"/>
                <a:gd name="connsiteY1" fmla="*/ 0 h 756804"/>
                <a:gd name="connsiteX2" fmla="*/ 3636249 w 3825450"/>
                <a:gd name="connsiteY2" fmla="*/ 756804 h 756804"/>
                <a:gd name="connsiteX3" fmla="*/ 0 w 3825450"/>
                <a:gd name="connsiteY3" fmla="*/ 756804 h 756804"/>
                <a:gd name="connsiteX4" fmla="*/ 0 w 3825450"/>
                <a:gd name="connsiteY4" fmla="*/ 15748 h 75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50" h="756804">
                  <a:moveTo>
                    <a:pt x="3937" y="0"/>
                  </a:moveTo>
                  <a:lnTo>
                    <a:pt x="3825450" y="0"/>
                  </a:lnTo>
                  <a:lnTo>
                    <a:pt x="3636249" y="756804"/>
                  </a:lnTo>
                  <a:lnTo>
                    <a:pt x="0" y="756804"/>
                  </a:lnTo>
                  <a:lnTo>
                    <a:pt x="0" y="15748"/>
                  </a:lnTo>
                  <a:close/>
                </a:path>
              </a:pathLst>
            </a:custGeom>
            <a:solidFill>
              <a:srgbClr val="00AF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zh-CN" altLang="en-US" sz="6600" kern="1200">
                <a:solidFill>
                  <a:prstClr val="white"/>
                </a:solidFill>
                <a:latin typeface="#9Slide07 Cadena" panose="02000503000000020004" pitchFamily="2" charset="0"/>
                <a:ea typeface="字魂115号-刀刀体" panose="00000500000000000000" pitchFamily="2" charset="-122"/>
                <a:sym typeface="字魂115号-刀刀体" panose="00000500000000000000" pitchFamily="2" charset="-122"/>
              </a:endParaRPr>
            </a:p>
          </p:txBody>
        </p:sp>
        <p:sp>
          <p:nvSpPr>
            <p:cNvPr id="13" name="文本框 12">
              <a:extLst>
                <a:ext uri="{FF2B5EF4-FFF2-40B4-BE49-F238E27FC236}">
                  <a16:creationId xmlns:a16="http://schemas.microsoft.com/office/drawing/2014/main" id="{D0CEE8A2-C7F6-4CF9-A753-FEC87A1D9B82}"/>
                </a:ext>
              </a:extLst>
            </p:cNvPr>
            <p:cNvSpPr txBox="1"/>
            <p:nvPr/>
          </p:nvSpPr>
          <p:spPr>
            <a:xfrm>
              <a:off x="3838575" y="1967959"/>
              <a:ext cx="3914775" cy="1017604"/>
            </a:xfrm>
            <a:prstGeom prst="rect">
              <a:avLst/>
            </a:prstGeom>
            <a:noFill/>
          </p:spPr>
          <p:txBody>
            <a:bodyPr wrap="square">
              <a:spAutoFit/>
            </a:bodyPr>
            <a:lstStyle/>
            <a:p>
              <a:pPr algn="ctr" defTabSz="685800">
                <a:buClrTx/>
              </a:pPr>
              <a:r>
                <a:rPr lang="en-US" altLang="zh-CN" sz="6600" kern="1200">
                  <a:solidFill>
                    <a:prstClr val="white"/>
                  </a:solidFill>
                  <a:latin typeface="#9Slide07 Cadena" panose="02000503000000020004" pitchFamily="2" charset="0"/>
                  <a:ea typeface="字魂144号-朗圆体" panose="00000500000000000000" pitchFamily="2" charset="-122"/>
                  <a:cs typeface="+mn-cs"/>
                  <a:sym typeface="字魂115号-刀刀体" panose="00000500000000000000" pitchFamily="2" charset="-122"/>
                </a:rPr>
                <a:t>KHỞI</a:t>
              </a:r>
              <a:endParaRPr lang="zh-CN" altLang="en-US" sz="6600" kern="1200">
                <a:solidFill>
                  <a:prstClr val="white"/>
                </a:solidFill>
                <a:latin typeface="#9Slide07 Cadena" panose="02000503000000020004" pitchFamily="2" charset="0"/>
                <a:ea typeface="字魂144号-朗圆体" panose="00000500000000000000" pitchFamily="2" charset="-122"/>
                <a:cs typeface="+mn-cs"/>
                <a:sym typeface="字魂115号-刀刀体" panose="00000500000000000000" pitchFamily="2" charset="-122"/>
              </a:endParaRPr>
            </a:p>
          </p:txBody>
        </p:sp>
      </p:grpSp>
      <p:grpSp>
        <p:nvGrpSpPr>
          <p:cNvPr id="22" name="组合 21">
            <a:extLst>
              <a:ext uri="{FF2B5EF4-FFF2-40B4-BE49-F238E27FC236}">
                <a16:creationId xmlns:a16="http://schemas.microsoft.com/office/drawing/2014/main" id="{A71C1894-3A64-4542-9B43-FECB4D3BABA2}"/>
              </a:ext>
            </a:extLst>
          </p:cNvPr>
          <p:cNvGrpSpPr/>
          <p:nvPr/>
        </p:nvGrpSpPr>
        <p:grpSpPr>
          <a:xfrm>
            <a:off x="3561385" y="2020839"/>
            <a:ext cx="4507255" cy="1108909"/>
            <a:chOff x="4769976" y="3009748"/>
            <a:chExt cx="6009673" cy="1071566"/>
          </a:xfrm>
        </p:grpSpPr>
        <p:sp>
          <p:nvSpPr>
            <p:cNvPr id="18" name="任意多边形: 形状 17">
              <a:extLst>
                <a:ext uri="{FF2B5EF4-FFF2-40B4-BE49-F238E27FC236}">
                  <a16:creationId xmlns:a16="http://schemas.microsoft.com/office/drawing/2014/main" id="{A1C1CE1C-8214-4281-9734-11D384D2A4F7}"/>
                </a:ext>
              </a:extLst>
            </p:cNvPr>
            <p:cNvSpPr/>
            <p:nvPr/>
          </p:nvSpPr>
          <p:spPr>
            <a:xfrm flipV="1">
              <a:off x="4769976" y="3040052"/>
              <a:ext cx="5779062" cy="1041262"/>
            </a:xfrm>
            <a:custGeom>
              <a:avLst/>
              <a:gdLst>
                <a:gd name="connsiteX0" fmla="*/ 0 w 5162993"/>
                <a:gd name="connsiteY0" fmla="*/ 914550 h 914550"/>
                <a:gd name="connsiteX1" fmla="*/ 5162993 w 5162993"/>
                <a:gd name="connsiteY1" fmla="*/ 914550 h 914550"/>
                <a:gd name="connsiteX2" fmla="*/ 5162993 w 5162993"/>
                <a:gd name="connsiteY2" fmla="*/ 0 h 914550"/>
                <a:gd name="connsiteX3" fmla="*/ 228638 w 5162993"/>
                <a:gd name="connsiteY3" fmla="*/ 0 h 914550"/>
              </a:gdLst>
              <a:ahLst/>
              <a:cxnLst>
                <a:cxn ang="0">
                  <a:pos x="connsiteX0" y="connsiteY0"/>
                </a:cxn>
                <a:cxn ang="0">
                  <a:pos x="connsiteX1" y="connsiteY1"/>
                </a:cxn>
                <a:cxn ang="0">
                  <a:pos x="connsiteX2" y="connsiteY2"/>
                </a:cxn>
                <a:cxn ang="0">
                  <a:pos x="connsiteX3" y="connsiteY3"/>
                </a:cxn>
              </a:cxnLst>
              <a:rect l="l" t="t" r="r" b="b"/>
              <a:pathLst>
                <a:path w="5162993" h="914550">
                  <a:moveTo>
                    <a:pt x="0" y="914550"/>
                  </a:moveTo>
                  <a:lnTo>
                    <a:pt x="5162993" y="914550"/>
                  </a:lnTo>
                  <a:lnTo>
                    <a:pt x="5162993" y="0"/>
                  </a:lnTo>
                  <a:lnTo>
                    <a:pt x="228638" y="0"/>
                  </a:lnTo>
                  <a:close/>
                </a:path>
              </a:pathLst>
            </a:custGeom>
            <a:solidFill>
              <a:srgbClr val="EC8E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zh-CN" altLang="en-US" sz="6600" kern="1200">
                <a:solidFill>
                  <a:prstClr val="white"/>
                </a:solidFill>
                <a:latin typeface="#9Slide07 Cadena" panose="02000503000000020004" pitchFamily="2" charset="0"/>
                <a:ea typeface="字魂115号-刀刀体" panose="00000500000000000000" pitchFamily="2" charset="-122"/>
                <a:sym typeface="字魂115号-刀刀体" panose="00000500000000000000" pitchFamily="2" charset="-122"/>
              </a:endParaRPr>
            </a:p>
          </p:txBody>
        </p:sp>
        <p:sp>
          <p:nvSpPr>
            <p:cNvPr id="19" name="文本框 18">
              <a:extLst>
                <a:ext uri="{FF2B5EF4-FFF2-40B4-BE49-F238E27FC236}">
                  <a16:creationId xmlns:a16="http://schemas.microsoft.com/office/drawing/2014/main" id="{2919297C-492F-4402-9E7E-FC513D015FD9}"/>
                </a:ext>
              </a:extLst>
            </p:cNvPr>
            <p:cNvSpPr txBox="1"/>
            <p:nvPr/>
          </p:nvSpPr>
          <p:spPr>
            <a:xfrm>
              <a:off x="5000587" y="3009748"/>
              <a:ext cx="5779062" cy="1070684"/>
            </a:xfrm>
            <a:prstGeom prst="rect">
              <a:avLst/>
            </a:prstGeom>
            <a:noFill/>
          </p:spPr>
          <p:txBody>
            <a:bodyPr wrap="square">
              <a:spAutoFit/>
            </a:bodyPr>
            <a:lstStyle/>
            <a:p>
              <a:pPr algn="ctr" defTabSz="685800">
                <a:buClrTx/>
              </a:pPr>
              <a:r>
                <a:rPr lang="en-US" altLang="zh-CN" sz="6600" kern="1200">
                  <a:solidFill>
                    <a:prstClr val="white"/>
                  </a:solidFill>
                  <a:latin typeface="#9Slide07 Cadena" panose="02000503000000020004" pitchFamily="2" charset="0"/>
                  <a:ea typeface="字魂144号-朗圆体" panose="00000500000000000000" pitchFamily="2" charset="-122"/>
                  <a:cs typeface="+mn-cs"/>
                  <a:sym typeface="字魂115号-刀刀体" panose="00000500000000000000" pitchFamily="2" charset="-122"/>
                </a:rPr>
                <a:t>ĐỘNG</a:t>
              </a:r>
              <a:endParaRPr lang="zh-CN" altLang="en-US" sz="6600" kern="1200">
                <a:solidFill>
                  <a:prstClr val="white"/>
                </a:solidFill>
                <a:latin typeface="#9Slide07 Cadena" panose="02000503000000020004" pitchFamily="2" charset="0"/>
                <a:ea typeface="字魂144号-朗圆体" panose="00000500000000000000" pitchFamily="2" charset="-122"/>
                <a:cs typeface="+mn-cs"/>
                <a:sym typeface="字魂115号-刀刀体" panose="00000500000000000000" pitchFamily="2" charset="-122"/>
              </a:endParaRPr>
            </a:p>
          </p:txBody>
        </p:sp>
      </p:grpSp>
      <p:pic>
        <p:nvPicPr>
          <p:cNvPr id="21" name="图片 20">
            <a:extLst>
              <a:ext uri="{FF2B5EF4-FFF2-40B4-BE49-F238E27FC236}">
                <a16:creationId xmlns:a16="http://schemas.microsoft.com/office/drawing/2014/main" id="{3CD6FCDD-4165-4122-AB63-1F4E9C1BD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263" y="692763"/>
            <a:ext cx="1078025" cy="1347532"/>
          </a:xfrm>
          <a:prstGeom prst="rect">
            <a:avLst/>
          </a:prstGeom>
        </p:spPr>
      </p:pic>
    </p:spTree>
    <p:extLst>
      <p:ext uri="{BB962C8B-B14F-4D97-AF65-F5344CB8AC3E}">
        <p14:creationId xmlns:p14="http://schemas.microsoft.com/office/powerpoint/2010/main" val="363696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71" y="1278303"/>
            <a:ext cx="3588430" cy="3865197"/>
          </a:xfrm>
          <a:prstGeom prst="rect">
            <a:avLst/>
          </a:prstGeom>
        </p:spPr>
      </p:pic>
      <p:grpSp>
        <p:nvGrpSpPr>
          <p:cNvPr id="6" name="Group 5">
            <a:extLst>
              <a:ext uri="{FF2B5EF4-FFF2-40B4-BE49-F238E27FC236}">
                <a16:creationId xmlns:a16="http://schemas.microsoft.com/office/drawing/2014/main" id="{C934613C-B680-4494-B6A0-6E8A9BD25570}"/>
              </a:ext>
            </a:extLst>
          </p:cNvPr>
          <p:cNvGrpSpPr/>
          <p:nvPr/>
        </p:nvGrpSpPr>
        <p:grpSpPr>
          <a:xfrm>
            <a:off x="1495055" y="110259"/>
            <a:ext cx="6765318" cy="1052707"/>
            <a:chOff x="713728" y="128589"/>
            <a:chExt cx="9020424" cy="1403609"/>
          </a:xfrm>
        </p:grpSpPr>
        <p:sp>
          <p:nvSpPr>
            <p:cNvPr id="8" name="圆角矩形标注 10">
              <a:extLst>
                <a:ext uri="{FF2B5EF4-FFF2-40B4-BE49-F238E27FC236}">
                  <a16:creationId xmlns:a16="http://schemas.microsoft.com/office/drawing/2014/main" id="{5BC76287-1C2C-45E9-B902-A6F22BDDE83B}"/>
                </a:ext>
              </a:extLst>
            </p:cNvPr>
            <p:cNvSpPr/>
            <p:nvPr/>
          </p:nvSpPr>
          <p:spPr>
            <a:xfrm rot="5400000" flipV="1">
              <a:off x="4522136" y="-3679818"/>
              <a:ext cx="1403609" cy="9020423"/>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1" name="Rectangle 10">
              <a:extLst>
                <a:ext uri="{FF2B5EF4-FFF2-40B4-BE49-F238E27FC236}">
                  <a16:creationId xmlns:a16="http://schemas.microsoft.com/office/drawing/2014/main" id="{2B4950A4-E16A-48AD-B49B-0E94804B1342}"/>
                </a:ext>
              </a:extLst>
            </p:cNvPr>
            <p:cNvSpPr/>
            <p:nvPr/>
          </p:nvSpPr>
          <p:spPr>
            <a:xfrm>
              <a:off x="713728" y="292905"/>
              <a:ext cx="9020422" cy="1200328"/>
            </a:xfrm>
            <a:prstGeom prst="rect">
              <a:avLst/>
            </a:prstGeom>
          </p:spPr>
          <p:txBody>
            <a:bodyPr wrap="square">
              <a:spAutoFit/>
            </a:bodyPr>
            <a:lstStyle/>
            <a:p>
              <a:pPr marL="0" marR="0" lvl="0" indent="0" algn="ctr" defTabSz="685800" rtl="0" eaLnBrk="1" fontAlgn="auto" latinLnBrk="0" hangingPunct="1">
                <a:lnSpc>
                  <a:spcPct val="100000"/>
                </a:lnSpc>
                <a:spcBef>
                  <a:spcPct val="20000"/>
                </a:spcBef>
                <a:spcAft>
                  <a:spcPts val="0"/>
                </a:spcAft>
                <a:buClr>
                  <a:srgbClr val="0033CC"/>
                </a:buClr>
                <a:buSzPct val="120000"/>
                <a:buFont typeface="Arial" panose="020B0604020202020204"/>
                <a:buNone/>
                <a:tabLst/>
                <a:defRPr/>
              </a:pPr>
              <a:r>
                <a:rPr kumimoji="0" lang="vi-VN" altLang="en-US" sz="2625" b="1" i="0" u="none" strike="noStrike" kern="1200" cap="none" spc="0" normalizeH="0" baseline="0" noProof="0">
                  <a:ln>
                    <a:noFill/>
                  </a:ln>
                  <a:solidFill>
                    <a:srgbClr val="00B0A3">
                      <a:lumMod val="50000"/>
                    </a:srgbClr>
                  </a:solidFill>
                  <a:effectLst/>
                  <a:uLnTx/>
                  <a:uFillTx/>
                  <a:latin typeface="UTM Avo" panose="02040603050506020204" pitchFamily="18" charset="0"/>
                  <a:ea typeface="+mn-ea"/>
                  <a:cs typeface="Times New Roman" panose="02020603050405020304" pitchFamily="18" charset="0"/>
                  <a:sym typeface="Arial" panose="020B0604020202020204"/>
                </a:rPr>
                <a:t>Chỉ và nói tên các bộ phận của cơ quan tiêu hóa trong hình sau.</a:t>
              </a:r>
            </a:p>
          </p:txBody>
        </p:sp>
      </p:grpSp>
      <p:pic>
        <p:nvPicPr>
          <p:cNvPr id="12" name="Picture 11">
            <a:extLst>
              <a:ext uri="{FF2B5EF4-FFF2-40B4-BE49-F238E27FC236}">
                <a16:creationId xmlns:a16="http://schemas.microsoft.com/office/drawing/2014/main" id="{BBB5477A-EB41-406F-80A1-23CDE7E5DD20}"/>
              </a:ext>
            </a:extLst>
          </p:cNvPr>
          <p:cNvPicPr>
            <a:picLocks noChangeAspect="1"/>
          </p:cNvPicPr>
          <p:nvPr/>
        </p:nvPicPr>
        <p:blipFill>
          <a:blip r:embed="rId4"/>
          <a:stretch>
            <a:fillRect/>
          </a:stretch>
        </p:blipFill>
        <p:spPr>
          <a:xfrm>
            <a:off x="556582" y="262719"/>
            <a:ext cx="726462" cy="726462"/>
          </a:xfrm>
          <a:prstGeom prst="rect">
            <a:avLst/>
          </a:prstGeom>
        </p:spPr>
      </p:pic>
      <p:pic>
        <p:nvPicPr>
          <p:cNvPr id="15" name="Picture 14">
            <a:extLst>
              <a:ext uri="{FF2B5EF4-FFF2-40B4-BE49-F238E27FC236}">
                <a16:creationId xmlns:a16="http://schemas.microsoft.com/office/drawing/2014/main" id="{C797E656-EFF5-490F-8F70-D8E7E7D41347}"/>
              </a:ext>
            </a:extLst>
          </p:cNvPr>
          <p:cNvPicPr>
            <a:picLocks noChangeAspect="1"/>
          </p:cNvPicPr>
          <p:nvPr/>
        </p:nvPicPr>
        <p:blipFill rotWithShape="1">
          <a:blip r:embed="rId5"/>
          <a:srcRect l="17770"/>
          <a:stretch/>
        </p:blipFill>
        <p:spPr>
          <a:xfrm>
            <a:off x="3163973" y="1286203"/>
            <a:ext cx="3588429" cy="3754154"/>
          </a:xfrm>
          <a:prstGeom prst="rect">
            <a:avLst/>
          </a:prstGeom>
        </p:spPr>
      </p:pic>
    </p:spTree>
    <p:extLst>
      <p:ext uri="{BB962C8B-B14F-4D97-AF65-F5344CB8AC3E}">
        <p14:creationId xmlns:p14="http://schemas.microsoft.com/office/powerpoint/2010/main" val="301354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9">
            <a:extLst>
              <a:ext uri="{FF2B5EF4-FFF2-40B4-BE49-F238E27FC236}">
                <a16:creationId xmlns:a16="http://schemas.microsoft.com/office/drawing/2014/main" id="{A12C1712-9AF5-AD9A-50F3-FF9CB0B0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715" y="550690"/>
            <a:ext cx="4101166" cy="4960349"/>
          </a:xfrm>
          <a:prstGeom prst="rect">
            <a:avLst/>
          </a:prstGeom>
        </p:spPr>
      </p:pic>
      <p:sp>
        <p:nvSpPr>
          <p:cNvPr id="22" name="Cloud Callout 13">
            <a:extLst>
              <a:ext uri="{FF2B5EF4-FFF2-40B4-BE49-F238E27FC236}">
                <a16:creationId xmlns:a16="http://schemas.microsoft.com/office/drawing/2014/main" id="{08BE2985-EC7E-433C-559C-F273116049B8}"/>
              </a:ext>
            </a:extLst>
          </p:cNvPr>
          <p:cNvSpPr/>
          <p:nvPr/>
        </p:nvSpPr>
        <p:spPr>
          <a:xfrm flipH="1">
            <a:off x="1878051" y="723793"/>
            <a:ext cx="4814328" cy="3460011"/>
          </a:xfrm>
          <a:prstGeom prst="wedgeEllipseCallout">
            <a:avLst>
              <a:gd name="adj1" fmla="val -51528"/>
              <a:gd name="adj2" fmla="val 23608"/>
            </a:avLst>
          </a:prstGeom>
          <a:ln w="19050"/>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nl-NL" sz="40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sym typeface="Arial" panose="020B0604020202020204"/>
              </a:rPr>
              <a:t>THẢO</a:t>
            </a:r>
            <a:r>
              <a:rPr kumimoji="0" lang="nl-NL" sz="4000" b="1" i="0" u="none" strike="noStrike" kern="1200" cap="none" spc="0" normalizeH="0" noProof="0">
                <a:ln>
                  <a:noFill/>
                </a:ln>
                <a:solidFill>
                  <a:prstClr val="black"/>
                </a:solidFill>
                <a:effectLst/>
                <a:uLnTx/>
                <a:uFillTx/>
                <a:latin typeface="UTM Avo" panose="02040603050506020204" pitchFamily="18" charset="0"/>
                <a:ea typeface="+mn-ea"/>
                <a:cs typeface="Times New Roman" panose="02020603050405020304" pitchFamily="18" charset="0"/>
                <a:sym typeface="Arial" panose="020B0604020202020204"/>
              </a:rPr>
              <a:t> LUẬN NHÓM ĐÔI VÀ CHIA SẺ</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sym typeface="Arial" panose="020B0604020202020204"/>
            </a:endParaRPr>
          </a:p>
        </p:txBody>
      </p:sp>
      <p:pic>
        <p:nvPicPr>
          <p:cNvPr id="23" name="图形 3" descr="C:\Users\Am'be'r\Desktop\千库网_免扣学生开学装饰元素_元素编号11082454.png千库网_免扣学生开学装饰元素_元素编号11082454">
            <a:extLst>
              <a:ext uri="{FF2B5EF4-FFF2-40B4-BE49-F238E27FC236}">
                <a16:creationId xmlns:a16="http://schemas.microsoft.com/office/drawing/2014/main" id="{D80D2649-18B1-AD13-9C6F-D97EFB68E1A0}"/>
              </a:ext>
            </a:extLst>
          </p:cNvPr>
          <p:cNvPicPr>
            <a:picLocks noChangeAspect="1"/>
          </p:cNvPicPr>
          <p:nvPr/>
        </p:nvPicPr>
        <p:blipFill>
          <a:blip r:embed="rId4"/>
          <a:srcRect/>
          <a:stretch>
            <a:fillRect/>
          </a:stretch>
        </p:blipFill>
        <p:spPr>
          <a:xfrm>
            <a:off x="-1670638" y="1252603"/>
            <a:ext cx="4686300" cy="3993791"/>
          </a:xfrm>
          <a:prstGeom prst="rect">
            <a:avLst/>
          </a:prstGeom>
        </p:spPr>
      </p:pic>
    </p:spTree>
    <p:extLst>
      <p:ext uri="{BB962C8B-B14F-4D97-AF65-F5344CB8AC3E}">
        <p14:creationId xmlns:p14="http://schemas.microsoft.com/office/powerpoint/2010/main" val="70950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73" y="2754476"/>
            <a:ext cx="2206926" cy="2377141"/>
          </a:xfrm>
          <a:prstGeom prst="rect">
            <a:avLst/>
          </a:prstGeom>
        </p:spPr>
      </p:pic>
      <p:pic>
        <p:nvPicPr>
          <p:cNvPr id="14" name="Picture 13">
            <a:extLst>
              <a:ext uri="{FF2B5EF4-FFF2-40B4-BE49-F238E27FC236}">
                <a16:creationId xmlns:a16="http://schemas.microsoft.com/office/drawing/2014/main" id="{92720E02-487F-4473-AC06-328A030637AA}"/>
              </a:ext>
            </a:extLst>
          </p:cNvPr>
          <p:cNvPicPr>
            <a:picLocks noChangeAspect="1"/>
          </p:cNvPicPr>
          <p:nvPr/>
        </p:nvPicPr>
        <p:blipFill rotWithShape="1">
          <a:blip r:embed="rId4"/>
          <a:srcRect l="17770"/>
          <a:stretch/>
        </p:blipFill>
        <p:spPr>
          <a:xfrm>
            <a:off x="2201815" y="251077"/>
            <a:ext cx="4665091" cy="4880540"/>
          </a:xfrm>
          <a:prstGeom prst="rect">
            <a:avLst/>
          </a:prstGeom>
        </p:spPr>
      </p:pic>
      <p:sp>
        <p:nvSpPr>
          <p:cNvPr id="16" name="TextBox 15">
            <a:extLst>
              <a:ext uri="{FF2B5EF4-FFF2-40B4-BE49-F238E27FC236}">
                <a16:creationId xmlns:a16="http://schemas.microsoft.com/office/drawing/2014/main" id="{9B324CED-A013-4517-B0ED-FB630588B979}"/>
              </a:ext>
            </a:extLst>
          </p:cNvPr>
          <p:cNvSpPr txBox="1"/>
          <p:nvPr/>
        </p:nvSpPr>
        <p:spPr>
          <a:xfrm>
            <a:off x="1792823" y="907582"/>
            <a:ext cx="154473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Miệng</a:t>
            </a:r>
          </a:p>
        </p:txBody>
      </p:sp>
      <p:sp>
        <p:nvSpPr>
          <p:cNvPr id="17" name="TextBox 16">
            <a:extLst>
              <a:ext uri="{FF2B5EF4-FFF2-40B4-BE49-F238E27FC236}">
                <a16:creationId xmlns:a16="http://schemas.microsoft.com/office/drawing/2014/main" id="{5098DD27-1FC8-431B-88E6-5C2B9DFA44AE}"/>
              </a:ext>
            </a:extLst>
          </p:cNvPr>
          <p:cNvSpPr txBox="1"/>
          <p:nvPr/>
        </p:nvSpPr>
        <p:spPr>
          <a:xfrm>
            <a:off x="5318337" y="880482"/>
            <a:ext cx="199523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Tuyến nước bọt</a:t>
            </a:r>
          </a:p>
        </p:txBody>
      </p:sp>
      <p:sp>
        <p:nvSpPr>
          <p:cNvPr id="18" name="TextBox 17">
            <a:extLst>
              <a:ext uri="{FF2B5EF4-FFF2-40B4-BE49-F238E27FC236}">
                <a16:creationId xmlns:a16="http://schemas.microsoft.com/office/drawing/2014/main" id="{DF367DED-5350-41B4-ACAF-C67136775D7D}"/>
              </a:ext>
            </a:extLst>
          </p:cNvPr>
          <p:cNvSpPr txBox="1"/>
          <p:nvPr/>
        </p:nvSpPr>
        <p:spPr>
          <a:xfrm>
            <a:off x="1799939" y="1371101"/>
            <a:ext cx="154473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Thực quản</a:t>
            </a:r>
          </a:p>
        </p:txBody>
      </p:sp>
      <p:sp>
        <p:nvSpPr>
          <p:cNvPr id="19" name="TextBox 18">
            <a:extLst>
              <a:ext uri="{FF2B5EF4-FFF2-40B4-BE49-F238E27FC236}">
                <a16:creationId xmlns:a16="http://schemas.microsoft.com/office/drawing/2014/main" id="{5DFD3352-3A4F-4904-8B48-7ADD74F8EEB6}"/>
              </a:ext>
            </a:extLst>
          </p:cNvPr>
          <p:cNvSpPr txBox="1"/>
          <p:nvPr/>
        </p:nvSpPr>
        <p:spPr>
          <a:xfrm>
            <a:off x="5663393" y="2073629"/>
            <a:ext cx="131077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Gan</a:t>
            </a:r>
          </a:p>
        </p:txBody>
      </p:sp>
      <p:sp>
        <p:nvSpPr>
          <p:cNvPr id="20" name="TextBox 19">
            <a:extLst>
              <a:ext uri="{FF2B5EF4-FFF2-40B4-BE49-F238E27FC236}">
                <a16:creationId xmlns:a16="http://schemas.microsoft.com/office/drawing/2014/main" id="{E9FA78FA-1DBE-4746-9E29-BBF33583247C}"/>
              </a:ext>
            </a:extLst>
          </p:cNvPr>
          <p:cNvSpPr txBox="1"/>
          <p:nvPr/>
        </p:nvSpPr>
        <p:spPr>
          <a:xfrm>
            <a:off x="5907933" y="2507547"/>
            <a:ext cx="106623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Túi mật</a:t>
            </a:r>
          </a:p>
        </p:txBody>
      </p:sp>
      <p:sp>
        <p:nvSpPr>
          <p:cNvPr id="21" name="TextBox 20">
            <a:extLst>
              <a:ext uri="{FF2B5EF4-FFF2-40B4-BE49-F238E27FC236}">
                <a16:creationId xmlns:a16="http://schemas.microsoft.com/office/drawing/2014/main" id="{F7BC52D5-4B9C-436A-B1E4-FA0395ECE1A8}"/>
              </a:ext>
            </a:extLst>
          </p:cNvPr>
          <p:cNvSpPr txBox="1"/>
          <p:nvPr/>
        </p:nvSpPr>
        <p:spPr>
          <a:xfrm>
            <a:off x="5945956" y="2941465"/>
            <a:ext cx="996229"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Tụy</a:t>
            </a:r>
          </a:p>
        </p:txBody>
      </p:sp>
      <p:sp>
        <p:nvSpPr>
          <p:cNvPr id="22" name="TextBox 21">
            <a:extLst>
              <a:ext uri="{FF2B5EF4-FFF2-40B4-BE49-F238E27FC236}">
                <a16:creationId xmlns:a16="http://schemas.microsoft.com/office/drawing/2014/main" id="{9EEA0982-7C13-44A7-BC88-4FA4FE2FFAE1}"/>
              </a:ext>
            </a:extLst>
          </p:cNvPr>
          <p:cNvSpPr txBox="1"/>
          <p:nvPr/>
        </p:nvSpPr>
        <p:spPr>
          <a:xfrm>
            <a:off x="2277094" y="2598526"/>
            <a:ext cx="128972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Dạ dày</a:t>
            </a:r>
          </a:p>
        </p:txBody>
      </p:sp>
      <p:sp>
        <p:nvSpPr>
          <p:cNvPr id="23" name="TextBox 22">
            <a:extLst>
              <a:ext uri="{FF2B5EF4-FFF2-40B4-BE49-F238E27FC236}">
                <a16:creationId xmlns:a16="http://schemas.microsoft.com/office/drawing/2014/main" id="{EDD73C9F-F6F4-4453-9A8D-BDE7B330F62C}"/>
              </a:ext>
            </a:extLst>
          </p:cNvPr>
          <p:cNvSpPr txBox="1"/>
          <p:nvPr/>
        </p:nvSpPr>
        <p:spPr>
          <a:xfrm>
            <a:off x="2260714" y="3073789"/>
            <a:ext cx="130610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Ruột non</a:t>
            </a:r>
          </a:p>
        </p:txBody>
      </p:sp>
      <p:sp>
        <p:nvSpPr>
          <p:cNvPr id="24" name="TextBox 23">
            <a:extLst>
              <a:ext uri="{FF2B5EF4-FFF2-40B4-BE49-F238E27FC236}">
                <a16:creationId xmlns:a16="http://schemas.microsoft.com/office/drawing/2014/main" id="{41ED31A4-2197-4EB9-93DE-2F24F3617BEB}"/>
              </a:ext>
            </a:extLst>
          </p:cNvPr>
          <p:cNvSpPr txBox="1"/>
          <p:nvPr/>
        </p:nvSpPr>
        <p:spPr>
          <a:xfrm>
            <a:off x="2260714" y="3557643"/>
            <a:ext cx="130610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Ruột già</a:t>
            </a:r>
          </a:p>
        </p:txBody>
      </p:sp>
      <p:sp>
        <p:nvSpPr>
          <p:cNvPr id="25" name="TextBox 24">
            <a:extLst>
              <a:ext uri="{FF2B5EF4-FFF2-40B4-BE49-F238E27FC236}">
                <a16:creationId xmlns:a16="http://schemas.microsoft.com/office/drawing/2014/main" id="{5113C5DE-2875-43F3-A00F-4D9200C29588}"/>
              </a:ext>
            </a:extLst>
          </p:cNvPr>
          <p:cNvSpPr txBox="1"/>
          <p:nvPr/>
        </p:nvSpPr>
        <p:spPr>
          <a:xfrm>
            <a:off x="2286451" y="4057955"/>
            <a:ext cx="125463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Hậu môn</a:t>
            </a:r>
          </a:p>
        </p:txBody>
      </p:sp>
    </p:spTree>
    <p:extLst>
      <p:ext uri="{BB962C8B-B14F-4D97-AF65-F5344CB8AC3E}">
        <p14:creationId xmlns:p14="http://schemas.microsoft.com/office/powerpoint/2010/main" val="320274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A4AE9A-2EEB-4B77-8AB5-7576C3A1E8AE}"/>
              </a:ext>
            </a:extLst>
          </p:cNvPr>
          <p:cNvGrpSpPr/>
          <p:nvPr/>
        </p:nvGrpSpPr>
        <p:grpSpPr>
          <a:xfrm>
            <a:off x="820914" y="-136277"/>
            <a:ext cx="8509442" cy="4699659"/>
            <a:chOff x="1094552" y="-181703"/>
            <a:chExt cx="11345922" cy="6266212"/>
          </a:xfrm>
        </p:grpSpPr>
        <p:pic>
          <p:nvPicPr>
            <p:cNvPr id="9" name="图片 14">
              <a:extLst>
                <a:ext uri="{FF2B5EF4-FFF2-40B4-BE49-F238E27FC236}">
                  <a16:creationId xmlns:a16="http://schemas.microsoft.com/office/drawing/2014/main" id="{48A4DA98-70B2-A6F9-AC42-81A44137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52" y="-181703"/>
              <a:ext cx="11345922" cy="6266212"/>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2738069" y="1889433"/>
              <a:ext cx="8476892" cy="3570208"/>
            </a:xfrm>
            <a:prstGeom prst="rect">
              <a:avLst/>
            </a:prstGeom>
          </p:spPr>
          <p:txBody>
            <a:bodyPr wrap="square">
              <a:spAutoFit/>
            </a:bodyPr>
            <a:lstStyle/>
            <a:p>
              <a:pPr marL="0" marR="0" lvl="0" indent="0" algn="ctr" defTabSz="685800" rtl="0" eaLnBrk="1" fontAlgn="auto" latinLnBrk="0" hangingPunct="1">
                <a:lnSpc>
                  <a:spcPct val="100000"/>
                </a:lnSpc>
                <a:spcBef>
                  <a:spcPct val="20000"/>
                </a:spcBef>
                <a:spcAft>
                  <a:spcPts val="0"/>
                </a:spcAft>
                <a:buClr>
                  <a:srgbClr val="0033CC"/>
                </a:buClr>
                <a:buSzPct val="120000"/>
                <a:buFont typeface="Arial" panose="020B0604020202020204"/>
                <a:buNone/>
                <a:tabLst/>
                <a:defRPr/>
              </a:pPr>
              <a:r>
                <a:rPr kumimoji="0" lang="vi-VN" altLang="en-US" sz="24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	Cơ quan tiêu hoá gồm ống tiêu hoá và tuyến tiêu hoá. Ông tiêu hoá gồm miệng, thực quản, dạ dày, ruột non, ruột già, hậu môn. Tuyến tiêu hoá gồm tuyến nước bọt tiết ra nước bọt, gan tiết ra dịch mật (chứa trong túi mật) và tuỵ tiết ra dịch tuỵ.</a:t>
              </a:r>
            </a:p>
          </p:txBody>
        </p:sp>
      </p:grpSp>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171" y="1278303"/>
            <a:ext cx="3588430" cy="3865197"/>
          </a:xfrm>
          <a:prstGeom prst="rect">
            <a:avLst/>
          </a:prstGeom>
        </p:spPr>
      </p:pic>
    </p:spTree>
    <p:extLst>
      <p:ext uri="{BB962C8B-B14F-4D97-AF65-F5344CB8AC3E}">
        <p14:creationId xmlns:p14="http://schemas.microsoft.com/office/powerpoint/2010/main" val="54662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 y="36494"/>
            <a:ext cx="8509442" cy="4699659"/>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19" y="640664"/>
            <a:ext cx="1768748" cy="861698"/>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2645012" y="1502362"/>
            <a:ext cx="3770584" cy="769441"/>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altLang="zh-CN" sz="4400" b="0" i="0" u="none" strike="noStrike" kern="1200" cap="none" spc="0" normalizeH="0" baseline="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HOẠT ĐỘNG 3</a:t>
            </a:r>
            <a:endParaRPr kumimoji="0" lang="zh-CN" altLang="en-US" sz="44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
        <p:nvSpPr>
          <p:cNvPr id="176" name="Google Shape;1322;p20">
            <a:extLst>
              <a:ext uri="{FF2B5EF4-FFF2-40B4-BE49-F238E27FC236}">
                <a16:creationId xmlns:a16="http://schemas.microsoft.com/office/drawing/2014/main" id="{4D95B25A-1EB8-4DC3-81B2-586DBBB7E4C2}"/>
              </a:ext>
            </a:extLst>
          </p:cNvPr>
          <p:cNvSpPr txBox="1">
            <a:spLocks/>
          </p:cNvSpPr>
          <p:nvPr/>
        </p:nvSpPr>
        <p:spPr>
          <a:xfrm>
            <a:off x="1409921" y="3481190"/>
            <a:ext cx="5563756" cy="811198"/>
          </a:xfrm>
          <a:prstGeom prst="rect">
            <a:avLst/>
          </a:prstGeom>
          <a:no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pPr marL="0" marR="0" lvl="0" indent="0" algn="ctr" defTabSz="685800" rtl="0" eaLnBrk="1" fontAlgn="auto" latinLnBrk="0" hangingPunct="1">
              <a:lnSpc>
                <a:spcPct val="100000"/>
              </a:lnSpc>
              <a:spcBef>
                <a:spcPts val="0"/>
              </a:spcBef>
              <a:spcAft>
                <a:spcPts val="0"/>
              </a:spcAft>
              <a:buClr>
                <a:srgbClr val="434343"/>
              </a:buClr>
              <a:buSzPts val="5600"/>
              <a:buFont typeface="Saira Condensed"/>
              <a:buNone/>
              <a:tabLst/>
              <a:defRPr/>
            </a:pPr>
            <a:r>
              <a:rPr kumimoji="0" lang="en-US" sz="4000" b="1" i="0" u="none" strike="noStrike" kern="1200" cap="none" spc="0" normalizeH="0" baseline="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rPr>
              <a:t>Nói</a:t>
            </a:r>
            <a:r>
              <a:rPr kumimoji="0" lang="en-US" sz="4000" b="1" i="0" u="none" strike="noStrike" kern="1200" cap="none" spc="0" normalizeH="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rPr>
              <a:t> với bạn về đường đi của thức ăn trong cơ thể người</a:t>
            </a:r>
            <a:endParaRPr kumimoji="0" lang="en-US" sz="4000" b="1" i="0" u="none" strike="noStrike" kern="1200" cap="none" spc="0" normalizeH="0" baseline="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endParaRPr>
          </a:p>
        </p:txBody>
      </p:sp>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6403614" y="2057079"/>
            <a:ext cx="3086422" cy="3086422"/>
          </a:xfrm>
          <a:prstGeom prst="rect">
            <a:avLst/>
          </a:prstGeom>
        </p:spPr>
      </p:pic>
    </p:spTree>
    <p:extLst>
      <p:ext uri="{BB962C8B-B14F-4D97-AF65-F5344CB8AC3E}">
        <p14:creationId xmlns:p14="http://schemas.microsoft.com/office/powerpoint/2010/main" val="224473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randombar(horizontal)">
                                      <p:cBhvr>
                                        <p:cTn id="28" dur="500"/>
                                        <p:tgtEl>
                                          <p:spTgt spid="175"/>
                                        </p:tgtEl>
                                      </p:cBhvr>
                                    </p:animEffect>
                                  </p:childTnLst>
                                </p:cTn>
                              </p:par>
                            </p:childTnLst>
                          </p:cTn>
                        </p:par>
                        <p:par>
                          <p:cTn id="29" fill="hold">
                            <p:stCondLst>
                              <p:cond delay="3000"/>
                            </p:stCondLst>
                            <p:childTnLst>
                              <p:par>
                                <p:cTn id="30" presetID="14" presetClass="entr" presetSubtype="10" fill="hold" grpId="0" nodeType="after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randombar(horizontal)">
                                      <p:cBhvr>
                                        <p:cTn id="3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71" y="1278303"/>
            <a:ext cx="3588430" cy="3865197"/>
          </a:xfrm>
          <a:prstGeom prst="rect">
            <a:avLst/>
          </a:prstGeom>
        </p:spPr>
      </p:pic>
      <p:grpSp>
        <p:nvGrpSpPr>
          <p:cNvPr id="6" name="Group 5">
            <a:extLst>
              <a:ext uri="{FF2B5EF4-FFF2-40B4-BE49-F238E27FC236}">
                <a16:creationId xmlns:a16="http://schemas.microsoft.com/office/drawing/2014/main" id="{C934613C-B680-4494-B6A0-6E8A9BD25570}"/>
              </a:ext>
            </a:extLst>
          </p:cNvPr>
          <p:cNvGrpSpPr/>
          <p:nvPr/>
        </p:nvGrpSpPr>
        <p:grpSpPr>
          <a:xfrm>
            <a:off x="1495055" y="110259"/>
            <a:ext cx="6977331" cy="1323566"/>
            <a:chOff x="713728" y="128589"/>
            <a:chExt cx="9303108" cy="1764754"/>
          </a:xfrm>
        </p:grpSpPr>
        <p:sp>
          <p:nvSpPr>
            <p:cNvPr id="8" name="圆角矩形标注 10">
              <a:extLst>
                <a:ext uri="{FF2B5EF4-FFF2-40B4-BE49-F238E27FC236}">
                  <a16:creationId xmlns:a16="http://schemas.microsoft.com/office/drawing/2014/main" id="{5BC76287-1C2C-45E9-B902-A6F22BDDE83B}"/>
                </a:ext>
              </a:extLst>
            </p:cNvPr>
            <p:cNvSpPr/>
            <p:nvPr/>
          </p:nvSpPr>
          <p:spPr>
            <a:xfrm rot="5400000" flipV="1">
              <a:off x="4663478" y="-3821159"/>
              <a:ext cx="1403609" cy="9303106"/>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1" name="Rectangle 10">
              <a:extLst>
                <a:ext uri="{FF2B5EF4-FFF2-40B4-BE49-F238E27FC236}">
                  <a16:creationId xmlns:a16="http://schemas.microsoft.com/office/drawing/2014/main" id="{2B4950A4-E16A-48AD-B49B-0E94804B1342}"/>
                </a:ext>
              </a:extLst>
            </p:cNvPr>
            <p:cNvSpPr/>
            <p:nvPr/>
          </p:nvSpPr>
          <p:spPr>
            <a:xfrm>
              <a:off x="713728" y="292905"/>
              <a:ext cx="9303107" cy="1600438"/>
            </a:xfrm>
            <a:prstGeom prst="rect">
              <a:avLst/>
            </a:prstGeom>
          </p:spPr>
          <p:txBody>
            <a:bodyPr wrap="square">
              <a:spAutoFit/>
            </a:bodyPr>
            <a:lstStyle/>
            <a:p>
              <a:pPr marL="0" marR="0" lvl="0" indent="0" algn="ctr" defTabSz="685800" rtl="0" eaLnBrk="1" fontAlgn="auto" latinLnBrk="0" hangingPunct="1">
                <a:lnSpc>
                  <a:spcPct val="100000"/>
                </a:lnSpc>
                <a:spcBef>
                  <a:spcPct val="20000"/>
                </a:spcBef>
                <a:spcAft>
                  <a:spcPts val="0"/>
                </a:spcAft>
                <a:buClr>
                  <a:srgbClr val="0033CC"/>
                </a:buClr>
                <a:buSzPct val="120000"/>
                <a:buFont typeface="Arial" panose="020B0604020202020204"/>
                <a:buNone/>
                <a:tabLst/>
                <a:defRPr/>
              </a:pPr>
              <a:r>
                <a:rPr kumimoji="0" lang="vi-VN" altLang="en-US" sz="2400" b="1" i="0" u="none" strike="noStrike" kern="1200" cap="none" spc="0" normalizeH="0" baseline="0" noProof="0">
                  <a:ln>
                    <a:noFill/>
                  </a:ln>
                  <a:solidFill>
                    <a:srgbClr val="00B0A3">
                      <a:lumMod val="50000"/>
                    </a:srgbClr>
                  </a:solidFill>
                  <a:effectLst/>
                  <a:uLnTx/>
                  <a:uFillTx/>
                  <a:latin typeface="UTM Avo" panose="02040603050506020204" pitchFamily="18" charset="0"/>
                  <a:ea typeface="+mn-ea"/>
                  <a:cs typeface="Times New Roman" panose="02020603050405020304" pitchFamily="18" charset="0"/>
                  <a:sym typeface="Arial" panose="020B0604020202020204"/>
                </a:rPr>
                <a:t>Khi chúng ta ăn một miếng táo, miếng táo sẽ đi như thế nào trong cơ thể của em?	</a:t>
              </a:r>
            </a:p>
          </p:txBody>
        </p:sp>
      </p:grpSp>
      <p:pic>
        <p:nvPicPr>
          <p:cNvPr id="12" name="Picture 11">
            <a:extLst>
              <a:ext uri="{FF2B5EF4-FFF2-40B4-BE49-F238E27FC236}">
                <a16:creationId xmlns:a16="http://schemas.microsoft.com/office/drawing/2014/main" id="{BBB5477A-EB41-406F-80A1-23CDE7E5DD20}"/>
              </a:ext>
            </a:extLst>
          </p:cNvPr>
          <p:cNvPicPr>
            <a:picLocks noChangeAspect="1"/>
          </p:cNvPicPr>
          <p:nvPr/>
        </p:nvPicPr>
        <p:blipFill>
          <a:blip r:embed="rId4"/>
          <a:stretch>
            <a:fillRect/>
          </a:stretch>
        </p:blipFill>
        <p:spPr>
          <a:xfrm>
            <a:off x="556582" y="262719"/>
            <a:ext cx="726462" cy="726462"/>
          </a:xfrm>
          <a:prstGeom prst="rect">
            <a:avLst/>
          </a:prstGeom>
        </p:spPr>
      </p:pic>
      <p:pic>
        <p:nvPicPr>
          <p:cNvPr id="3" name="Picture 2">
            <a:extLst>
              <a:ext uri="{FF2B5EF4-FFF2-40B4-BE49-F238E27FC236}">
                <a16:creationId xmlns:a16="http://schemas.microsoft.com/office/drawing/2014/main" id="{6FD464AE-AB2F-4ADE-BB9D-D9A4170394CD}"/>
              </a:ext>
            </a:extLst>
          </p:cNvPr>
          <p:cNvPicPr>
            <a:picLocks noChangeAspect="1"/>
          </p:cNvPicPr>
          <p:nvPr/>
        </p:nvPicPr>
        <p:blipFill rotWithShape="1">
          <a:blip r:embed="rId5"/>
          <a:srcRect l="9195" t="9639" r="9195" b="29959"/>
          <a:stretch/>
        </p:blipFill>
        <p:spPr>
          <a:xfrm>
            <a:off x="3019440" y="1278303"/>
            <a:ext cx="3613198" cy="3754938"/>
          </a:xfrm>
          <a:prstGeom prst="rect">
            <a:avLst/>
          </a:prstGeom>
        </p:spPr>
      </p:pic>
      <p:grpSp>
        <p:nvGrpSpPr>
          <p:cNvPr id="13" name="Group 12">
            <a:extLst>
              <a:ext uri="{FF2B5EF4-FFF2-40B4-BE49-F238E27FC236}">
                <a16:creationId xmlns:a16="http://schemas.microsoft.com/office/drawing/2014/main" id="{80BF6E32-DCAF-40C2-AAB6-69C88CADB223}"/>
              </a:ext>
            </a:extLst>
          </p:cNvPr>
          <p:cNvGrpSpPr/>
          <p:nvPr/>
        </p:nvGrpSpPr>
        <p:grpSpPr>
          <a:xfrm>
            <a:off x="1495054" y="110260"/>
            <a:ext cx="6977331" cy="1052707"/>
            <a:chOff x="713728" y="128589"/>
            <a:chExt cx="9303108" cy="1403609"/>
          </a:xfrm>
        </p:grpSpPr>
        <p:sp>
          <p:nvSpPr>
            <p:cNvPr id="14" name="圆角矩形标注 10">
              <a:extLst>
                <a:ext uri="{FF2B5EF4-FFF2-40B4-BE49-F238E27FC236}">
                  <a16:creationId xmlns:a16="http://schemas.microsoft.com/office/drawing/2014/main" id="{B1B14E6F-DA8D-469C-958D-193931555C92}"/>
                </a:ext>
              </a:extLst>
            </p:cNvPr>
            <p:cNvSpPr/>
            <p:nvPr/>
          </p:nvSpPr>
          <p:spPr>
            <a:xfrm rot="5400000" flipV="1">
              <a:off x="4663478" y="-3821159"/>
              <a:ext cx="1403609" cy="9303106"/>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6" name="Rectangle 15">
              <a:extLst>
                <a:ext uri="{FF2B5EF4-FFF2-40B4-BE49-F238E27FC236}">
                  <a16:creationId xmlns:a16="http://schemas.microsoft.com/office/drawing/2014/main" id="{AB23C877-5327-4068-A790-927387A49A5C}"/>
                </a:ext>
              </a:extLst>
            </p:cNvPr>
            <p:cNvSpPr/>
            <p:nvPr/>
          </p:nvSpPr>
          <p:spPr>
            <a:xfrm>
              <a:off x="713728" y="292905"/>
              <a:ext cx="9303107" cy="943848"/>
            </a:xfrm>
            <a:prstGeom prst="rect">
              <a:avLst/>
            </a:prstGeom>
          </p:spPr>
          <p:txBody>
            <a:bodyPr wrap="square">
              <a:spAutoFit/>
            </a:bodyPr>
            <a:lstStyle/>
            <a:p>
              <a:pPr marL="0" marR="0" lvl="0" indent="0" algn="ctr" defTabSz="685800" rtl="0" eaLnBrk="1" fontAlgn="auto" latinLnBrk="0" hangingPunct="1">
                <a:lnSpc>
                  <a:spcPct val="100000"/>
                </a:lnSpc>
                <a:spcBef>
                  <a:spcPct val="20000"/>
                </a:spcBef>
                <a:spcAft>
                  <a:spcPts val="0"/>
                </a:spcAft>
                <a:buClr>
                  <a:srgbClr val="0033CC"/>
                </a:buClr>
                <a:buSzPct val="120000"/>
                <a:buFont typeface="Arial" panose="020B0604020202020204"/>
                <a:buNone/>
                <a:tabLst/>
                <a:defRPr/>
              </a:pPr>
              <a:r>
                <a:rPr kumimoji="0" lang="vi-VN" altLang="en-US" sz="2000" b="1" i="0" u="none" strike="noStrike" kern="1200" cap="none" spc="0" normalizeH="0" baseline="0" noProof="0">
                  <a:ln>
                    <a:noFill/>
                  </a:ln>
                  <a:solidFill>
                    <a:srgbClr val="00B0A3">
                      <a:lumMod val="50000"/>
                    </a:srgbClr>
                  </a:solidFill>
                  <a:effectLst/>
                  <a:uLnTx/>
                  <a:uFillTx/>
                  <a:latin typeface="UTM Avo" panose="02040603050506020204" pitchFamily="18" charset="0"/>
                  <a:ea typeface="+mn-ea"/>
                  <a:cs typeface="Times New Roman" panose="02020603050405020304" pitchFamily="18" charset="0"/>
                  <a:sym typeface="Arial" panose="020B0604020202020204"/>
                </a:rPr>
                <a:t>Hãy chỉ trên sơ đồ cơ quan tiêu hoá và nói với bạn về đường đi của miếng táo trong cơ thể.</a:t>
              </a:r>
            </a:p>
          </p:txBody>
        </p:sp>
      </p:grpSp>
    </p:spTree>
    <p:extLst>
      <p:ext uri="{BB962C8B-B14F-4D97-AF65-F5344CB8AC3E}">
        <p14:creationId xmlns:p14="http://schemas.microsoft.com/office/powerpoint/2010/main" val="178270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4">
            <a:extLst>
              <a:ext uri="{FF2B5EF4-FFF2-40B4-BE49-F238E27FC236}">
                <a16:creationId xmlns:a16="http://schemas.microsoft.com/office/drawing/2014/main" id="{5EFAB65C-00BD-E2E7-30C8-720D7851A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56"/>
            <a:ext cx="9144000" cy="5333356"/>
          </a:xfrm>
          <a:prstGeom prst="rect">
            <a:avLst/>
          </a:prstGeom>
        </p:spPr>
      </p:pic>
      <p:sp>
        <p:nvSpPr>
          <p:cNvPr id="5" name="矩形 8">
            <a:extLst>
              <a:ext uri="{FF2B5EF4-FFF2-40B4-BE49-F238E27FC236}">
                <a16:creationId xmlns:a16="http://schemas.microsoft.com/office/drawing/2014/main" id="{7618072C-5C65-D333-D681-B40BA27B3487}"/>
              </a:ext>
            </a:extLst>
          </p:cNvPr>
          <p:cNvSpPr/>
          <p:nvPr/>
        </p:nvSpPr>
        <p:spPr>
          <a:xfrm>
            <a:off x="3369829" y="1352228"/>
            <a:ext cx="2815194" cy="854080"/>
          </a:xfrm>
          <a:prstGeom prst="rect">
            <a:avLst/>
          </a:prstGeom>
        </p:spPr>
        <p:txBody>
          <a:bodyPr wrap="none">
            <a:spAutoFit/>
            <a:scene3d>
              <a:camera prst="orthographicFront"/>
              <a:lightRig rig="threePt" dir="t"/>
            </a:scene3d>
            <a:sp3d extrusionH="57150">
              <a:bevelT h="25400" prst="softRound"/>
            </a:sp3d>
          </a:bodyPr>
          <a:lstStyle/>
          <a:p>
            <a:pPr defTabSz="685800">
              <a:buClrTx/>
            </a:pPr>
            <a:r>
              <a:rPr lang="en-US" altLang="zh-CN" sz="4950" kern="120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cs typeface="+mn-cs"/>
              </a:rPr>
              <a:t>Ghi nhớ</a:t>
            </a:r>
            <a:endParaRPr lang="zh-CN" altLang="en-US" sz="4950" kern="1200" dirty="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cs typeface="+mn-cs"/>
            </a:endParaRPr>
          </a:p>
        </p:txBody>
      </p:sp>
      <p:pic>
        <p:nvPicPr>
          <p:cNvPr id="6" name="Picture 5">
            <a:extLst>
              <a:ext uri="{FF2B5EF4-FFF2-40B4-BE49-F238E27FC236}">
                <a16:creationId xmlns:a16="http://schemas.microsoft.com/office/drawing/2014/main" id="{E0D25002-DF51-4966-AF67-4BE396E15908}"/>
              </a:ext>
            </a:extLst>
          </p:cNvPr>
          <p:cNvPicPr>
            <a:picLocks noChangeAspect="1"/>
          </p:cNvPicPr>
          <p:nvPr/>
        </p:nvPicPr>
        <p:blipFill rotWithShape="1">
          <a:blip r:embed="rId4"/>
          <a:srcRect l="8798" t="75395" r="5672" b="4900"/>
          <a:stretch/>
        </p:blipFill>
        <p:spPr>
          <a:xfrm>
            <a:off x="1395403" y="2388674"/>
            <a:ext cx="6680975" cy="2161292"/>
          </a:xfrm>
          <a:prstGeom prst="rect">
            <a:avLst/>
          </a:prstGeom>
        </p:spPr>
      </p:pic>
    </p:spTree>
    <p:extLst>
      <p:ext uri="{BB962C8B-B14F-4D97-AF65-F5344CB8AC3E}">
        <p14:creationId xmlns:p14="http://schemas.microsoft.com/office/powerpoint/2010/main" val="153035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96" y="-182166"/>
            <a:ext cx="6604304" cy="5961443"/>
          </a:xfrm>
          <a:prstGeom prst="rect">
            <a:avLst/>
          </a:prstGeom>
        </p:spPr>
      </p:pic>
      <p:sp>
        <p:nvSpPr>
          <p:cNvPr id="12" name="矩形 8">
            <a:extLst>
              <a:ext uri="{FF2B5EF4-FFF2-40B4-BE49-F238E27FC236}">
                <a16:creationId xmlns:a16="http://schemas.microsoft.com/office/drawing/2014/main" id="{91453FA8-97BD-5D83-9623-3C47900E8140}"/>
              </a:ext>
            </a:extLst>
          </p:cNvPr>
          <p:cNvSpPr/>
          <p:nvPr/>
        </p:nvSpPr>
        <p:spPr>
          <a:xfrm>
            <a:off x="4456104" y="169083"/>
            <a:ext cx="2441694" cy="854080"/>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altLang="zh-CN" sz="4950" b="0" i="0" u="none" strike="noStrike" kern="1200" cap="none" spc="0" normalizeH="0" baseline="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Dặn dò</a:t>
            </a:r>
            <a:endParaRPr kumimoji="0" lang="zh-CN" altLang="en-US" sz="495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3709292" y="1713642"/>
            <a:ext cx="4630476"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defTabSz="685800">
              <a:lnSpc>
                <a:spcPct val="100000"/>
              </a:lnSpc>
              <a:spcBef>
                <a:spcPct val="0"/>
              </a:spcBef>
              <a:buClrTx/>
              <a:buNone/>
            </a:pPr>
            <a:r>
              <a:rPr lang="en-US" altLang="en-US" sz="2250" b="1" kern="1200">
                <a:solidFill>
                  <a:prstClr val="black"/>
                </a:solidFill>
                <a:latin typeface="UTM Avo" panose="02040603050506020204" pitchFamily="18" charset="0"/>
                <a:ea typeface="+mn-ea"/>
                <a:cs typeface="Times New Roman" panose="02020603050405020304" pitchFamily="18" charset="0"/>
              </a:rPr>
              <a:t>Về nhà theo dõi lịch sinh hoạt ba ngày của bản thân, ghi lại vào phiếu số bữa ăn của từng ngày, các loại thức ăn, đồ uống đã sử dụng, số lần đi vệ sinh trong một ngày.</a:t>
            </a:r>
            <a:endParaRPr kumimoji="0" lang="en-US" altLang="en-US" sz="225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sym typeface="Arial" panose="020B0604020202020204"/>
            </a:endParaRP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72190" y="1208314"/>
            <a:ext cx="4051634" cy="3935186"/>
          </a:xfrm>
          <a:prstGeom prst="rect">
            <a:avLst/>
          </a:prstGeom>
        </p:spPr>
      </p:pic>
    </p:spTree>
    <p:extLst>
      <p:ext uri="{BB962C8B-B14F-4D97-AF65-F5344CB8AC3E}">
        <p14:creationId xmlns:p14="http://schemas.microsoft.com/office/powerpoint/2010/main" val="202679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96" y="-182166"/>
            <a:ext cx="6604304" cy="5961443"/>
          </a:xfrm>
          <a:prstGeom prst="rect">
            <a:avLst/>
          </a:prstGeom>
        </p:spPr>
      </p:pic>
      <p:sp>
        <p:nvSpPr>
          <p:cNvPr id="12" name="矩形 8">
            <a:extLst>
              <a:ext uri="{FF2B5EF4-FFF2-40B4-BE49-F238E27FC236}">
                <a16:creationId xmlns:a16="http://schemas.microsoft.com/office/drawing/2014/main" id="{91453FA8-97BD-5D83-9623-3C47900E8140}"/>
              </a:ext>
            </a:extLst>
          </p:cNvPr>
          <p:cNvSpPr/>
          <p:nvPr/>
        </p:nvSpPr>
        <p:spPr>
          <a:xfrm>
            <a:off x="4687458" y="1397495"/>
            <a:ext cx="2441694" cy="854080"/>
          </a:xfrm>
          <a:prstGeom prst="rect">
            <a:avLst/>
          </a:prstGeom>
        </p:spPr>
        <p:txBody>
          <a:bodyPr wrap="none">
            <a:spAutoFit/>
            <a:scene3d>
              <a:camera prst="orthographicFront"/>
              <a:lightRig rig="threePt" dir="t"/>
            </a:scene3d>
            <a:sp3d extrusionH="57150">
              <a:bevelT h="25400" prst="softRound"/>
            </a:sp3d>
          </a:bodyPr>
          <a:lstStyle/>
          <a:p>
            <a:pPr defTabSz="685800">
              <a:buClrTx/>
            </a:pPr>
            <a:r>
              <a:rPr lang="en-US" altLang="zh-CN" sz="4950" kern="120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cs typeface="+mn-cs"/>
              </a:rPr>
              <a:t>Dặn dò</a:t>
            </a:r>
            <a:endParaRPr lang="zh-CN" altLang="en-US" sz="4950" kern="1200" dirty="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cs typeface="+mn-cs"/>
            </a:endParaRPr>
          </a:p>
        </p:txBody>
      </p:sp>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3773335" y="2228492"/>
            <a:ext cx="448544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85763" indent="-385763" defTabSz="685800">
              <a:lnSpc>
                <a:spcPct val="100000"/>
              </a:lnSpc>
              <a:spcBef>
                <a:spcPct val="0"/>
              </a:spcBef>
              <a:buClrTx/>
              <a:buFontTx/>
              <a:buAutoNum type="arabicPeriod"/>
            </a:pPr>
            <a:r>
              <a:rPr lang="en-US" altLang="en-US" sz="2250" b="1" kern="1200">
                <a:solidFill>
                  <a:prstClr val="black"/>
                </a:solidFill>
                <a:latin typeface="UTM Avo" panose="02040603050506020204" pitchFamily="18" charset="0"/>
                <a:ea typeface="+mn-ea"/>
                <a:cs typeface="Times New Roman" panose="02020603050405020304" pitchFamily="18" charset="0"/>
              </a:rPr>
              <a:t>Ôn lại bài đã học</a:t>
            </a:r>
          </a:p>
          <a:p>
            <a:pPr marL="385763" indent="-385763" defTabSz="685800">
              <a:lnSpc>
                <a:spcPct val="100000"/>
              </a:lnSpc>
              <a:spcBef>
                <a:spcPct val="0"/>
              </a:spcBef>
              <a:buClrTx/>
              <a:buFontTx/>
              <a:buAutoNum type="arabicPeriod"/>
            </a:pPr>
            <a:r>
              <a:rPr lang="en-US" altLang="en-US" sz="2250" b="1" kern="1200">
                <a:solidFill>
                  <a:prstClr val="black"/>
                </a:solidFill>
                <a:latin typeface="UTM Avo" panose="02040603050506020204" pitchFamily="18" charset="0"/>
                <a:ea typeface="+mn-ea"/>
                <a:cs typeface="Times New Roman" panose="02020603050405020304" pitchFamily="18" charset="0"/>
              </a:rPr>
              <a:t>Chuẩn bị bài Cơ quan Tiêu hoá Tiết 2</a:t>
            </a: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72190" y="1208314"/>
            <a:ext cx="4051634" cy="3935186"/>
          </a:xfrm>
          <a:prstGeom prst="rect">
            <a:avLst/>
          </a:prstGeom>
        </p:spPr>
      </p:pic>
    </p:spTree>
    <p:extLst>
      <p:ext uri="{BB962C8B-B14F-4D97-AF65-F5344CB8AC3E}">
        <p14:creationId xmlns:p14="http://schemas.microsoft.com/office/powerpoint/2010/main" val="262869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6">
            <a:extLst>
              <a:ext uri="{FF2B5EF4-FFF2-40B4-BE49-F238E27FC236}">
                <a16:creationId xmlns:a16="http://schemas.microsoft.com/office/drawing/2014/main" id="{0B137F04-E0A1-441D-10C0-3C3C7BCCC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370" y="0"/>
            <a:ext cx="7042825" cy="4921580"/>
          </a:xfrm>
          <a:prstGeom prst="rect">
            <a:avLst/>
          </a:prstGeom>
        </p:spPr>
      </p:pic>
      <p:pic>
        <p:nvPicPr>
          <p:cNvPr id="14" name="图片 37">
            <a:extLst>
              <a:ext uri="{FF2B5EF4-FFF2-40B4-BE49-F238E27FC236}">
                <a16:creationId xmlns:a16="http://schemas.microsoft.com/office/drawing/2014/main" id="{0FE14722-574E-28F2-F3F5-E653548D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034" y="1490019"/>
            <a:ext cx="1768748" cy="861698"/>
          </a:xfrm>
          <a:prstGeom prst="rect">
            <a:avLst/>
          </a:prstGeom>
        </p:spPr>
      </p:pic>
      <p:sp>
        <p:nvSpPr>
          <p:cNvPr id="15" name="矩形 8">
            <a:extLst>
              <a:ext uri="{FF2B5EF4-FFF2-40B4-BE49-F238E27FC236}">
                <a16:creationId xmlns:a16="http://schemas.microsoft.com/office/drawing/2014/main" id="{9341A5BF-99C7-1BA5-3DFB-8EE681D70FE6}"/>
              </a:ext>
            </a:extLst>
          </p:cNvPr>
          <p:cNvSpPr/>
          <p:nvPr/>
        </p:nvSpPr>
        <p:spPr>
          <a:xfrm>
            <a:off x="3625023" y="2204412"/>
            <a:ext cx="4695517" cy="1823576"/>
          </a:xfrm>
          <a:prstGeom prst="rect">
            <a:avLst/>
          </a:prstGeom>
        </p:spPr>
        <p:txBody>
          <a:bodyPr wrap="none">
            <a:spAutoFit/>
            <a:scene3d>
              <a:camera prst="orthographicFront"/>
              <a:lightRig rig="threePt" dir="t"/>
            </a:scene3d>
            <a:sp3d extrusionH="57150">
              <a:bevelT h="25400" prst="softRound"/>
            </a:sp3d>
          </a:bodyPr>
          <a:lstStyle/>
          <a:p>
            <a:pPr algn="ctr" defTabSz="685800">
              <a:buClrTx/>
            </a:pPr>
            <a:r>
              <a:rPr lang="en-US" altLang="zh-CN" sz="5625" kern="1200">
                <a:solidFill>
                  <a:srgbClr val="FF0000"/>
                </a:solidFill>
                <a:latin typeface="UTM Showcard" panose="02040603050506020204" pitchFamily="18" charset="0"/>
                <a:ea typeface="字魂27号-布丁体" panose="00000505000000000000" pitchFamily="2" charset="-122"/>
                <a:cs typeface="+mn-cs"/>
              </a:rPr>
              <a:t>CHÚC CÁC EM</a:t>
            </a:r>
          </a:p>
          <a:p>
            <a:pPr algn="ctr" defTabSz="685800">
              <a:buClrTx/>
            </a:pPr>
            <a:r>
              <a:rPr lang="en-US" altLang="zh-CN" sz="5625" kern="1200">
                <a:solidFill>
                  <a:srgbClr val="FF0000"/>
                </a:solidFill>
                <a:latin typeface="UTM Showcard" panose="02040603050506020204" pitchFamily="18" charset="0"/>
                <a:ea typeface="字魂27号-布丁体" panose="00000505000000000000" pitchFamily="2" charset="-122"/>
                <a:cs typeface="+mn-cs"/>
              </a:rPr>
              <a:t>HỌC TỐT</a:t>
            </a:r>
            <a:endParaRPr lang="zh-CN" altLang="en-US" sz="5625" kern="1200" dirty="0">
              <a:solidFill>
                <a:srgbClr val="FF0000"/>
              </a:solidFill>
              <a:latin typeface="UTM Showcard" panose="02040603050506020204" pitchFamily="18" charset="0"/>
              <a:ea typeface="字魂27号-布丁体" panose="00000505000000000000" pitchFamily="2" charset="-122"/>
              <a:cs typeface="+mn-cs"/>
            </a:endParaRPr>
          </a:p>
        </p:txBody>
      </p:sp>
    </p:spTree>
    <p:extLst>
      <p:ext uri="{BB962C8B-B14F-4D97-AF65-F5344CB8AC3E}">
        <p14:creationId xmlns:p14="http://schemas.microsoft.com/office/powerpoint/2010/main" val="382061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6"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80">
                                          <p:stCondLst>
                                            <p:cond delay="0"/>
                                          </p:stCondLst>
                                        </p:cTn>
                                        <p:tgtEl>
                                          <p:spTgt spid="14"/>
                                        </p:tgtEl>
                                      </p:cBhvr>
                                    </p:animEffect>
                                    <p:anim calcmode="lin" valueType="num">
                                      <p:cBhvr>
                                        <p:cTn id="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 dur="26">
                                          <p:stCondLst>
                                            <p:cond delay="650"/>
                                          </p:stCondLst>
                                        </p:cTn>
                                        <p:tgtEl>
                                          <p:spTgt spid="14"/>
                                        </p:tgtEl>
                                      </p:cBhvr>
                                      <p:to x="100000" y="60000"/>
                                    </p:animScale>
                                    <p:animScale>
                                      <p:cBhvr>
                                        <p:cTn id="17" dur="166" decel="50000">
                                          <p:stCondLst>
                                            <p:cond delay="676"/>
                                          </p:stCondLst>
                                        </p:cTn>
                                        <p:tgtEl>
                                          <p:spTgt spid="14"/>
                                        </p:tgtEl>
                                      </p:cBhvr>
                                      <p:to x="100000" y="100000"/>
                                    </p:animScale>
                                    <p:animScale>
                                      <p:cBhvr>
                                        <p:cTn id="18" dur="26">
                                          <p:stCondLst>
                                            <p:cond delay="1312"/>
                                          </p:stCondLst>
                                        </p:cTn>
                                        <p:tgtEl>
                                          <p:spTgt spid="14"/>
                                        </p:tgtEl>
                                      </p:cBhvr>
                                      <p:to x="100000" y="80000"/>
                                    </p:animScale>
                                    <p:animScale>
                                      <p:cBhvr>
                                        <p:cTn id="19" dur="166" decel="50000">
                                          <p:stCondLst>
                                            <p:cond delay="1338"/>
                                          </p:stCondLst>
                                        </p:cTn>
                                        <p:tgtEl>
                                          <p:spTgt spid="14"/>
                                        </p:tgtEl>
                                      </p:cBhvr>
                                      <p:to x="100000" y="100000"/>
                                    </p:animScale>
                                    <p:animScale>
                                      <p:cBhvr>
                                        <p:cTn id="20" dur="26">
                                          <p:stCondLst>
                                            <p:cond delay="1642"/>
                                          </p:stCondLst>
                                        </p:cTn>
                                        <p:tgtEl>
                                          <p:spTgt spid="14"/>
                                        </p:tgtEl>
                                      </p:cBhvr>
                                      <p:to x="100000" y="90000"/>
                                    </p:animScale>
                                    <p:animScale>
                                      <p:cBhvr>
                                        <p:cTn id="21" dur="166" decel="50000">
                                          <p:stCondLst>
                                            <p:cond delay="1668"/>
                                          </p:stCondLst>
                                        </p:cTn>
                                        <p:tgtEl>
                                          <p:spTgt spid="14"/>
                                        </p:tgtEl>
                                      </p:cBhvr>
                                      <p:to x="100000" y="100000"/>
                                    </p:animScale>
                                    <p:animScale>
                                      <p:cBhvr>
                                        <p:cTn id="22" dur="26">
                                          <p:stCondLst>
                                            <p:cond delay="1808"/>
                                          </p:stCondLst>
                                        </p:cTn>
                                        <p:tgtEl>
                                          <p:spTgt spid="14"/>
                                        </p:tgtEl>
                                      </p:cBhvr>
                                      <p:to x="100000" y="95000"/>
                                    </p:animScale>
                                    <p:animScale>
                                      <p:cBhvr>
                                        <p:cTn id="23" dur="166" decel="50000">
                                          <p:stCondLst>
                                            <p:cond delay="1834"/>
                                          </p:stCondLst>
                                        </p:cTn>
                                        <p:tgtEl>
                                          <p:spTgt spid="14"/>
                                        </p:tgtEl>
                                      </p:cBhvr>
                                      <p:to x="100000" y="100000"/>
                                    </p:animScale>
                                  </p:childTnLst>
                                </p:cTn>
                              </p:par>
                              <p:par>
                                <p:cTn id="24" presetID="1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C BỤNG ĐÓI - Tiên Cookie ft. Thanh Ngân (Official Lyric Video)">
            <a:hlinkClick r:id="" action="ppaction://media"/>
            <a:extLst>
              <a:ext uri="{FF2B5EF4-FFF2-40B4-BE49-F238E27FC236}">
                <a16:creationId xmlns:a16="http://schemas.microsoft.com/office/drawing/2014/main" id="{84625EA5-5ADB-4F6A-A687-633A507AFE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83477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DC94B5-CC47-4A49-A9C7-A9D5C69EB35D}"/>
              </a:ext>
            </a:extLst>
          </p:cNvPr>
          <p:cNvGrpSpPr/>
          <p:nvPr/>
        </p:nvGrpSpPr>
        <p:grpSpPr>
          <a:xfrm>
            <a:off x="2179865" y="666066"/>
            <a:ext cx="4784270" cy="2713948"/>
            <a:chOff x="2179865" y="666066"/>
            <a:chExt cx="4784270" cy="2713948"/>
          </a:xfrm>
        </p:grpSpPr>
        <p:sp>
          <p:nvSpPr>
            <p:cNvPr id="57" name="圆角矩形 29">
              <a:extLst>
                <a:ext uri="{FF2B5EF4-FFF2-40B4-BE49-F238E27FC236}">
                  <a16:creationId xmlns:a16="http://schemas.microsoft.com/office/drawing/2014/main" id="{B2E9BCF1-9B60-4480-AF7C-5C15044B32A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algn="ctr" defTabSz="685800">
                <a:buClrTx/>
                <a:defRPr/>
              </a:pPr>
              <a:endParaRPr lang="zh-CN" altLang="en-US" sz="1350">
                <a:solidFill>
                  <a:prstClr val="white"/>
                </a:solidFill>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4" name="TextBox 13">
              <a:extLst>
                <a:ext uri="{FF2B5EF4-FFF2-40B4-BE49-F238E27FC236}">
                  <a16:creationId xmlns:a16="http://schemas.microsoft.com/office/drawing/2014/main" id="{C11116B4-5E22-9797-FFD1-AFF4C1C0CDE9}"/>
                </a:ext>
              </a:extLst>
            </p:cNvPr>
            <p:cNvSpPr txBox="1"/>
            <p:nvPr/>
          </p:nvSpPr>
          <p:spPr>
            <a:xfrm>
              <a:off x="2179865" y="795777"/>
              <a:ext cx="4669972" cy="2164020"/>
            </a:xfrm>
            <a:prstGeom prst="roundRect">
              <a:avLst>
                <a:gd name="adj" fmla="val 17994"/>
              </a:avLst>
            </a:prstGeom>
            <a:noFill/>
            <a:ln w="38100">
              <a:noFill/>
              <a:prstDash val="lgDash"/>
            </a:ln>
          </p:spPr>
          <p:txBody>
            <a:bodyPr wrap="square" rtlCol="0">
              <a:spAutoFit/>
            </a:bodyPr>
            <a:lstStyle/>
            <a:p>
              <a:pPr algn="ctr" defTabSz="685800">
                <a:buClrTx/>
              </a:pPr>
              <a:r>
                <a:rPr lang="en-US" sz="4000" b="1" kern="1200">
                  <a:solidFill>
                    <a:srgbClr val="002060"/>
                  </a:solidFill>
                  <a:latin typeface="UTM Avo" panose="02040603050506020204" pitchFamily="18" charset="0"/>
                  <a:ea typeface="+mn-ea"/>
                  <a:cs typeface="Times New Roman" panose="02020603050405020304" pitchFamily="18" charset="0"/>
                </a:rPr>
                <a:t>	Hôm nay các em đã ăn những gì?</a:t>
              </a:r>
              <a:endParaRPr lang="en-US" sz="4000" b="1" kern="1200" dirty="0">
                <a:solidFill>
                  <a:srgbClr val="002060"/>
                </a:solidFill>
                <a:latin typeface="UTM Avo" panose="02040603050506020204" pitchFamily="18" charset="0"/>
                <a:ea typeface="+mn-ea"/>
                <a:cs typeface="Times New Roman" panose="02020603050405020304" pitchFamily="18" charset="0"/>
              </a:endParaRPr>
            </a:p>
          </p:txBody>
        </p:sp>
      </p:grpSp>
      <p:pic>
        <p:nvPicPr>
          <p:cNvPr id="5" name="图片 7">
            <a:extLst>
              <a:ext uri="{FF2B5EF4-FFF2-40B4-BE49-F238E27FC236}">
                <a16:creationId xmlns:a16="http://schemas.microsoft.com/office/drawing/2014/main" id="{27836E11-59BA-76C1-6A84-AA1289A8D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556" y="1877787"/>
            <a:ext cx="3265714" cy="3265714"/>
          </a:xfrm>
          <a:prstGeom prst="rect">
            <a:avLst/>
          </a:prstGeom>
        </p:spPr>
      </p:pic>
      <p:pic>
        <p:nvPicPr>
          <p:cNvPr id="6" name="Picture 5">
            <a:extLst>
              <a:ext uri="{FF2B5EF4-FFF2-40B4-BE49-F238E27FC236}">
                <a16:creationId xmlns:a16="http://schemas.microsoft.com/office/drawing/2014/main" id="{F041E5C7-B69E-4764-B5B9-E24B2AC1B7D6}"/>
              </a:ext>
            </a:extLst>
          </p:cNvPr>
          <p:cNvPicPr>
            <a:picLocks noChangeAspect="1"/>
          </p:cNvPicPr>
          <p:nvPr/>
        </p:nvPicPr>
        <p:blipFill rotWithShape="1">
          <a:blip r:embed="rId4">
            <a:clrChange>
              <a:clrFrom>
                <a:srgbClr val="F7F7F7"/>
              </a:clrFrom>
              <a:clrTo>
                <a:srgbClr val="F7F7F7">
                  <a:alpha val="0"/>
                </a:srgbClr>
              </a:clrTo>
            </a:clrChange>
          </a:blip>
          <a:srcRect l="14652" t="5398" r="13552" b="3933"/>
          <a:stretch/>
        </p:blipFill>
        <p:spPr>
          <a:xfrm flipH="1">
            <a:off x="135081" y="2170003"/>
            <a:ext cx="2556164" cy="2973497"/>
          </a:xfrm>
          <a:prstGeom prst="rect">
            <a:avLst/>
          </a:prstGeom>
        </p:spPr>
      </p:pic>
      <p:grpSp>
        <p:nvGrpSpPr>
          <p:cNvPr id="8" name="Group 7">
            <a:extLst>
              <a:ext uri="{FF2B5EF4-FFF2-40B4-BE49-F238E27FC236}">
                <a16:creationId xmlns:a16="http://schemas.microsoft.com/office/drawing/2014/main" id="{1517D5F6-5A0E-41F5-A4A1-1BFBDC1FD60C}"/>
              </a:ext>
            </a:extLst>
          </p:cNvPr>
          <p:cNvGrpSpPr/>
          <p:nvPr/>
        </p:nvGrpSpPr>
        <p:grpSpPr>
          <a:xfrm>
            <a:off x="2179865" y="666066"/>
            <a:ext cx="4784270" cy="2713948"/>
            <a:chOff x="2179865" y="666066"/>
            <a:chExt cx="4784270" cy="2713948"/>
          </a:xfrm>
        </p:grpSpPr>
        <p:sp>
          <p:nvSpPr>
            <p:cNvPr id="9" name="圆角矩形 29">
              <a:extLst>
                <a:ext uri="{FF2B5EF4-FFF2-40B4-BE49-F238E27FC236}">
                  <a16:creationId xmlns:a16="http://schemas.microsoft.com/office/drawing/2014/main" id="{9A46A495-9B75-4AEC-8D6C-0F3D267BB77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algn="ctr" defTabSz="685800">
                <a:buClrTx/>
                <a:defRPr/>
              </a:pPr>
              <a:endParaRPr lang="zh-CN" altLang="en-US" sz="1350">
                <a:solidFill>
                  <a:prstClr val="white"/>
                </a:solidFill>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0" name="TextBox 9">
              <a:extLst>
                <a:ext uri="{FF2B5EF4-FFF2-40B4-BE49-F238E27FC236}">
                  <a16:creationId xmlns:a16="http://schemas.microsoft.com/office/drawing/2014/main" id="{29018263-27F6-44CE-91FE-2F7AB1219D1C}"/>
                </a:ext>
              </a:extLst>
            </p:cNvPr>
            <p:cNvSpPr txBox="1"/>
            <p:nvPr/>
          </p:nvSpPr>
          <p:spPr>
            <a:xfrm>
              <a:off x="2332922" y="841866"/>
              <a:ext cx="4417763" cy="2301419"/>
            </a:xfrm>
            <a:prstGeom prst="roundRect">
              <a:avLst>
                <a:gd name="adj" fmla="val 17994"/>
              </a:avLst>
            </a:prstGeom>
            <a:noFill/>
            <a:ln w="38100">
              <a:noFill/>
              <a:prstDash val="lgDash"/>
            </a:ln>
          </p:spPr>
          <p:txBody>
            <a:bodyPr wrap="square" rtlCol="0">
              <a:spAutoFit/>
            </a:bodyPr>
            <a:lstStyle/>
            <a:p>
              <a:pPr algn="ctr" defTabSz="685800">
                <a:buClrTx/>
              </a:pPr>
              <a:r>
                <a:rPr lang="vi-VN" sz="3200" b="1" kern="1200">
                  <a:solidFill>
                    <a:srgbClr val="002060"/>
                  </a:solidFill>
                  <a:latin typeface="UTM Avo" panose="02040603050506020204" pitchFamily="18" charset="0"/>
                  <a:ea typeface="+mn-ea"/>
                  <a:cs typeface="Times New Roman" panose="02020603050405020304" pitchFamily="18" charset="0"/>
                </a:rPr>
                <a:t>Thức ăn khi vào cơ thể của em sẽ đi qua những bộ phận nào?</a:t>
              </a:r>
            </a:p>
          </p:txBody>
        </p:sp>
      </p:grpSp>
    </p:spTree>
    <p:extLst>
      <p:ext uri="{BB962C8B-B14F-4D97-AF65-F5344CB8AC3E}">
        <p14:creationId xmlns:p14="http://schemas.microsoft.com/office/powerpoint/2010/main" val="357058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302500-AD21-4CC5-A006-075B9A9D2EE9}"/>
              </a:ext>
            </a:extLst>
          </p:cNvPr>
          <p:cNvSpPr/>
          <p:nvPr/>
        </p:nvSpPr>
        <p:spPr>
          <a:xfrm>
            <a:off x="453474" y="2461356"/>
            <a:ext cx="8237052" cy="900238"/>
          </a:xfrm>
          <a:prstGeom prst="rect">
            <a:avLst/>
          </a:prstGeom>
          <a:noFill/>
        </p:spPr>
        <p:txBody>
          <a:bodyPr wrap="square" lIns="68570" tIns="34286" rIns="68570" bIns="34286">
            <a:spAutoFit/>
            <a:scene3d>
              <a:camera prst="orthographicFront"/>
              <a:lightRig rig="soft" dir="t">
                <a:rot lat="0" lon="0" rev="15600000"/>
              </a:lightRig>
            </a:scene3d>
            <a:sp3d extrusionH="57150" prstMaterial="softEdge">
              <a:bevelT w="25400" h="38100"/>
            </a:sp3d>
          </a:bodyPr>
          <a:lstStyle/>
          <a:p>
            <a:pPr algn="ctr" defTabSz="685707"/>
            <a:r>
              <a:rPr lang="en-US" sz="5400" b="1" dirty="0" err="1">
                <a:ln/>
                <a:solidFill>
                  <a:srgbClr val="FF0000"/>
                </a:solidFill>
                <a:latin typeface="Times New Roman" panose="02020603050405020304" pitchFamily="18" charset="0"/>
                <a:cs typeface="Times New Roman" panose="02020603050405020304" pitchFamily="18" charset="0"/>
              </a:rPr>
              <a:t>Bài</a:t>
            </a:r>
            <a:r>
              <a:rPr lang="en-US" sz="5400" b="1" dirty="0">
                <a:ln/>
                <a:solidFill>
                  <a:srgbClr val="FF0000"/>
                </a:solidFill>
                <a:latin typeface="Times New Roman" panose="02020603050405020304" pitchFamily="18" charset="0"/>
                <a:cs typeface="Times New Roman" panose="02020603050405020304" pitchFamily="18" charset="0"/>
              </a:rPr>
              <a:t> 20: </a:t>
            </a:r>
            <a:r>
              <a:rPr lang="en-US" sz="5400" b="1" dirty="0" err="1">
                <a:ln/>
                <a:solidFill>
                  <a:srgbClr val="FF0000"/>
                </a:solidFill>
                <a:latin typeface="Times New Roman" panose="02020603050405020304" pitchFamily="18" charset="0"/>
                <a:cs typeface="Times New Roman" panose="02020603050405020304" pitchFamily="18" charset="0"/>
              </a:rPr>
              <a:t>Cơ</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quan</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tiêu</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hoá</a:t>
            </a:r>
            <a:endParaRPr lang="en-US" sz="5400" b="1" dirty="0">
              <a:ln/>
              <a:solidFill>
                <a:srgbClr val="FF0000"/>
              </a:solidFill>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2238F517-B82E-4C21-996B-8F4777EB73F8}"/>
              </a:ext>
            </a:extLst>
          </p:cNvPr>
          <p:cNvSpPr txBox="1"/>
          <p:nvPr/>
        </p:nvSpPr>
        <p:spPr>
          <a:xfrm>
            <a:off x="2124529" y="411648"/>
            <a:ext cx="5813603" cy="461665"/>
          </a:xfrm>
          <a:prstGeom prst="rect">
            <a:avLst/>
          </a:prstGeom>
          <a:noFill/>
        </p:spPr>
        <p:txBody>
          <a:bodyPr wrap="square" rtlCol="0">
            <a:spAutoFit/>
          </a:bodyPr>
          <a:lstStyle/>
          <a:p>
            <a:pPr defTabSz="685800"/>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hai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ngày</a:t>
            </a:r>
            <a:r>
              <a:rPr lang="en-US" sz="2400" dirty="0">
                <a:solidFill>
                  <a:srgbClr val="002060"/>
                </a:solidFill>
                <a:latin typeface="Times New Roman" panose="02020603050405020304" pitchFamily="18" charset="0"/>
                <a:cs typeface="Times New Roman" panose="02020603050405020304" pitchFamily="18" charset="0"/>
              </a:rPr>
              <a:t> 17 </a:t>
            </a:r>
            <a:r>
              <a:rPr lang="en-US" sz="2400" dirty="0" err="1">
                <a:solidFill>
                  <a:srgbClr val="002060"/>
                </a:solidFill>
                <a:latin typeface="Times New Roman" panose="02020603050405020304" pitchFamily="18" charset="0"/>
                <a:cs typeface="Times New Roman" panose="02020603050405020304" pitchFamily="18" charset="0"/>
              </a:rPr>
              <a:t>tháng</a:t>
            </a:r>
            <a:r>
              <a:rPr lang="en-US" sz="2400" dirty="0">
                <a:solidFill>
                  <a:srgbClr val="002060"/>
                </a:solidFill>
                <a:latin typeface="Times New Roman" panose="02020603050405020304" pitchFamily="18" charset="0"/>
                <a:cs typeface="Times New Roman" panose="02020603050405020304" pitchFamily="18" charset="0"/>
              </a:rPr>
              <a:t> 02 </a:t>
            </a:r>
            <a:r>
              <a:rPr lang="en-US" sz="2400" dirty="0" err="1">
                <a:solidFill>
                  <a:srgbClr val="002060"/>
                </a:solidFill>
                <a:latin typeface="Times New Roman" panose="02020603050405020304" pitchFamily="18" charset="0"/>
                <a:cs typeface="Times New Roman" panose="02020603050405020304" pitchFamily="18" charset="0"/>
              </a:rPr>
              <a:t>năm</a:t>
            </a:r>
            <a:r>
              <a:rPr lang="en-US" sz="2400" dirty="0">
                <a:solidFill>
                  <a:srgbClr val="002060"/>
                </a:solidFill>
                <a:latin typeface="Times New Roman" panose="02020603050405020304" pitchFamily="18" charset="0"/>
                <a:cs typeface="Times New Roman" panose="02020603050405020304" pitchFamily="18" charset="0"/>
              </a:rPr>
              <a:t> 2025</a:t>
            </a:r>
          </a:p>
        </p:txBody>
      </p:sp>
      <p:sp>
        <p:nvSpPr>
          <p:cNvPr id="96" name="Rectangle 95">
            <a:extLst>
              <a:ext uri="{FF2B5EF4-FFF2-40B4-BE49-F238E27FC236}">
                <a16:creationId xmlns:a16="http://schemas.microsoft.com/office/drawing/2014/main" id="{69D4C68F-77D6-47A6-AB6B-AF1C71024047}"/>
              </a:ext>
            </a:extLst>
          </p:cNvPr>
          <p:cNvSpPr/>
          <p:nvPr/>
        </p:nvSpPr>
        <p:spPr>
          <a:xfrm>
            <a:off x="2357077" y="1402661"/>
            <a:ext cx="4232493" cy="684795"/>
          </a:xfrm>
          <a:prstGeom prst="rect">
            <a:avLst/>
          </a:prstGeom>
          <a:noFill/>
        </p:spPr>
        <p:txBody>
          <a:bodyPr wrap="square" lIns="68570" tIns="34286" rIns="68570" bIns="34286">
            <a:spAutoFit/>
            <a:scene3d>
              <a:camera prst="orthographicFront"/>
              <a:lightRig rig="soft" dir="t">
                <a:rot lat="0" lon="0" rev="15600000"/>
              </a:lightRig>
            </a:scene3d>
            <a:sp3d extrusionH="57150" prstMaterial="softEdge">
              <a:bevelT w="25400" h="38100"/>
            </a:sp3d>
          </a:bodyPr>
          <a:lstStyle/>
          <a:p>
            <a:pPr algn="ctr" defTabSz="685707"/>
            <a:r>
              <a:rPr lang="en-US" sz="4000" b="1" dirty="0" err="1">
                <a:ln/>
                <a:solidFill>
                  <a:srgbClr val="FF0000"/>
                </a:solidFill>
                <a:latin typeface="Times New Roman" panose="02020603050405020304" pitchFamily="18" charset="0"/>
                <a:cs typeface="Times New Roman" panose="02020603050405020304" pitchFamily="18" charset="0"/>
              </a:rPr>
              <a:t>Tự</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nhiên</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và</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xã</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hội</a:t>
            </a:r>
            <a:endParaRPr lang="en-US" sz="4000" b="1" dirty="0">
              <a:ln/>
              <a:solidFill>
                <a:srgbClr val="FF0000"/>
              </a:solidFill>
              <a:latin typeface="Times New Roman" panose="02020603050405020304" pitchFamily="18" charset="0"/>
              <a:cs typeface="Times New Roman" panose="02020603050405020304" pitchFamily="18" charset="0"/>
            </a:endParaRPr>
          </a:p>
        </p:txBody>
      </p:sp>
      <p:sp>
        <p:nvSpPr>
          <p:cNvPr id="97" name="Rectangle 96">
            <a:extLst>
              <a:ext uri="{FF2B5EF4-FFF2-40B4-BE49-F238E27FC236}">
                <a16:creationId xmlns:a16="http://schemas.microsoft.com/office/drawing/2014/main" id="{EFD98FE2-F267-4CE4-8C75-8274007F8A14}"/>
              </a:ext>
            </a:extLst>
          </p:cNvPr>
          <p:cNvSpPr/>
          <p:nvPr/>
        </p:nvSpPr>
        <p:spPr>
          <a:xfrm>
            <a:off x="2968654" y="3523837"/>
            <a:ext cx="2665883" cy="746350"/>
          </a:xfrm>
          <a:prstGeom prst="rect">
            <a:avLst/>
          </a:prstGeom>
          <a:noFill/>
        </p:spPr>
        <p:txBody>
          <a:bodyPr wrap="square" lIns="68570" tIns="34286" rIns="68570" bIns="34286">
            <a:spAutoFit/>
            <a:scene3d>
              <a:camera prst="orthographicFront"/>
              <a:lightRig rig="soft" dir="t">
                <a:rot lat="0" lon="0" rev="15600000"/>
              </a:lightRig>
            </a:scene3d>
            <a:sp3d extrusionH="57150" prstMaterial="softEdge">
              <a:bevelT w="25400" h="38100"/>
            </a:sp3d>
          </a:bodyPr>
          <a:lstStyle/>
          <a:p>
            <a:pPr algn="ctr" defTabSz="685707"/>
            <a:r>
              <a:rPr lang="en-US" sz="4400" b="1" dirty="0">
                <a:ln/>
                <a:solidFill>
                  <a:prstClr val="black"/>
                </a:solidFill>
                <a:latin typeface="Times New Roman" panose="02020603050405020304" pitchFamily="18" charset="0"/>
                <a:cs typeface="Times New Roman" panose="02020603050405020304" pitchFamily="18" charset="0"/>
              </a:rPr>
              <a:t>(</a:t>
            </a:r>
            <a:r>
              <a:rPr lang="en-US" sz="4400" b="1" dirty="0" err="1">
                <a:ln/>
                <a:solidFill>
                  <a:prstClr val="black"/>
                </a:solidFill>
                <a:latin typeface="Times New Roman" panose="02020603050405020304" pitchFamily="18" charset="0"/>
                <a:cs typeface="Times New Roman" panose="02020603050405020304" pitchFamily="18" charset="0"/>
              </a:rPr>
              <a:t>Tiết</a:t>
            </a:r>
            <a:r>
              <a:rPr lang="en-US" sz="4400" b="1" dirty="0">
                <a:ln/>
                <a:solidFill>
                  <a:prstClr val="black"/>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22047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 y="36494"/>
            <a:ext cx="8509442" cy="4699659"/>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19" y="640664"/>
            <a:ext cx="1768748" cy="861698"/>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1807484" y="2386323"/>
            <a:ext cx="4596130" cy="1107996"/>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altLang="zh-CN" sz="6600" b="0" i="0" u="none" strike="noStrike" kern="1200" cap="none" spc="0" normalizeH="0" baseline="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KHÁM</a:t>
            </a:r>
            <a:r>
              <a:rPr kumimoji="0" lang="en-US" altLang="zh-CN" sz="6600" b="0" i="0" u="none" strike="noStrike" kern="1200" cap="none" spc="0" normalizeH="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 PHÁ</a:t>
            </a:r>
            <a:endParaRPr kumimoji="0" lang="zh-CN" altLang="en-US" sz="66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6403614" y="2057079"/>
            <a:ext cx="3086422" cy="3086422"/>
          </a:xfrm>
          <a:prstGeom prst="rect">
            <a:avLst/>
          </a:prstGeom>
        </p:spPr>
      </p:pic>
    </p:spTree>
    <p:extLst>
      <p:ext uri="{BB962C8B-B14F-4D97-AF65-F5344CB8AC3E}">
        <p14:creationId xmlns:p14="http://schemas.microsoft.com/office/powerpoint/2010/main" val="95890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randombar(horizontal)">
                                      <p:cBhvr>
                                        <p:cTn id="28"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 y="36494"/>
            <a:ext cx="8509442" cy="4699659"/>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19" y="640664"/>
            <a:ext cx="1768748" cy="861698"/>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2659453" y="1616882"/>
            <a:ext cx="3727302" cy="769441"/>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altLang="zh-CN" sz="4400" b="0" i="0" u="none" strike="noStrike" kern="1200" cap="none" spc="0" normalizeH="0" baseline="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HOẠT</a:t>
            </a:r>
            <a:r>
              <a:rPr kumimoji="0" lang="en-US" altLang="zh-CN" sz="4400" b="0" i="0" u="none" strike="noStrike" kern="1200" cap="none" spc="0" normalizeH="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 ĐỘNG 1</a:t>
            </a:r>
            <a:endParaRPr kumimoji="0" lang="zh-CN" altLang="en-US" sz="44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
        <p:nvSpPr>
          <p:cNvPr id="176" name="Google Shape;1322;p20">
            <a:extLst>
              <a:ext uri="{FF2B5EF4-FFF2-40B4-BE49-F238E27FC236}">
                <a16:creationId xmlns:a16="http://schemas.microsoft.com/office/drawing/2014/main" id="{4D95B25A-1EB8-4DC3-81B2-586DBBB7E4C2}"/>
              </a:ext>
            </a:extLst>
          </p:cNvPr>
          <p:cNvSpPr txBox="1">
            <a:spLocks/>
          </p:cNvSpPr>
          <p:nvPr/>
        </p:nvSpPr>
        <p:spPr>
          <a:xfrm>
            <a:off x="1795511" y="3335489"/>
            <a:ext cx="5144687" cy="811198"/>
          </a:xfrm>
          <a:prstGeom prst="rect">
            <a:avLst/>
          </a:prstGeom>
          <a:no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pPr marL="0" marR="0" lvl="0" indent="0" algn="ctr" defTabSz="685800" rtl="0" eaLnBrk="1" fontAlgn="auto" latinLnBrk="0" hangingPunct="1">
              <a:lnSpc>
                <a:spcPct val="100000"/>
              </a:lnSpc>
              <a:spcBef>
                <a:spcPts val="0"/>
              </a:spcBef>
              <a:spcAft>
                <a:spcPts val="0"/>
              </a:spcAft>
              <a:buClr>
                <a:srgbClr val="434343"/>
              </a:buClr>
              <a:buSzPts val="5600"/>
              <a:buFont typeface="Saira Condensed"/>
              <a:buNone/>
              <a:tabLst/>
              <a:defRPr/>
            </a:pPr>
            <a:r>
              <a:rPr kumimoji="0" lang="en-US" sz="3600" b="1" u="none" strike="noStrike" kern="1200" cap="none" spc="0" normalizeH="0" baseline="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rPr>
              <a:t>Tìm</a:t>
            </a:r>
            <a:r>
              <a:rPr kumimoji="0" lang="en-US" sz="3600" b="1" u="none" strike="noStrike" kern="1200" cap="none" spc="0" normalizeH="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rPr>
              <a:t> hiểu cuộc nội dung cuộc trò chuyện giữa Nam và mẹ</a:t>
            </a:r>
            <a:endParaRPr kumimoji="0" lang="en-US" sz="3600" b="1" u="none" strike="noStrike" kern="1200" cap="none" spc="0" normalizeH="0" baseline="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endParaRPr>
          </a:p>
        </p:txBody>
      </p:sp>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6403614" y="2057079"/>
            <a:ext cx="3086422" cy="3086422"/>
          </a:xfrm>
          <a:prstGeom prst="rect">
            <a:avLst/>
          </a:prstGeom>
        </p:spPr>
      </p:pic>
    </p:spTree>
    <p:extLst>
      <p:ext uri="{BB962C8B-B14F-4D97-AF65-F5344CB8AC3E}">
        <p14:creationId xmlns:p14="http://schemas.microsoft.com/office/powerpoint/2010/main" val="791156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randombar(horizontal)">
                                      <p:cBhvr>
                                        <p:cTn id="28" dur="500"/>
                                        <p:tgtEl>
                                          <p:spTgt spid="175"/>
                                        </p:tgtEl>
                                      </p:cBhvr>
                                    </p:animEffect>
                                  </p:childTnLst>
                                </p:cTn>
                              </p:par>
                            </p:childTnLst>
                          </p:cTn>
                        </p:par>
                        <p:par>
                          <p:cTn id="29" fill="hold">
                            <p:stCondLst>
                              <p:cond delay="3000"/>
                            </p:stCondLst>
                            <p:childTnLst>
                              <p:par>
                                <p:cTn id="30" presetID="14" presetClass="entr" presetSubtype="10" fill="hold" grpId="0" nodeType="after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randombar(horizontal)">
                                      <p:cBhvr>
                                        <p:cTn id="3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71" y="1278303"/>
            <a:ext cx="3588430" cy="3865197"/>
          </a:xfrm>
          <a:prstGeom prst="rect">
            <a:avLst/>
          </a:prstGeom>
        </p:spPr>
      </p:pic>
      <p:grpSp>
        <p:nvGrpSpPr>
          <p:cNvPr id="2" name="Group 1">
            <a:extLst>
              <a:ext uri="{FF2B5EF4-FFF2-40B4-BE49-F238E27FC236}">
                <a16:creationId xmlns:a16="http://schemas.microsoft.com/office/drawing/2014/main" id="{34E0D0DE-70BF-176F-3F9F-800B5047C1E4}"/>
              </a:ext>
            </a:extLst>
          </p:cNvPr>
          <p:cNvGrpSpPr/>
          <p:nvPr/>
        </p:nvGrpSpPr>
        <p:grpSpPr>
          <a:xfrm>
            <a:off x="1495054" y="110259"/>
            <a:ext cx="6765319" cy="1052707"/>
            <a:chOff x="713727" y="128589"/>
            <a:chExt cx="9020425" cy="1403609"/>
          </a:xfrm>
        </p:grpSpPr>
        <p:sp>
          <p:nvSpPr>
            <p:cNvPr id="24" name="圆角矩形标注 10">
              <a:extLst>
                <a:ext uri="{FF2B5EF4-FFF2-40B4-BE49-F238E27FC236}">
                  <a16:creationId xmlns:a16="http://schemas.microsoft.com/office/drawing/2014/main" id="{1CA8A348-1131-41B2-95EA-5DDCD4F1AB66}"/>
                </a:ext>
              </a:extLst>
            </p:cNvPr>
            <p:cNvSpPr/>
            <p:nvPr/>
          </p:nvSpPr>
          <p:spPr>
            <a:xfrm rot="5400000" flipV="1">
              <a:off x="4522136" y="-3679818"/>
              <a:ext cx="1403609" cy="9020423"/>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7" name="Rectangle 6">
              <a:extLst>
                <a:ext uri="{FF2B5EF4-FFF2-40B4-BE49-F238E27FC236}">
                  <a16:creationId xmlns:a16="http://schemas.microsoft.com/office/drawing/2014/main" id="{B0EF7D5C-682E-69C8-8BE0-9BCD315B4608}"/>
                </a:ext>
              </a:extLst>
            </p:cNvPr>
            <p:cNvSpPr/>
            <p:nvPr/>
          </p:nvSpPr>
          <p:spPr>
            <a:xfrm>
              <a:off x="713727" y="331869"/>
              <a:ext cx="9020422" cy="1200328"/>
            </a:xfrm>
            <a:prstGeom prst="rect">
              <a:avLst/>
            </a:prstGeom>
          </p:spPr>
          <p:txBody>
            <a:bodyPr wrap="square">
              <a:spAutoFit/>
            </a:bodyPr>
            <a:lstStyle/>
            <a:p>
              <a:pPr marL="0" marR="0" lvl="0" indent="0" algn="ctr" defTabSz="685800" rtl="0" eaLnBrk="1" fontAlgn="auto" latinLnBrk="0" hangingPunct="1">
                <a:lnSpc>
                  <a:spcPct val="100000"/>
                </a:lnSpc>
                <a:spcBef>
                  <a:spcPct val="20000"/>
                </a:spcBef>
                <a:spcAft>
                  <a:spcPts val="0"/>
                </a:spcAft>
                <a:buClr>
                  <a:srgbClr val="0033CC"/>
                </a:buClr>
                <a:buSzPct val="120000"/>
                <a:buFont typeface="Arial" panose="020B0604020202020204"/>
                <a:buNone/>
                <a:tabLst/>
                <a:defRPr/>
              </a:pPr>
              <a:r>
                <a:rPr kumimoji="0" lang="vi-VN" altLang="en-US" sz="2625" b="1" i="0" u="none" strike="noStrike" kern="1200" cap="none" spc="0" normalizeH="0" baseline="0" noProof="0">
                  <a:ln>
                    <a:noFill/>
                  </a:ln>
                  <a:solidFill>
                    <a:srgbClr val="00B0A3">
                      <a:lumMod val="50000"/>
                    </a:srgbClr>
                  </a:solidFill>
                  <a:effectLst/>
                  <a:uLnTx/>
                  <a:uFillTx/>
                  <a:latin typeface="UTM Avo" panose="02040603050506020204" pitchFamily="18" charset="0"/>
                  <a:ea typeface="+mn-ea"/>
                  <a:cs typeface="Times New Roman" panose="02020603050405020304" pitchFamily="18" charset="0"/>
                  <a:sym typeface="Arial" panose="020B0604020202020204"/>
                </a:rPr>
                <a:t>Mẹ và Nam đang nói đến bộ phận nào của cơ quan tiêu hóa.</a:t>
              </a:r>
              <a:endParaRPr kumimoji="0" lang="vi-VN" altLang="en-US" sz="2625" b="1" i="0" u="none" strike="noStrike" kern="1200" cap="none" spc="0" normalizeH="0" baseline="0" noProof="0" dirty="0">
                <a:ln>
                  <a:noFill/>
                </a:ln>
                <a:solidFill>
                  <a:srgbClr val="00B0A3">
                    <a:lumMod val="50000"/>
                  </a:srgbClr>
                </a:solidFill>
                <a:effectLst/>
                <a:uLnTx/>
                <a:uFillTx/>
                <a:latin typeface="UTM Avo" panose="02040603050506020204" pitchFamily="18" charset="0"/>
                <a:ea typeface="+mn-ea"/>
                <a:cs typeface="Times New Roman" panose="02020603050405020304" pitchFamily="18" charset="0"/>
                <a:sym typeface="Arial" panose="020B0604020202020204"/>
              </a:endParaRPr>
            </a:p>
          </p:txBody>
        </p:sp>
      </p:grpSp>
      <p:pic>
        <p:nvPicPr>
          <p:cNvPr id="8" name="Picture 7">
            <a:extLst>
              <a:ext uri="{FF2B5EF4-FFF2-40B4-BE49-F238E27FC236}">
                <a16:creationId xmlns:a16="http://schemas.microsoft.com/office/drawing/2014/main" id="{39DAB1EA-32FC-47AC-9330-40A3EA33705A}"/>
              </a:ext>
            </a:extLst>
          </p:cNvPr>
          <p:cNvPicPr>
            <a:picLocks noChangeAspect="1"/>
          </p:cNvPicPr>
          <p:nvPr/>
        </p:nvPicPr>
        <p:blipFill>
          <a:blip r:embed="rId4"/>
          <a:stretch>
            <a:fillRect/>
          </a:stretch>
        </p:blipFill>
        <p:spPr>
          <a:xfrm>
            <a:off x="556582" y="262719"/>
            <a:ext cx="726462" cy="726462"/>
          </a:xfrm>
          <a:prstGeom prst="rect">
            <a:avLst/>
          </a:prstGeom>
        </p:spPr>
      </p:pic>
      <p:pic>
        <p:nvPicPr>
          <p:cNvPr id="9" name="Picture 2" descr="https://zalo-file-dl14.zdn.vn/ba8a0c2ca4744a2a1365/882968237944892963">
            <a:extLst>
              <a:ext uri="{FF2B5EF4-FFF2-40B4-BE49-F238E27FC236}">
                <a16:creationId xmlns:a16="http://schemas.microsoft.com/office/drawing/2014/main" id="{59412B74-1E6D-41F2-A2EA-832DD3AAB2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36" t="46497" r="12133" b="12836"/>
          <a:stretch/>
        </p:blipFill>
        <p:spPr bwMode="auto">
          <a:xfrm>
            <a:off x="2489812" y="1307559"/>
            <a:ext cx="5100810" cy="36502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1425A9-0D25-4FF7-BCF0-B34DC78EAD54}"/>
              </a:ext>
            </a:extLst>
          </p:cNvPr>
          <p:cNvSpPr txBox="1"/>
          <p:nvPr/>
        </p:nvSpPr>
        <p:spPr>
          <a:xfrm>
            <a:off x="7145367" y="2826225"/>
            <a:ext cx="1866432" cy="612934"/>
          </a:xfrm>
          <a:prstGeom prst="roundRect">
            <a:avLst/>
          </a:prstGeom>
          <a:solidFill>
            <a:srgbClr val="FFFF00"/>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panose="020B0604020202020204"/>
              <a:buNone/>
              <a:tabLst/>
              <a:defRPr/>
            </a:pPr>
            <a:r>
              <a:rPr kumimoji="0" lang="en-US" sz="3000" b="0" i="0" u="none" strike="noStrike" kern="1200" cap="none" spc="0" normalizeH="0" baseline="0" noProof="0">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DẠ</a:t>
            </a:r>
            <a:r>
              <a:rPr kumimoji="0" lang="en-US" sz="3000" b="0" i="0" u="none" strike="noStrike" kern="1200" cap="none" spc="0" normalizeH="0" noProof="0">
                <a:ln>
                  <a:noFill/>
                </a:ln>
                <a:solidFill>
                  <a:prstClr val="black"/>
                </a:solidFill>
                <a:effectLst/>
                <a:uLnTx/>
                <a:uFillTx/>
                <a:latin typeface="Arial" panose="020B0604020202020204"/>
                <a:ea typeface="字魂59号-创粗黑"/>
                <a:cs typeface="Calibri" panose="020F0502020204030204" pitchFamily="34" charset="0"/>
                <a:sym typeface="Arial" panose="020B0604020202020204"/>
              </a:rPr>
              <a:t> DÀY</a:t>
            </a:r>
            <a:endParaRPr kumimoji="0" lang="en-US" sz="3000" b="0" i="0" u="none" strike="noStrike" kern="1200" cap="none" spc="0" normalizeH="0" baseline="0" noProof="0" dirty="0">
              <a:ln>
                <a:noFill/>
              </a:ln>
              <a:solidFill>
                <a:prstClr val="black"/>
              </a:solidFill>
              <a:effectLst/>
              <a:uLnTx/>
              <a:uFillTx/>
              <a:latin typeface="Arial"/>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30469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71" y="1278303"/>
            <a:ext cx="3588430" cy="3865197"/>
          </a:xfrm>
          <a:prstGeom prst="rect">
            <a:avLst/>
          </a:prstGeom>
        </p:spPr>
      </p:pic>
      <p:grpSp>
        <p:nvGrpSpPr>
          <p:cNvPr id="2" name="Group 1">
            <a:extLst>
              <a:ext uri="{FF2B5EF4-FFF2-40B4-BE49-F238E27FC236}">
                <a16:creationId xmlns:a16="http://schemas.microsoft.com/office/drawing/2014/main" id="{916D78E5-9A71-C637-6E73-6A552E98B168}"/>
              </a:ext>
            </a:extLst>
          </p:cNvPr>
          <p:cNvGrpSpPr/>
          <p:nvPr/>
        </p:nvGrpSpPr>
        <p:grpSpPr>
          <a:xfrm>
            <a:off x="1355429" y="-248712"/>
            <a:ext cx="7188111" cy="3379364"/>
            <a:chOff x="1807238" y="-331616"/>
            <a:chExt cx="9584148" cy="4505818"/>
          </a:xfrm>
        </p:grpSpPr>
        <p:pic>
          <p:nvPicPr>
            <p:cNvPr id="9" name="图片 14">
              <a:extLst>
                <a:ext uri="{FF2B5EF4-FFF2-40B4-BE49-F238E27FC236}">
                  <a16:creationId xmlns:a16="http://schemas.microsoft.com/office/drawing/2014/main" id="{2423C3AF-8741-8836-1F71-D8897D18F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238" y="-331616"/>
              <a:ext cx="9584148" cy="4505818"/>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3299765" y="1290066"/>
              <a:ext cx="7191939" cy="2092880"/>
            </a:xfrm>
            <a:prstGeom prst="rect">
              <a:avLst/>
            </a:prstGeom>
          </p:spPr>
          <p:txBody>
            <a:bodyPr wrap="square">
              <a:spAutoFit/>
            </a:bodyPr>
            <a:lstStyle/>
            <a:p>
              <a:pPr marL="0" marR="0" lvl="0" indent="0" algn="ctr" defTabSz="685800" rtl="0" eaLnBrk="1" fontAlgn="auto" latinLnBrk="0" hangingPunct="1">
                <a:lnSpc>
                  <a:spcPct val="100000"/>
                </a:lnSpc>
                <a:spcBef>
                  <a:spcPct val="20000"/>
                </a:spcBef>
                <a:spcAft>
                  <a:spcPts val="0"/>
                </a:spcAft>
                <a:buClr>
                  <a:srgbClr val="0033CC"/>
                </a:buClr>
                <a:buSzPct val="120000"/>
                <a:buFont typeface="Arial" panose="020B0604020202020204"/>
                <a:buNone/>
                <a:tabLst/>
                <a:defRPr/>
              </a:pPr>
              <a:r>
                <a:rPr kumimoji="0" lang="vi-VN" altLang="en-US" sz="3200" b="1" i="0" u="none" strike="noStrike" kern="1200" cap="none" spc="0" normalizeH="0" baseline="0" noProof="0">
                  <a:ln>
                    <a:noFill/>
                  </a:ln>
                  <a:solidFill>
                    <a:srgbClr val="00B0A3">
                      <a:lumMod val="50000"/>
                    </a:srgbClr>
                  </a:solidFill>
                  <a:effectLst/>
                  <a:uLnTx/>
                  <a:uFillTx/>
                  <a:latin typeface="UTM Avo" panose="02040603050506020204" pitchFamily="18" charset="0"/>
                  <a:ea typeface="+mn-ea"/>
                  <a:cs typeface="Times New Roman" panose="02020603050405020304" pitchFamily="18" charset="0"/>
                  <a:sym typeface="Arial" panose="020B0604020202020204"/>
                </a:rPr>
                <a:t>	Kể thêm các bộ phận khác của cơ quan tiêu hóa mà em biết.</a:t>
              </a:r>
            </a:p>
          </p:txBody>
        </p:sp>
      </p:grpSp>
      <p:sp>
        <p:nvSpPr>
          <p:cNvPr id="8" name="TextBox 7">
            <a:extLst>
              <a:ext uri="{FF2B5EF4-FFF2-40B4-BE49-F238E27FC236}">
                <a16:creationId xmlns:a16="http://schemas.microsoft.com/office/drawing/2014/main" id="{167E9337-0004-423D-A718-EDDCCB076E2B}"/>
              </a:ext>
            </a:extLst>
          </p:cNvPr>
          <p:cNvSpPr txBox="1"/>
          <p:nvPr/>
        </p:nvSpPr>
        <p:spPr>
          <a:xfrm>
            <a:off x="2358020" y="3210901"/>
            <a:ext cx="5627562" cy="1055608"/>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panose="020B0604020202020204"/>
              <a:buNone/>
              <a:tabLst/>
              <a:defRPr/>
            </a:pPr>
            <a:r>
              <a:rPr kumimoji="0" lang="en-US" sz="2800" b="0"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panose="020B0604020202020204"/>
              </a:rPr>
              <a:t>Dạ dày, thực quản, gan, túi mật, ruột non, ruột già, hậu môn.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sym typeface="Arial" panose="020B0604020202020204"/>
            </a:endParaRPr>
          </a:p>
        </p:txBody>
      </p:sp>
      <p:pic>
        <p:nvPicPr>
          <p:cNvPr id="11" name="Picture 10">
            <a:extLst>
              <a:ext uri="{FF2B5EF4-FFF2-40B4-BE49-F238E27FC236}">
                <a16:creationId xmlns:a16="http://schemas.microsoft.com/office/drawing/2014/main" id="{82B1569C-588A-4717-B8A5-6BC4AE116665}"/>
              </a:ext>
            </a:extLst>
          </p:cNvPr>
          <p:cNvPicPr/>
          <p:nvPr/>
        </p:nvPicPr>
        <p:blipFill rotWithShape="1">
          <a:blip r:embed="rId5">
            <a:clrChange>
              <a:clrFrom>
                <a:srgbClr val="FFFFFF">
                  <a:alpha val="100000"/>
                </a:srgbClr>
              </a:clrFrom>
              <a:clrTo>
                <a:srgbClr val="FFFFFF">
                  <a:alpha val="100000"/>
                  <a:alpha val="0"/>
                </a:srgbClr>
              </a:clrTo>
            </a:clrChange>
          </a:blip>
          <a:srcRect l="51720" t="10210" r="3680" b="45181"/>
          <a:stretch/>
        </p:blipFill>
        <p:spPr>
          <a:xfrm>
            <a:off x="7615487" y="3082054"/>
            <a:ext cx="1856105" cy="1994340"/>
          </a:xfrm>
          <a:prstGeom prst="rect">
            <a:avLst/>
          </a:prstGeom>
          <a:noFill/>
          <a:ln w="9525">
            <a:noFill/>
          </a:ln>
        </p:spPr>
      </p:pic>
    </p:spTree>
    <p:extLst>
      <p:ext uri="{BB962C8B-B14F-4D97-AF65-F5344CB8AC3E}">
        <p14:creationId xmlns:p14="http://schemas.microsoft.com/office/powerpoint/2010/main" val="179592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 y="36494"/>
            <a:ext cx="8509442" cy="4699659"/>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19" y="640664"/>
            <a:ext cx="1768748" cy="861698"/>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2645012" y="1502362"/>
            <a:ext cx="3727302" cy="769441"/>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altLang="zh-CN" sz="4400" b="0" i="0" u="none" strike="noStrike" kern="1200" cap="none" spc="0" normalizeH="0" baseline="0" noProof="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HOẠT ĐỘNG 2</a:t>
            </a:r>
            <a:endParaRPr kumimoji="0" lang="zh-CN" altLang="en-US" sz="44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
        <p:nvSpPr>
          <p:cNvPr id="176" name="Google Shape;1322;p20">
            <a:extLst>
              <a:ext uri="{FF2B5EF4-FFF2-40B4-BE49-F238E27FC236}">
                <a16:creationId xmlns:a16="http://schemas.microsoft.com/office/drawing/2014/main" id="{4D95B25A-1EB8-4DC3-81B2-586DBBB7E4C2}"/>
              </a:ext>
            </a:extLst>
          </p:cNvPr>
          <p:cNvSpPr txBox="1">
            <a:spLocks/>
          </p:cNvSpPr>
          <p:nvPr/>
        </p:nvSpPr>
        <p:spPr>
          <a:xfrm>
            <a:off x="1795511" y="3335489"/>
            <a:ext cx="5144687" cy="811198"/>
          </a:xfrm>
          <a:prstGeom prst="rect">
            <a:avLst/>
          </a:prstGeom>
          <a:no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pPr marL="0" marR="0" lvl="0" indent="0" algn="ctr" defTabSz="685800" rtl="0" eaLnBrk="1" fontAlgn="auto" latinLnBrk="0" hangingPunct="1">
              <a:lnSpc>
                <a:spcPct val="100000"/>
              </a:lnSpc>
              <a:spcBef>
                <a:spcPts val="0"/>
              </a:spcBef>
              <a:spcAft>
                <a:spcPts val="0"/>
              </a:spcAft>
              <a:buClr>
                <a:srgbClr val="434343"/>
              </a:buClr>
              <a:buSzPts val="5600"/>
              <a:buFont typeface="Saira Condensed"/>
              <a:buNone/>
              <a:tabLst/>
              <a:defRPr/>
            </a:pPr>
            <a:r>
              <a:rPr kumimoji="0" lang="en-US" sz="4000" b="1" i="0" u="none" strike="noStrike" kern="1200" cap="none" spc="0" normalizeH="0" baseline="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rPr>
              <a:t>Tìm hiểu các</a:t>
            </a:r>
            <a:r>
              <a:rPr kumimoji="0" lang="en-US" sz="4000" b="1" i="0" u="none" strike="noStrike" kern="1200" cap="none" spc="0" normalizeH="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rPr>
              <a:t> bộ phận chính của cơ quan tiêu hoá</a:t>
            </a:r>
            <a:endParaRPr kumimoji="0" lang="en-US" sz="4000" b="1" i="0" u="none" strike="noStrike" kern="1200" cap="none" spc="0" normalizeH="0" baseline="0" noProof="0">
              <a:ln>
                <a:solidFill>
                  <a:prstClr val="black"/>
                </a:solidFill>
              </a:ln>
              <a:solidFill>
                <a:srgbClr val="0000FF"/>
              </a:solidFill>
              <a:effectLst/>
              <a:uLnTx/>
              <a:uFillTx/>
              <a:latin typeface="Arial" panose="020B0604020202020204" pitchFamily="34" charset="0"/>
              <a:cs typeface="Arial" panose="020B0604020202020204" pitchFamily="34" charset="0"/>
              <a:sym typeface="Saira Condensed"/>
            </a:endParaRPr>
          </a:p>
        </p:txBody>
      </p:sp>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6403614" y="2057079"/>
            <a:ext cx="3086422" cy="3086422"/>
          </a:xfrm>
          <a:prstGeom prst="rect">
            <a:avLst/>
          </a:prstGeom>
        </p:spPr>
      </p:pic>
    </p:spTree>
    <p:extLst>
      <p:ext uri="{BB962C8B-B14F-4D97-AF65-F5344CB8AC3E}">
        <p14:creationId xmlns:p14="http://schemas.microsoft.com/office/powerpoint/2010/main" val="90821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randombar(horizontal)">
                                      <p:cBhvr>
                                        <p:cTn id="28" dur="500"/>
                                        <p:tgtEl>
                                          <p:spTgt spid="175"/>
                                        </p:tgtEl>
                                      </p:cBhvr>
                                    </p:animEffect>
                                  </p:childTnLst>
                                </p:cTn>
                              </p:par>
                            </p:childTnLst>
                          </p:cTn>
                        </p:par>
                        <p:par>
                          <p:cTn id="29" fill="hold">
                            <p:stCondLst>
                              <p:cond delay="3000"/>
                            </p:stCondLst>
                            <p:childTnLst>
                              <p:par>
                                <p:cTn id="30" presetID="14" presetClass="entr" presetSubtype="10" fill="hold" grpId="0" nodeType="after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randombar(horizontal)">
                                      <p:cBhvr>
                                        <p:cTn id="3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Lst>
  </p:timing>
</p:sld>
</file>

<file path=ppt/theme/theme1.xml><?xml version="1.0" encoding="utf-8"?>
<a:theme xmlns:a="http://schemas.openxmlformats.org/drawingml/2006/main" name="1_自定义设计方案">
  <a:themeElements>
    <a:clrScheme name="自定义 1552">
      <a:dk1>
        <a:sysClr val="windowText" lastClr="000000"/>
      </a:dk1>
      <a:lt1>
        <a:sysClr val="window" lastClr="FFFFFF"/>
      </a:lt1>
      <a:dk2>
        <a:srgbClr val="44546A"/>
      </a:dk2>
      <a:lt2>
        <a:srgbClr val="E7E6E6"/>
      </a:lt2>
      <a:accent1>
        <a:srgbClr val="00832F"/>
      </a:accent1>
      <a:accent2>
        <a:srgbClr val="01AF40"/>
      </a:accent2>
      <a:accent3>
        <a:srgbClr val="00832F"/>
      </a:accent3>
      <a:accent4>
        <a:srgbClr val="01AF40"/>
      </a:accent4>
      <a:accent5>
        <a:srgbClr val="00832F"/>
      </a:accent5>
      <a:accent6>
        <a:srgbClr val="01AF40"/>
      </a:accent6>
      <a:hlink>
        <a:srgbClr val="00832F"/>
      </a:hlink>
      <a:folHlink>
        <a:srgbClr val="01AF4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552">
      <a:dk1>
        <a:sysClr val="windowText" lastClr="000000"/>
      </a:dk1>
      <a:lt1>
        <a:sysClr val="window" lastClr="FFFFFF"/>
      </a:lt1>
      <a:dk2>
        <a:srgbClr val="44546A"/>
      </a:dk2>
      <a:lt2>
        <a:srgbClr val="E7E6E6"/>
      </a:lt2>
      <a:accent1>
        <a:srgbClr val="00832F"/>
      </a:accent1>
      <a:accent2>
        <a:srgbClr val="01AF40"/>
      </a:accent2>
      <a:accent3>
        <a:srgbClr val="00832F"/>
      </a:accent3>
      <a:accent4>
        <a:srgbClr val="01AF40"/>
      </a:accent4>
      <a:accent5>
        <a:srgbClr val="00832F"/>
      </a:accent5>
      <a:accent6>
        <a:srgbClr val="01AF40"/>
      </a:accent6>
      <a:hlink>
        <a:srgbClr val="00832F"/>
      </a:hlink>
      <a:folHlink>
        <a:srgbClr val="01AF4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254</TotalTime>
  <Words>387</Words>
  <Application>Microsoft Office PowerPoint</Application>
  <PresentationFormat>On-screen Show (16:9)</PresentationFormat>
  <Paragraphs>57</Paragraphs>
  <Slides>19</Slides>
  <Notes>15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等线</vt:lpstr>
      <vt:lpstr>#9Slide07 Cadena</vt:lpstr>
      <vt:lpstr>Arial</vt:lpstr>
      <vt:lpstr>Saira Condensed</vt:lpstr>
      <vt:lpstr>Times New Roman</vt:lpstr>
      <vt:lpstr>UTM Avo</vt:lpstr>
      <vt:lpstr>UTM Showcard</vt:lpstr>
      <vt:lpstr>字魂115号-刀刀体</vt:lpstr>
      <vt:lpstr>1_自定义设计方案</vt:lpstr>
      <vt:lpstr>2_自定义设计方案</vt:lpstr>
      <vt:lpstr>自定义设计方案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Nguyen hien</cp:lastModifiedBy>
  <cp:revision>2</cp:revision>
  <dcterms:created xsi:type="dcterms:W3CDTF">2021-09-25T09:53:00Z</dcterms:created>
  <dcterms:modified xsi:type="dcterms:W3CDTF">2025-02-26T00:27:15Z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DAF2A0AC42F2419D84FE0B8E41844810</vt:lpwstr>
  </property>
  <property fmtid="{D5CDD505-2E9C-101B-9397-08002B2CF9AE}" pid="3" name="KSOProductBuildVer">
    <vt:lpwstr>1033-11.2.0.10296</vt:lpwstr>
  </property>
</Properties>
</file>