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94" r:id="rId2"/>
    <p:sldId id="306" r:id="rId3"/>
    <p:sldId id="359" r:id="rId4"/>
    <p:sldId id="358" r:id="rId5"/>
    <p:sldId id="307" r:id="rId6"/>
    <p:sldId id="341" r:id="rId7"/>
    <p:sldId id="343" r:id="rId8"/>
    <p:sldId id="285" r:id="rId9"/>
    <p:sldId id="349" r:id="rId10"/>
    <p:sldId id="350" r:id="rId11"/>
    <p:sldId id="304" r:id="rId12"/>
    <p:sldId id="3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9ECC9-C6F2-4F82-8B54-3A1591FB6AB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B9455-8D0D-4E46-8298-E35D8A37A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9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87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07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74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8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5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07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21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81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02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1_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86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1_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08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1_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34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1_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59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19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6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666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068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1_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097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65115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1_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56244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1_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32931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1_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253273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33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62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76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52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85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3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9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8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3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9768BDF-39AA-4B1C-27C4-0E9C34203D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401498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91" r:id="rId27"/>
    <p:sldLayoutId id="2147483722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4FB5201-2526-6CDA-1A81-1625A77CEA35}"/>
              </a:ext>
            </a:extLst>
          </p:cNvPr>
          <p:cNvSpPr txBox="1"/>
          <p:nvPr/>
        </p:nvSpPr>
        <p:spPr>
          <a:xfrm>
            <a:off x="1758744" y="309533"/>
            <a:ext cx="9836002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mua 5 chiếc thước đo góc cùng loại phải trả 40 000 đồng. Hỏi Mai có 24 000 đồng thì mua được mấy chiếc thước đo góc loại đó?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D04219-D831-D6F1-6EC8-54F6B4A934B4}"/>
              </a:ext>
            </a:extLst>
          </p:cNvPr>
          <p:cNvSpPr/>
          <p:nvPr/>
        </p:nvSpPr>
        <p:spPr>
          <a:xfrm>
            <a:off x="699864" y="452746"/>
            <a:ext cx="721995" cy="7442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2D536F-523C-E1D7-1F3A-46FB7C9A9218}"/>
              </a:ext>
            </a:extLst>
          </p:cNvPr>
          <p:cNvSpPr/>
          <p:nvPr/>
        </p:nvSpPr>
        <p:spPr>
          <a:xfrm>
            <a:off x="699863" y="1263640"/>
            <a:ext cx="721995" cy="7442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  <a:latin typeface="Arial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242E4D-E727-BA16-F0B4-C7D38F0CFFF5}"/>
              </a:ext>
            </a:extLst>
          </p:cNvPr>
          <p:cNvSpPr/>
          <p:nvPr/>
        </p:nvSpPr>
        <p:spPr>
          <a:xfrm>
            <a:off x="1760303" y="1263640"/>
            <a:ext cx="9858929" cy="9843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kg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 kg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31EF78-49D2-B59E-D897-D7CFA9D0D570}"/>
              </a:ext>
            </a:extLst>
          </p:cNvPr>
          <p:cNvSpPr/>
          <p:nvPr/>
        </p:nvSpPr>
        <p:spPr>
          <a:xfrm>
            <a:off x="699863" y="2248013"/>
            <a:ext cx="721995" cy="7442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FFFF"/>
                </a:solidFill>
                <a:latin typeface="Arial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0B0D08-7CB7-B10E-7910-275F057EA4E6}"/>
              </a:ext>
            </a:extLst>
          </p:cNvPr>
          <p:cNvSpPr/>
          <p:nvPr/>
        </p:nvSpPr>
        <p:spPr>
          <a:xfrm>
            <a:off x="1758744" y="2248013"/>
            <a:ext cx="9858929" cy="39314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que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60 cm.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D47523-E3F0-0B68-9D57-A9F1112C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716" y="5195046"/>
            <a:ext cx="9655421" cy="9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8282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67F0D3-81E8-435A-B319-C1C2ED89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82" y="4945067"/>
            <a:ext cx="994555" cy="16912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DE4A73-AC44-42A9-8CE6-D94F9D469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336" y="2644887"/>
            <a:ext cx="6681795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88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E50B5-4965-F595-0E38-F1E5DD428E60}"/>
              </a:ext>
            </a:extLst>
          </p:cNvPr>
          <p:cNvSpPr/>
          <p:nvPr/>
        </p:nvSpPr>
        <p:spPr>
          <a:xfrm>
            <a:off x="390525" y="152400"/>
            <a:ext cx="11420475" cy="649605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B5201-2526-6CDA-1A81-1625A77CEA35}"/>
              </a:ext>
            </a:extLst>
          </p:cNvPr>
          <p:cNvSpPr txBox="1"/>
          <p:nvPr/>
        </p:nvSpPr>
        <p:spPr>
          <a:xfrm>
            <a:off x="1143501" y="1873151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kg gạo 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đều trong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bao. 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kg gạo đựng đều trong bao nhiêu bao như thế?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19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artoon students Royalty Free Vector Image - VectorStock">
            <a:extLst>
              <a:ext uri="{FF2B5EF4-FFF2-40B4-BE49-F238E27FC236}">
                <a16:creationId xmlns:a16="http://schemas.microsoft.com/office/drawing/2014/main" id="{AA27A136-66B7-1E61-D841-99D359BD3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04" b="81019" l="5000" r="48100">
                        <a14:foregroundMark x1="23400" y1="15000" x2="28200" y2="15000"/>
                        <a14:foregroundMark x1="16000" y1="13704" x2="16000" y2="13704"/>
                        <a14:foregroundMark x1="23400" y1="31481" x2="24800" y2="36574"/>
                        <a14:foregroundMark x1="33000" y1="29074" x2="36700" y2="29074"/>
                        <a14:foregroundMark x1="28200" y1="13704" x2="28200" y2="13704"/>
                        <a14:foregroundMark x1="27800" y1="37963" x2="32600" y2="37963"/>
                        <a14:foregroundMark x1="35900" y1="47870" x2="35500" y2="50278"/>
                        <a14:foregroundMark x1="48100" y1="43426" x2="48100" y2="43426"/>
                        <a14:foregroundMark x1="32200" y1="75926" x2="34100" y2="81019"/>
                        <a14:foregroundMark x1="24800" y1="78611" x2="27400" y2="78611"/>
                        <a14:foregroundMark x1="21200" y1="56019" x2="26700" y2="48889"/>
                        <a14:foregroundMark x1="27100" y1="77593" x2="27400" y2="75556"/>
                        <a14:foregroundMark x1="33700" y1="78611" x2="35900" y2="7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60" r="50000" b="18251"/>
          <a:stretch/>
        </p:blipFill>
        <p:spPr bwMode="auto">
          <a:xfrm>
            <a:off x="227171" y="3674558"/>
            <a:ext cx="2030384" cy="318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5D11BE-2568-4FCE-C9D3-8D8F2490F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2501">
            <a:off x="6301446" y="2360134"/>
            <a:ext cx="2852455" cy="27242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897B0C-0BDD-84ED-8CBE-E6A72CC3993B}"/>
              </a:ext>
            </a:extLst>
          </p:cNvPr>
          <p:cNvGrpSpPr/>
          <p:nvPr/>
        </p:nvGrpSpPr>
        <p:grpSpPr>
          <a:xfrm>
            <a:off x="8763000" y="2419350"/>
            <a:ext cx="2590800" cy="2247900"/>
            <a:chOff x="701322" y="2356540"/>
            <a:chExt cx="2365728" cy="20044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B84C1E-CE82-F8CF-B180-3A40559BE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BF8314-1BBE-EEC1-8D1A-7DC271F7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9" name="y2mate.com - VUI ĐẾN TRƯỜNG SÁNG TÁC LÊ QUỐC THẮNG_360P">
            <a:hlinkClick r:id="" action="ppaction://media"/>
            <a:extLst>
              <a:ext uri="{FF2B5EF4-FFF2-40B4-BE49-F238E27FC236}">
                <a16:creationId xmlns:a16="http://schemas.microsoft.com/office/drawing/2014/main" id="{3AC48E8F-1AFC-C88B-35BE-9A3E49A5A0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379" y="91225"/>
            <a:ext cx="11896825" cy="66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15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38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427CEC-00D5-6D3D-262A-D686AEA42682}"/>
              </a:ext>
            </a:extLst>
          </p:cNvPr>
          <p:cNvSpPr/>
          <p:nvPr/>
        </p:nvSpPr>
        <p:spPr>
          <a:xfrm>
            <a:off x="3099335" y="481263"/>
            <a:ext cx="7064943" cy="10587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ABAA8B-2FDC-0A1B-4723-C670BE51309D}"/>
              </a:ext>
            </a:extLst>
          </p:cNvPr>
          <p:cNvSpPr/>
          <p:nvPr/>
        </p:nvSpPr>
        <p:spPr>
          <a:xfrm>
            <a:off x="5130265" y="1535229"/>
            <a:ext cx="2348564" cy="7603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67DFD-5D45-9E55-4839-D448BDDFB131}"/>
              </a:ext>
            </a:extLst>
          </p:cNvPr>
          <p:cNvSpPr/>
          <p:nvPr/>
        </p:nvSpPr>
        <p:spPr>
          <a:xfrm>
            <a:off x="2502570" y="2295625"/>
            <a:ext cx="8422104" cy="10587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788859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p3-output-ttsfree-dot-com">
            <a:hlinkClick r:id="" action="ppaction://media"/>
            <a:extLst>
              <a:ext uri="{FF2B5EF4-FFF2-40B4-BE49-F238E27FC236}">
                <a16:creationId xmlns:a16="http://schemas.microsoft.com/office/drawing/2014/main" id="{4874B836-0EA6-D43F-71FD-CB9715DCC6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4463" y="0"/>
            <a:ext cx="9507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ea typeface="+mn-ea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9BA128-AF9B-E0B9-1EA3-411F9AEAAC2E}"/>
              </a:ext>
            </a:extLst>
          </p:cNvPr>
          <p:cNvSpPr txBox="1"/>
          <p:nvPr/>
        </p:nvSpPr>
        <p:spPr>
          <a:xfrm rot="20811093">
            <a:off x="4385187" y="1951495"/>
            <a:ext cx="36870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UVN Banh Mi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83088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C27E51-CF6F-72BA-1A23-C31C06CAD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42" y="-95250"/>
            <a:ext cx="2151418" cy="1075709"/>
          </a:xfrm>
          <a:prstGeom prst="rect">
            <a:avLst/>
          </a:prstGeom>
        </p:spPr>
      </p:pic>
      <p:pic>
        <p:nvPicPr>
          <p:cNvPr id="3" name="giai_dap_12_lit_mat_ong_dung_vao_may_can">
            <a:hlinkClick r:id="" action="ppaction://media"/>
            <a:extLst>
              <a:ext uri="{FF2B5EF4-FFF2-40B4-BE49-F238E27FC236}">
                <a16:creationId xmlns:a16="http://schemas.microsoft.com/office/drawing/2014/main" id="{64022EE7-DE74-075E-C3BE-4DB2705C24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75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E50B5-4965-F595-0E38-F1E5DD428E60}"/>
              </a:ext>
            </a:extLst>
          </p:cNvPr>
          <p:cNvSpPr/>
          <p:nvPr/>
        </p:nvSpPr>
        <p:spPr>
          <a:xfrm>
            <a:off x="471638" y="361950"/>
            <a:ext cx="11420475" cy="649605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909FBC-BBD7-B413-CD80-5AE3671DDCB3}"/>
              </a:ext>
            </a:extLst>
          </p:cNvPr>
          <p:cNvSpPr txBox="1"/>
          <p:nvPr/>
        </p:nvSpPr>
        <p:spPr>
          <a:xfrm>
            <a:off x="-208079" y="891148"/>
            <a:ext cx="5034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18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6 can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12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…can?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533C1-475D-7124-4ABF-FC0250697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64" y="595981"/>
            <a:ext cx="7157324" cy="345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4257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168891" y="329609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148582" y="1565589"/>
            <a:ext cx="5368212" cy="1639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2204EAA-A6E2-6068-00B8-5029C73A1DFC}"/>
              </a:ext>
            </a:extLst>
          </p:cNvPr>
          <p:cNvSpPr/>
          <p:nvPr/>
        </p:nvSpPr>
        <p:spPr>
          <a:xfrm>
            <a:off x="619125" y="2195092"/>
            <a:ext cx="4799898" cy="3426062"/>
          </a:xfrm>
          <a:custGeom>
            <a:avLst/>
            <a:gdLst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5278" h="1712232" fill="none" extrusionOk="0">
                <a:moveTo>
                  <a:pt x="0" y="856116"/>
                </a:moveTo>
                <a:cubicBezTo>
                  <a:pt x="91324" y="502361"/>
                  <a:pt x="12467" y="-166855"/>
                  <a:pt x="287407" y="0"/>
                </a:cubicBezTo>
                <a:cubicBezTo>
                  <a:pt x="1494288" y="-386267"/>
                  <a:pt x="3172876" y="168505"/>
                  <a:pt x="3657867" y="0"/>
                </a:cubicBezTo>
                <a:cubicBezTo>
                  <a:pt x="3978122" y="-223828"/>
                  <a:pt x="3749576" y="364357"/>
                  <a:pt x="3945278" y="856116"/>
                </a:cubicBezTo>
                <a:lnTo>
                  <a:pt x="3945275" y="856116"/>
                </a:lnTo>
                <a:cubicBezTo>
                  <a:pt x="3944298" y="1260108"/>
                  <a:pt x="3738377" y="1668620"/>
                  <a:pt x="3657867" y="1712232"/>
                </a:cubicBezTo>
                <a:cubicBezTo>
                  <a:pt x="2368434" y="1595486"/>
                  <a:pt x="2114466" y="1388231"/>
                  <a:pt x="287407" y="1712232"/>
                </a:cubicBezTo>
                <a:cubicBezTo>
                  <a:pt x="281240" y="1735050"/>
                  <a:pt x="10540" y="1518220"/>
                  <a:pt x="0" y="856112"/>
                </a:cubicBezTo>
                <a:lnTo>
                  <a:pt x="0" y="856116"/>
                </a:lnTo>
                <a:close/>
              </a:path>
              <a:path w="3945278" h="1712232" stroke="0" extrusionOk="0">
                <a:moveTo>
                  <a:pt x="0" y="856116"/>
                </a:moveTo>
                <a:cubicBezTo>
                  <a:pt x="-31787" y="365922"/>
                  <a:pt x="162146" y="-79454"/>
                  <a:pt x="287407" y="0"/>
                </a:cubicBezTo>
                <a:cubicBezTo>
                  <a:pt x="1554780" y="59000"/>
                  <a:pt x="2889348" y="16082"/>
                  <a:pt x="3657867" y="0"/>
                </a:cubicBezTo>
                <a:cubicBezTo>
                  <a:pt x="3814093" y="137536"/>
                  <a:pt x="4080134" y="552428"/>
                  <a:pt x="3945278" y="856116"/>
                </a:cubicBezTo>
                <a:lnTo>
                  <a:pt x="3945275" y="856116"/>
                </a:lnTo>
                <a:cubicBezTo>
                  <a:pt x="3879851" y="1424321"/>
                  <a:pt x="3848869" y="1709620"/>
                  <a:pt x="3657867" y="1712232"/>
                </a:cubicBezTo>
                <a:cubicBezTo>
                  <a:pt x="2225985" y="1400686"/>
                  <a:pt x="1323587" y="2035178"/>
                  <a:pt x="287407" y="1712232"/>
                </a:cubicBezTo>
                <a:cubicBezTo>
                  <a:pt x="67674" y="1556400"/>
                  <a:pt x="-54845" y="1207945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-35238" y="423026"/>
                  <a:pt x="28703" y="-30610"/>
                  <a:pt x="287407" y="0"/>
                </a:cubicBezTo>
                <a:cubicBezTo>
                  <a:pt x="1555840" y="-3670"/>
                  <a:pt x="2949632" y="75102"/>
                  <a:pt x="3657867" y="0"/>
                </a:cubicBezTo>
                <a:cubicBezTo>
                  <a:pt x="3678278" y="7939"/>
                  <a:pt x="3885938" y="384783"/>
                  <a:pt x="3945278" y="856116"/>
                </a:cubicBezTo>
                <a:lnTo>
                  <a:pt x="3945275" y="856116"/>
                </a:lnTo>
                <a:cubicBezTo>
                  <a:pt x="3959253" y="1297726"/>
                  <a:pt x="3750242" y="1661837"/>
                  <a:pt x="3657867" y="1712232"/>
                </a:cubicBezTo>
                <a:cubicBezTo>
                  <a:pt x="2440444" y="1535263"/>
                  <a:pt x="2062580" y="1351745"/>
                  <a:pt x="287407" y="1712232"/>
                </a:cubicBezTo>
                <a:cubicBezTo>
                  <a:pt x="166103" y="1608187"/>
                  <a:pt x="66105" y="1524494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79593" y="450373"/>
                  <a:pt x="129249" y="-69756"/>
                  <a:pt x="287407" y="0"/>
                </a:cubicBezTo>
                <a:cubicBezTo>
                  <a:pt x="1652963" y="-394869"/>
                  <a:pt x="2991490" y="152976"/>
                  <a:pt x="3657867" y="0"/>
                </a:cubicBezTo>
                <a:cubicBezTo>
                  <a:pt x="3757639" y="100688"/>
                  <a:pt x="3866240" y="388929"/>
                  <a:pt x="3945278" y="856116"/>
                </a:cubicBezTo>
                <a:lnTo>
                  <a:pt x="3945275" y="856116"/>
                </a:lnTo>
                <a:cubicBezTo>
                  <a:pt x="3940559" y="1289299"/>
                  <a:pt x="3776601" y="1663168"/>
                  <a:pt x="3657867" y="1712232"/>
                </a:cubicBezTo>
                <a:cubicBezTo>
                  <a:pt x="2477647" y="1625570"/>
                  <a:pt x="2088247" y="1512618"/>
                  <a:pt x="287407" y="1712232"/>
                </a:cubicBezTo>
                <a:cubicBezTo>
                  <a:pt x="169783" y="1706858"/>
                  <a:pt x="13419" y="1476148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51191" y="504125"/>
                  <a:pt x="31675" y="-126543"/>
                  <a:pt x="287407" y="0"/>
                </a:cubicBezTo>
                <a:cubicBezTo>
                  <a:pt x="1500210" y="-357175"/>
                  <a:pt x="2967661" y="71309"/>
                  <a:pt x="3657867" y="0"/>
                </a:cubicBezTo>
                <a:cubicBezTo>
                  <a:pt x="3834499" y="23913"/>
                  <a:pt x="3912903" y="436911"/>
                  <a:pt x="3945278" y="856116"/>
                </a:cubicBezTo>
                <a:lnTo>
                  <a:pt x="3945275" y="856116"/>
                </a:lnTo>
                <a:cubicBezTo>
                  <a:pt x="3930146" y="1319392"/>
                  <a:pt x="3740547" y="1686927"/>
                  <a:pt x="3657867" y="1712232"/>
                </a:cubicBezTo>
                <a:cubicBezTo>
                  <a:pt x="2317009" y="1609278"/>
                  <a:pt x="2042644" y="1386722"/>
                  <a:pt x="287407" y="1712232"/>
                </a:cubicBezTo>
                <a:cubicBezTo>
                  <a:pt x="271953" y="1706659"/>
                  <a:pt x="103048" y="1498840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88293" y="481519"/>
                  <a:pt x="25061" y="-161634"/>
                  <a:pt x="287407" y="0"/>
                </a:cubicBezTo>
                <a:cubicBezTo>
                  <a:pt x="1469284" y="-369799"/>
                  <a:pt x="3092215" y="123846"/>
                  <a:pt x="3657867" y="0"/>
                </a:cubicBezTo>
                <a:cubicBezTo>
                  <a:pt x="3914188" y="-132228"/>
                  <a:pt x="3876093" y="416921"/>
                  <a:pt x="3945278" y="856116"/>
                </a:cubicBezTo>
                <a:lnTo>
                  <a:pt x="3945275" y="856116"/>
                </a:lnTo>
                <a:cubicBezTo>
                  <a:pt x="3941552" y="1294520"/>
                  <a:pt x="3741352" y="1677826"/>
                  <a:pt x="3657867" y="1712232"/>
                </a:cubicBezTo>
                <a:cubicBezTo>
                  <a:pt x="2352738" y="1590673"/>
                  <a:pt x="2111387" y="1395419"/>
                  <a:pt x="287407" y="1712232"/>
                </a:cubicBezTo>
                <a:cubicBezTo>
                  <a:pt x="267191" y="1704253"/>
                  <a:pt x="19378" y="1499521"/>
                  <a:pt x="0" y="856112"/>
                </a:cubicBezTo>
                <a:lnTo>
                  <a:pt x="0" y="85611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4799898"/>
                      <a:gd name="connsiteY0" fmla="*/ 1713031 h 3426062"/>
                      <a:gd name="connsiteX1" fmla="*/ 349664 w 4799898"/>
                      <a:gd name="connsiteY1" fmla="*/ 0 h 3426062"/>
                      <a:gd name="connsiteX2" fmla="*/ 4450228 w 4799898"/>
                      <a:gd name="connsiteY2" fmla="*/ 0 h 3426062"/>
                      <a:gd name="connsiteX3" fmla="*/ 4799898 w 4799898"/>
                      <a:gd name="connsiteY3" fmla="*/ 1713031 h 3426062"/>
                      <a:gd name="connsiteX4" fmla="*/ 4799894 w 4799898"/>
                      <a:gd name="connsiteY4" fmla="*/ 1713031 h 3426062"/>
                      <a:gd name="connsiteX5" fmla="*/ 4450228 w 4799898"/>
                      <a:gd name="connsiteY5" fmla="*/ 3426062 h 3426062"/>
                      <a:gd name="connsiteX6" fmla="*/ 349664 w 4799898"/>
                      <a:gd name="connsiteY6" fmla="*/ 3426062 h 3426062"/>
                      <a:gd name="connsiteX7" fmla="*/ 0 w 4799898"/>
                      <a:gd name="connsiteY7" fmla="*/ 1713022 h 3426062"/>
                      <a:gd name="connsiteX8" fmla="*/ 0 w 4799898"/>
                      <a:gd name="connsiteY8" fmla="*/ 1713031 h 3426062"/>
                      <a:gd name="connsiteX0" fmla="*/ 0 w 4799898"/>
                      <a:gd name="connsiteY0" fmla="*/ 1713031 h 3426062"/>
                      <a:gd name="connsiteX1" fmla="*/ 349664 w 4799898"/>
                      <a:gd name="connsiteY1" fmla="*/ 0 h 3426062"/>
                      <a:gd name="connsiteX2" fmla="*/ 4450228 w 4799898"/>
                      <a:gd name="connsiteY2" fmla="*/ 0 h 3426062"/>
                      <a:gd name="connsiteX3" fmla="*/ 4799898 w 4799898"/>
                      <a:gd name="connsiteY3" fmla="*/ 1713031 h 3426062"/>
                      <a:gd name="connsiteX4" fmla="*/ 4799894 w 4799898"/>
                      <a:gd name="connsiteY4" fmla="*/ 1713031 h 3426062"/>
                      <a:gd name="connsiteX5" fmla="*/ 4450228 w 4799898"/>
                      <a:gd name="connsiteY5" fmla="*/ 3426062 h 3426062"/>
                      <a:gd name="connsiteX6" fmla="*/ 349664 w 4799898"/>
                      <a:gd name="connsiteY6" fmla="*/ 3426062 h 3426062"/>
                      <a:gd name="connsiteX7" fmla="*/ 0 w 4799898"/>
                      <a:gd name="connsiteY7" fmla="*/ 1713022 h 3426062"/>
                      <a:gd name="connsiteX8" fmla="*/ 0 w 4799898"/>
                      <a:gd name="connsiteY8" fmla="*/ 1713031 h 3426062"/>
                      <a:gd name="connsiteX0" fmla="*/ 0 w 4799898"/>
                      <a:gd name="connsiteY0" fmla="*/ 1713031 h 3426062"/>
                      <a:gd name="connsiteX1" fmla="*/ 349664 w 4799898"/>
                      <a:gd name="connsiteY1" fmla="*/ 0 h 3426062"/>
                      <a:gd name="connsiteX2" fmla="*/ 4450228 w 4799898"/>
                      <a:gd name="connsiteY2" fmla="*/ 0 h 3426062"/>
                      <a:gd name="connsiteX3" fmla="*/ 4799898 w 4799898"/>
                      <a:gd name="connsiteY3" fmla="*/ 1713031 h 3426062"/>
                      <a:gd name="connsiteX4" fmla="*/ 4799894 w 4799898"/>
                      <a:gd name="connsiteY4" fmla="*/ 1713031 h 3426062"/>
                      <a:gd name="connsiteX5" fmla="*/ 4450228 w 4799898"/>
                      <a:gd name="connsiteY5" fmla="*/ 3426062 h 3426062"/>
                      <a:gd name="connsiteX6" fmla="*/ 349664 w 4799898"/>
                      <a:gd name="connsiteY6" fmla="*/ 3426062 h 3426062"/>
                      <a:gd name="connsiteX7" fmla="*/ 0 w 4799898"/>
                      <a:gd name="connsiteY7" fmla="*/ 1713022 h 3426062"/>
                      <a:gd name="connsiteX8" fmla="*/ 0 w 4799898"/>
                      <a:gd name="connsiteY8" fmla="*/ 1713031 h 3426062"/>
                      <a:gd name="connsiteX0" fmla="*/ 0 w 4799898"/>
                      <a:gd name="connsiteY0" fmla="*/ 1713031 h 3426062"/>
                      <a:gd name="connsiteX1" fmla="*/ 349664 w 4799898"/>
                      <a:gd name="connsiteY1" fmla="*/ 0 h 3426062"/>
                      <a:gd name="connsiteX2" fmla="*/ 4450228 w 4799898"/>
                      <a:gd name="connsiteY2" fmla="*/ 0 h 3426062"/>
                      <a:gd name="connsiteX3" fmla="*/ 4799898 w 4799898"/>
                      <a:gd name="connsiteY3" fmla="*/ 1713031 h 3426062"/>
                      <a:gd name="connsiteX4" fmla="*/ 4799894 w 4799898"/>
                      <a:gd name="connsiteY4" fmla="*/ 1713031 h 3426062"/>
                      <a:gd name="connsiteX5" fmla="*/ 4450228 w 4799898"/>
                      <a:gd name="connsiteY5" fmla="*/ 3426062 h 3426062"/>
                      <a:gd name="connsiteX6" fmla="*/ 349664 w 4799898"/>
                      <a:gd name="connsiteY6" fmla="*/ 3426062 h 3426062"/>
                      <a:gd name="connsiteX7" fmla="*/ 0 w 4799898"/>
                      <a:gd name="connsiteY7" fmla="*/ 1713022 h 3426062"/>
                      <a:gd name="connsiteX8" fmla="*/ 0 w 4799898"/>
                      <a:gd name="connsiteY8" fmla="*/ 1713031 h 3426062"/>
                      <a:gd name="connsiteX0" fmla="*/ 0 w 4799898"/>
                      <a:gd name="connsiteY0" fmla="*/ 1713031 h 3426062"/>
                      <a:gd name="connsiteX1" fmla="*/ 349664 w 4799898"/>
                      <a:gd name="connsiteY1" fmla="*/ 0 h 3426062"/>
                      <a:gd name="connsiteX2" fmla="*/ 4450228 w 4799898"/>
                      <a:gd name="connsiteY2" fmla="*/ 0 h 3426062"/>
                      <a:gd name="connsiteX3" fmla="*/ 4799898 w 4799898"/>
                      <a:gd name="connsiteY3" fmla="*/ 1713031 h 3426062"/>
                      <a:gd name="connsiteX4" fmla="*/ 4799894 w 4799898"/>
                      <a:gd name="connsiteY4" fmla="*/ 1713031 h 3426062"/>
                      <a:gd name="connsiteX5" fmla="*/ 4450228 w 4799898"/>
                      <a:gd name="connsiteY5" fmla="*/ 3426062 h 3426062"/>
                      <a:gd name="connsiteX6" fmla="*/ 349664 w 4799898"/>
                      <a:gd name="connsiteY6" fmla="*/ 3426062 h 3426062"/>
                      <a:gd name="connsiteX7" fmla="*/ 0 w 4799898"/>
                      <a:gd name="connsiteY7" fmla="*/ 1713022 h 3426062"/>
                      <a:gd name="connsiteX8" fmla="*/ 0 w 4799898"/>
                      <a:gd name="connsiteY8" fmla="*/ 1713031 h 3426062"/>
                      <a:gd name="connsiteX0" fmla="*/ 0 w 4799898"/>
                      <a:gd name="connsiteY0" fmla="*/ 1713031 h 3426062"/>
                      <a:gd name="connsiteX1" fmla="*/ 349664 w 4799898"/>
                      <a:gd name="connsiteY1" fmla="*/ 0 h 3426062"/>
                      <a:gd name="connsiteX2" fmla="*/ 4450228 w 4799898"/>
                      <a:gd name="connsiteY2" fmla="*/ 0 h 3426062"/>
                      <a:gd name="connsiteX3" fmla="*/ 4799898 w 4799898"/>
                      <a:gd name="connsiteY3" fmla="*/ 1713031 h 3426062"/>
                      <a:gd name="connsiteX4" fmla="*/ 4799894 w 4799898"/>
                      <a:gd name="connsiteY4" fmla="*/ 1713031 h 3426062"/>
                      <a:gd name="connsiteX5" fmla="*/ 4450228 w 4799898"/>
                      <a:gd name="connsiteY5" fmla="*/ 3426062 h 3426062"/>
                      <a:gd name="connsiteX6" fmla="*/ 349664 w 4799898"/>
                      <a:gd name="connsiteY6" fmla="*/ 3426062 h 3426062"/>
                      <a:gd name="connsiteX7" fmla="*/ 0 w 4799898"/>
                      <a:gd name="connsiteY7" fmla="*/ 1713022 h 3426062"/>
                      <a:gd name="connsiteX8" fmla="*/ 0 w 4799898"/>
                      <a:gd name="connsiteY8" fmla="*/ 1713031 h 3426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99898" h="3426062" fill="none" extrusionOk="0">
                        <a:moveTo>
                          <a:pt x="0" y="1713031"/>
                        </a:moveTo>
                        <a:cubicBezTo>
                          <a:pt x="173779" y="1063961"/>
                          <a:pt x="-7801" y="-357274"/>
                          <a:pt x="349664" y="0"/>
                        </a:cubicBezTo>
                        <a:cubicBezTo>
                          <a:pt x="1772462" y="-817621"/>
                          <a:pt x="3919811" y="406052"/>
                          <a:pt x="4450228" y="0"/>
                        </a:cubicBezTo>
                        <a:cubicBezTo>
                          <a:pt x="4896083" y="-517816"/>
                          <a:pt x="4389870" y="716162"/>
                          <a:pt x="4799898" y="1713031"/>
                        </a:cubicBezTo>
                        <a:lnTo>
                          <a:pt x="4799894" y="1713031"/>
                        </a:lnTo>
                        <a:cubicBezTo>
                          <a:pt x="4798652" y="2518351"/>
                          <a:pt x="4523845" y="3331165"/>
                          <a:pt x="4450228" y="3426062"/>
                        </a:cubicBezTo>
                        <a:cubicBezTo>
                          <a:pt x="2862945" y="3182550"/>
                          <a:pt x="2609587" y="2756881"/>
                          <a:pt x="349664" y="3426062"/>
                        </a:cubicBezTo>
                        <a:cubicBezTo>
                          <a:pt x="398713" y="3478941"/>
                          <a:pt x="15614" y="3071637"/>
                          <a:pt x="0" y="1713022"/>
                        </a:cubicBezTo>
                        <a:lnTo>
                          <a:pt x="0" y="1713031"/>
                        </a:lnTo>
                        <a:close/>
                      </a:path>
                      <a:path w="4799898" h="3426062" stroke="0" extrusionOk="0">
                        <a:moveTo>
                          <a:pt x="0" y="1713031"/>
                        </a:moveTo>
                        <a:cubicBezTo>
                          <a:pt x="-75618" y="716406"/>
                          <a:pt x="200105" y="-160731"/>
                          <a:pt x="349664" y="0"/>
                        </a:cubicBezTo>
                        <a:cubicBezTo>
                          <a:pt x="1918432" y="142724"/>
                          <a:pt x="3560229" y="14743"/>
                          <a:pt x="4450228" y="0"/>
                        </a:cubicBezTo>
                        <a:cubicBezTo>
                          <a:pt x="4638997" y="361107"/>
                          <a:pt x="5029451" y="1174003"/>
                          <a:pt x="4799898" y="1713031"/>
                        </a:cubicBezTo>
                        <a:lnTo>
                          <a:pt x="4799894" y="1713031"/>
                        </a:lnTo>
                        <a:cubicBezTo>
                          <a:pt x="4688567" y="2881786"/>
                          <a:pt x="4717849" y="3411064"/>
                          <a:pt x="4450228" y="3426062"/>
                        </a:cubicBezTo>
                        <a:cubicBezTo>
                          <a:pt x="2748758" y="2596209"/>
                          <a:pt x="1620214" y="4094193"/>
                          <a:pt x="349664" y="3426062"/>
                        </a:cubicBezTo>
                        <a:cubicBezTo>
                          <a:pt x="59794" y="3087599"/>
                          <a:pt x="-82003" y="2389261"/>
                          <a:pt x="0" y="1713022"/>
                        </a:cubicBezTo>
                        <a:lnTo>
                          <a:pt x="0" y="1713031"/>
                        </a:lnTo>
                        <a:close/>
                      </a:path>
                      <a:path w="4799898" h="3426062" fill="none" stroke="0" extrusionOk="0">
                        <a:moveTo>
                          <a:pt x="0" y="1713031"/>
                        </a:moveTo>
                        <a:cubicBezTo>
                          <a:pt x="-86817" y="841939"/>
                          <a:pt x="-15000" y="-36178"/>
                          <a:pt x="349664" y="0"/>
                        </a:cubicBezTo>
                        <a:cubicBezTo>
                          <a:pt x="1884755" y="34560"/>
                          <a:pt x="3628783" y="202636"/>
                          <a:pt x="4450228" y="0"/>
                        </a:cubicBezTo>
                        <a:cubicBezTo>
                          <a:pt x="4414574" y="17529"/>
                          <a:pt x="4708104" y="765908"/>
                          <a:pt x="4799898" y="1713031"/>
                        </a:cubicBezTo>
                        <a:lnTo>
                          <a:pt x="4799894" y="1713031"/>
                        </a:lnTo>
                        <a:cubicBezTo>
                          <a:pt x="4827824" y="2580281"/>
                          <a:pt x="4558262" y="3322039"/>
                          <a:pt x="4450228" y="3426062"/>
                        </a:cubicBezTo>
                        <a:cubicBezTo>
                          <a:pt x="2982625" y="2995739"/>
                          <a:pt x="2537181" y="2636667"/>
                          <a:pt x="349664" y="3426062"/>
                        </a:cubicBezTo>
                        <a:cubicBezTo>
                          <a:pt x="200632" y="3205841"/>
                          <a:pt x="82774" y="3091105"/>
                          <a:pt x="0" y="1713022"/>
                        </a:cubicBezTo>
                        <a:lnTo>
                          <a:pt x="0" y="1713031"/>
                        </a:lnTo>
                        <a:close/>
                      </a:path>
                      <a:path w="4799898" h="3426062" fill="none" stroke="0" extrusionOk="0">
                        <a:moveTo>
                          <a:pt x="0" y="1713031"/>
                        </a:moveTo>
                        <a:cubicBezTo>
                          <a:pt x="105646" y="900979"/>
                          <a:pt x="175957" y="-129722"/>
                          <a:pt x="349664" y="0"/>
                        </a:cubicBezTo>
                        <a:cubicBezTo>
                          <a:pt x="2062949" y="-830857"/>
                          <a:pt x="3665984" y="374526"/>
                          <a:pt x="4450228" y="0"/>
                        </a:cubicBezTo>
                        <a:cubicBezTo>
                          <a:pt x="4509610" y="284939"/>
                          <a:pt x="4669901" y="773914"/>
                          <a:pt x="4799898" y="1713031"/>
                        </a:cubicBezTo>
                        <a:lnTo>
                          <a:pt x="4799894" y="1713031"/>
                        </a:lnTo>
                        <a:cubicBezTo>
                          <a:pt x="4794584" y="2563524"/>
                          <a:pt x="4611785" y="3300403"/>
                          <a:pt x="4450228" y="3426062"/>
                        </a:cubicBezTo>
                        <a:cubicBezTo>
                          <a:pt x="3082469" y="3244927"/>
                          <a:pt x="2629287" y="3061009"/>
                          <a:pt x="349664" y="3426062"/>
                        </a:cubicBezTo>
                        <a:cubicBezTo>
                          <a:pt x="199207" y="3417625"/>
                          <a:pt x="19749" y="3030252"/>
                          <a:pt x="0" y="1713022"/>
                        </a:cubicBezTo>
                        <a:lnTo>
                          <a:pt x="0" y="1713031"/>
                        </a:lnTo>
                        <a:close/>
                      </a:path>
                      <a:path w="4799898" h="3426062" fill="none" stroke="0" extrusionOk="0">
                        <a:moveTo>
                          <a:pt x="0" y="1713031"/>
                        </a:moveTo>
                        <a:cubicBezTo>
                          <a:pt x="35012" y="1042577"/>
                          <a:pt x="-12565" y="-231141"/>
                          <a:pt x="349664" y="0"/>
                        </a:cubicBezTo>
                        <a:cubicBezTo>
                          <a:pt x="1789069" y="-827569"/>
                          <a:pt x="3541286" y="110401"/>
                          <a:pt x="4450228" y="0"/>
                        </a:cubicBezTo>
                        <a:cubicBezTo>
                          <a:pt x="4643009" y="150454"/>
                          <a:pt x="4710121" y="1025092"/>
                          <a:pt x="4799898" y="1713031"/>
                        </a:cubicBezTo>
                        <a:lnTo>
                          <a:pt x="4799894" y="1713031"/>
                        </a:lnTo>
                        <a:cubicBezTo>
                          <a:pt x="4773181" y="2646486"/>
                          <a:pt x="4537609" y="3383086"/>
                          <a:pt x="4450228" y="3426062"/>
                        </a:cubicBezTo>
                        <a:cubicBezTo>
                          <a:pt x="2742105" y="3217431"/>
                          <a:pt x="2472198" y="2727706"/>
                          <a:pt x="349664" y="3426062"/>
                        </a:cubicBezTo>
                        <a:cubicBezTo>
                          <a:pt x="370213" y="3421740"/>
                          <a:pt x="146623" y="3008563"/>
                          <a:pt x="0" y="1713022"/>
                        </a:cubicBezTo>
                        <a:lnTo>
                          <a:pt x="0" y="1713031"/>
                        </a:lnTo>
                        <a:close/>
                      </a:path>
                      <a:path w="4799898" h="3426062" fill="none" stroke="0" extrusionOk="0">
                        <a:moveTo>
                          <a:pt x="0" y="1713031"/>
                        </a:moveTo>
                        <a:cubicBezTo>
                          <a:pt x="65690" y="1011340"/>
                          <a:pt x="43656" y="-363562"/>
                          <a:pt x="349664" y="0"/>
                        </a:cubicBezTo>
                        <a:cubicBezTo>
                          <a:pt x="1743019" y="-799100"/>
                          <a:pt x="3794352" y="261776"/>
                          <a:pt x="4450228" y="0"/>
                        </a:cubicBezTo>
                        <a:cubicBezTo>
                          <a:pt x="4623884" y="-355130"/>
                          <a:pt x="4768180" y="982111"/>
                          <a:pt x="4799898" y="1713031"/>
                        </a:cubicBezTo>
                        <a:lnTo>
                          <a:pt x="4799894" y="1713031"/>
                        </a:lnTo>
                        <a:cubicBezTo>
                          <a:pt x="4799139" y="2592984"/>
                          <a:pt x="4535264" y="3359835"/>
                          <a:pt x="4450228" y="3426062"/>
                        </a:cubicBezTo>
                        <a:cubicBezTo>
                          <a:pt x="2851776" y="3165333"/>
                          <a:pt x="2615465" y="2811096"/>
                          <a:pt x="349664" y="3426062"/>
                        </a:cubicBezTo>
                        <a:cubicBezTo>
                          <a:pt x="328372" y="3416994"/>
                          <a:pt x="48491" y="3072106"/>
                          <a:pt x="0" y="1713022"/>
                        </a:cubicBezTo>
                        <a:lnTo>
                          <a:pt x="0" y="1713031"/>
                        </a:lnTo>
                        <a:close/>
                      </a:path>
                      <a:path w="4799898" h="3426062" fill="none" stroke="0" extrusionOk="0">
                        <a:moveTo>
                          <a:pt x="0" y="1713031"/>
                        </a:moveTo>
                        <a:cubicBezTo>
                          <a:pt x="145536" y="1009279"/>
                          <a:pt x="-31914" y="-397210"/>
                          <a:pt x="349664" y="0"/>
                        </a:cubicBezTo>
                        <a:cubicBezTo>
                          <a:pt x="1719769" y="-762565"/>
                          <a:pt x="3834932" y="431677"/>
                          <a:pt x="4450228" y="0"/>
                        </a:cubicBezTo>
                        <a:cubicBezTo>
                          <a:pt x="4797690" y="-325648"/>
                          <a:pt x="4637020" y="780146"/>
                          <a:pt x="4799898" y="1713031"/>
                        </a:cubicBezTo>
                        <a:lnTo>
                          <a:pt x="4799894" y="1713031"/>
                        </a:lnTo>
                        <a:cubicBezTo>
                          <a:pt x="4796379" y="2531797"/>
                          <a:pt x="4544658" y="3339384"/>
                          <a:pt x="4450228" y="3426062"/>
                        </a:cubicBezTo>
                        <a:cubicBezTo>
                          <a:pt x="2840361" y="3175911"/>
                          <a:pt x="2659589" y="2797655"/>
                          <a:pt x="349664" y="3426062"/>
                        </a:cubicBezTo>
                        <a:cubicBezTo>
                          <a:pt x="406381" y="3394593"/>
                          <a:pt x="114890" y="3047415"/>
                          <a:pt x="0" y="1713022"/>
                        </a:cubicBezTo>
                        <a:lnTo>
                          <a:pt x="0" y="171303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F2F5E-3E83-E256-64D3-E3A90B111998}"/>
              </a:ext>
            </a:extLst>
          </p:cNvPr>
          <p:cNvCxnSpPr>
            <a:cxnSpLocks/>
          </p:cNvCxnSpPr>
          <p:nvPr/>
        </p:nvCxnSpPr>
        <p:spPr>
          <a:xfrm flipV="1">
            <a:off x="5419023" y="2180369"/>
            <a:ext cx="729559" cy="181353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7B9944-95A5-5910-4CCE-BEBB24660B2F}"/>
              </a:ext>
            </a:extLst>
          </p:cNvPr>
          <p:cNvSpPr/>
          <p:nvPr/>
        </p:nvSpPr>
        <p:spPr>
          <a:xfrm>
            <a:off x="5951431" y="4446044"/>
            <a:ext cx="5368212" cy="1376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0D6E9-E51F-5F31-D5D0-07EB616705E0}"/>
              </a:ext>
            </a:extLst>
          </p:cNvPr>
          <p:cNvCxnSpPr>
            <a:cxnSpLocks/>
          </p:cNvCxnSpPr>
          <p:nvPr/>
        </p:nvCxnSpPr>
        <p:spPr>
          <a:xfrm>
            <a:off x="5380723" y="3945975"/>
            <a:ext cx="1392256" cy="38983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ea typeface="+mn-ea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B8E66-C730-C210-7665-C419A969C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348" y="1151946"/>
            <a:ext cx="4651651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264</TotalTime>
  <Words>230</Words>
  <Application>Microsoft Office PowerPoint</Application>
  <PresentationFormat>Widescreen</PresentationFormat>
  <Paragraphs>20</Paragraphs>
  <Slides>12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Abril Fatface</vt:lpstr>
      <vt:lpstr>Aldrich</vt:lpstr>
      <vt:lpstr>Arial</vt:lpstr>
      <vt:lpstr>Calibri</vt:lpstr>
      <vt:lpstr>Cambria</vt:lpstr>
      <vt:lpstr>Griffy</vt:lpstr>
      <vt:lpstr>SVN-Wallington</vt:lpstr>
      <vt:lpstr>Times New Roman</vt:lpstr>
      <vt:lpstr>UVN Banh Mi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Thuy</cp:lastModifiedBy>
  <cp:revision>44</cp:revision>
  <dcterms:created xsi:type="dcterms:W3CDTF">2023-12-05T08:03:01Z</dcterms:created>
  <dcterms:modified xsi:type="dcterms:W3CDTF">2025-02-19T02:44:36Z</dcterms:modified>
  <cp:category>9Slide.vn</cp:category>
</cp:coreProperties>
</file>